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582" r:id="rId2"/>
    <p:sldId id="1578" r:id="rId3"/>
    <p:sldId id="1579" r:id="rId4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>
          <p15:clr>
            <a:srgbClr val="A4A3A4"/>
          </p15:clr>
        </p15:guide>
        <p15:guide id="2" pos="29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66FF99"/>
    <a:srgbClr val="FF9966"/>
    <a:srgbClr val="FF9933"/>
    <a:srgbClr val="FFFF00"/>
    <a:srgbClr val="66FFFF"/>
    <a:srgbClr val="FF330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45" y="8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100" d="100"/>
          <a:sy n="100" d="100"/>
        </p:scale>
        <p:origin x="-816" y="84"/>
      </p:cViewPr>
      <p:guideLst>
        <p:guide orient="horz" pos="2166"/>
        <p:guide pos="29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22738" y="174625"/>
            <a:ext cx="2195512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4850" y="174625"/>
            <a:ext cx="1041400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930900" y="9010650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Bruce Kraemer (Marvell)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78175" y="90106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BC5B36A4-F16A-46CC-8AB8-C44DBA42BC5B}" type="slidenum">
              <a:rPr lang="en-US"/>
              <a:t>‹#›</a:t>
            </a:fld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703263" y="387350"/>
            <a:ext cx="5616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03263" y="9010650"/>
            <a:ext cx="719137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39800">
              <a:defRPr/>
            </a:pPr>
            <a:r>
              <a:rPr lang="en-US" sz="1200"/>
              <a:t>Submission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03263" y="8999538"/>
            <a:ext cx="5773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21350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988" y="98425"/>
            <a:ext cx="828675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703263"/>
            <a:ext cx="6188075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253" tIns="46328" rIns="94253" bIns="46328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435600" y="9013825"/>
            <a:ext cx="9271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9105" lvl="4" algn="r" defTabSz="939800">
              <a:defRPr sz="1200">
                <a:latin typeface="Times New Roman" panose="02020603050405020304" pitchFamily="18" charset="0"/>
                <a:ea typeface="+mn-ea"/>
              </a:defRPr>
            </a:lvl5pPr>
          </a:lstStyle>
          <a:p>
            <a:pPr lvl="4">
              <a:defRPr/>
            </a:pPr>
            <a:r>
              <a:rPr lang="en-US"/>
              <a:t>Bruce Kraemer (Marvell)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70250" y="901382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19104111-193D-4CBD-A54E-A6577725A6F6}" type="slidenum">
              <a:rPr lang="en-US"/>
              <a:t>‹#›</a:t>
            </a:fld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3425" y="9013825"/>
            <a:ext cx="720725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20750">
              <a:defRPr/>
            </a:pPr>
            <a:r>
              <a:rPr lang="en-US" sz="1200"/>
              <a:t>Submission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733425" y="9012238"/>
            <a:ext cx="5556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55638" y="296863"/>
            <a:ext cx="5711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Sep 2023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 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Bo Sun</a:t>
            </a:r>
            <a:r>
              <a:rPr lang="en-US" dirty="0" smtClean="0"/>
              <a:t> (Sanechips)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/1639r1</a:t>
            </a:r>
            <a:endParaRPr kumimoji="0" lang="en-GB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9-06-00bp-tg-bp-tc-agenda-till-sep-2025.pptx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hyperlink" Target="https://mentor.ieee.org/802.11/dcn/25/11-25-1470-03-00bp-teleconference-minutes-august-september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eaLnBrk="0" hangingPunct="0">
              <a:defRPr/>
            </a:pPr>
            <a:r>
              <a:rPr lang="en-US" smtClean="0"/>
              <a:t>Bo Sun (Sanechips)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itchFamily="34" charset="-122"/>
                <a:cs typeface="Arial Unicode MS" pitchFamily="34" charset="-122"/>
              </a:rPr>
              <a:t>Slide </a:t>
            </a:r>
            <a:fld id="{407782E2-16EE-4879-A9BE-2CDBD44342C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itchFamily="34" charset="-122"/>
                <a:cs typeface="Arial Unicode MS" pitchFamily="34" charset="-122"/>
              </a:r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Title 1"/>
          <p:cNvSpPr txBox="1"/>
          <p:nvPr/>
        </p:nvSpPr>
        <p:spPr>
          <a:xfrm>
            <a:off x="1757045" y="685800"/>
            <a:ext cx="8573135" cy="1827530"/>
          </a:xfrm>
          <a:prstGeom prst="rect">
            <a:avLst/>
          </a:prstGeom>
        </p:spPr>
        <p:txBody>
          <a:bodyPr vert="horz" wrap="square" lIns="92160" tIns="46080" rIns="92160" bIns="46080" anchor="ctr" anchorCtr="0"/>
          <a:lstStyle>
            <a:lvl1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2pPr>
            <a:lvl3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3pPr>
            <a:lvl4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4pPr>
            <a:lvl5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5pPr>
            <a:lvl6pPr marL="18859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6pPr>
            <a:lvl7pPr marL="22288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7pPr>
            <a:lvl8pPr marL="25717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8pPr>
            <a:lvl9pPr marL="29146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9pPr>
          </a:lstStyle>
          <a:p>
            <a:pPr eaLnBrk="1" hangingPunct="1"/>
            <a:r>
              <a:rPr lang="en-US" alt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IEEE 802.11 TGbp </a:t>
            </a:r>
            <a:r>
              <a:rPr 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Snapshot for IEEE 802 Sep Interim 2025</a:t>
            </a:r>
            <a:endParaRPr lang="en-US" sz="3200" kern="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1219200" y="2133600"/>
            <a:ext cx="9829800" cy="41249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   	        Chair:	Bo Sun 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(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Sanechips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kern="0" dirty="0" smtClean="0">
                <a:latin typeface="Arial" panose="020B0604020202020204" pitchFamily="34" charset="0"/>
              </a:rPr>
              <a:t>			Vice Chair:	Steve Shellhammer (Qualcomm)</a:t>
            </a:r>
          </a:p>
          <a:p>
            <a:pPr marL="3086100" marR="0" lvl="6" indent="4572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b="1" kern="0" dirty="0" smtClean="0">
                <a:latin typeface="Arial" panose="020B0604020202020204" pitchFamily="34" charset="0"/>
                <a:cs typeface="MS PGothic" panose="020B0600070205080204" pitchFamily="34" charset="-128"/>
              </a:rPr>
              <a:t>  Rakesh Taori (Infineon) </a:t>
            </a:r>
            <a:endParaRPr kumimoji="0" lang="en-US" altLang="en-US" sz="2000" b="1" i="0" u="none" strike="noStrike" kern="0" cap="none" spc="0" normalizeH="0" baseline="0" dirty="0" smtClean="0">
              <a:solidFill>
                <a:schemeClr val="tx1"/>
              </a:solidFill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0">
              <a:lnSpc>
                <a:spcPct val="90000"/>
              </a:lnSpc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lang="en-US" altLang="en-US" sz="2000" kern="0" dirty="0">
                <a:latin typeface="Arial" panose="020B0604020202020204" pitchFamily="34" charset="0"/>
              </a:rPr>
              <a:t> 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   		Secretary</a:t>
            </a:r>
            <a:r>
              <a:rPr lang="en-US" altLang="en-US" sz="2000" kern="0" dirty="0">
                <a:latin typeface="Arial" panose="020B0604020202020204" pitchFamily="34" charset="0"/>
              </a:rPr>
              <a:t>: 	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Sebastian Max</a:t>
            </a:r>
            <a:r>
              <a:rPr lang="en-US" altLang="en-US" sz="2000" kern="0" dirty="0">
                <a:latin typeface="Arial" panose="020B0604020202020204" pitchFamily="34" charset="0"/>
              </a:rPr>
              <a:t> (Ericsson)</a:t>
            </a:r>
          </a:p>
          <a:p>
            <a:pPr marL="1371600" lvl="5" indent="457200">
              <a:lnSpc>
                <a:spcPct val="90000"/>
              </a:lnSpc>
              <a:buNone/>
              <a:defRPr/>
            </a:pPr>
            <a:r>
              <a:rPr lang="en-US" altLang="en-US" sz="2000" b="1" kern="0" dirty="0">
                <a:latin typeface="Arial" panose="020B0604020202020204" pitchFamily="34" charset="0"/>
                <a:sym typeface="+mn-ea"/>
              </a:rPr>
              <a:t>Tech Editor:	Yinan Qi (OPPO)</a:t>
            </a:r>
            <a:endParaRPr lang="en-US" altLang="en-US" sz="2000" kern="0" dirty="0">
              <a:latin typeface="Arial" panose="020B0604020202020204" pitchFamily="34" charset="0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idx="10"/>
          </p:nvPr>
        </p:nvSpPr>
        <p:spPr>
          <a:xfrm>
            <a:off x="928688" y="333375"/>
            <a:ext cx="2500313" cy="273050"/>
          </a:xfrm>
        </p:spPr>
        <p:txBody>
          <a:bodyPr/>
          <a:lstStyle/>
          <a:p>
            <a:pPr eaLnBrk="0" hangingPunct="0">
              <a:defRPr/>
            </a:pPr>
            <a:r>
              <a:rPr lang="en-US" altLang="zh-CN" dirty="0" smtClean="0"/>
              <a:t>Sep</a:t>
            </a:r>
            <a:r>
              <a:rPr lang="en-US" dirty="0" smtClean="0"/>
              <a:t> 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TGbp Snapshot </a:t>
            </a:r>
            <a:r>
              <a:rPr lang="en-US" altLang="zh-CN" dirty="0" smtClean="0"/>
              <a:t>for Sep 2025 IEEE 802 Interim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6915" y="1524000"/>
            <a:ext cx="10725150" cy="490410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4 </a:t>
            </a:r>
            <a:r>
              <a:rPr lang="en-US" altLang="en-GB" sz="1600" dirty="0" err="1" smtClean="0"/>
              <a:t>TGbp</a:t>
            </a:r>
            <a:r>
              <a:rPr lang="en-US" altLang="en-GB" sz="1600" dirty="0" smtClean="0"/>
              <a:t> teleconferences w</a:t>
            </a:r>
            <a:r>
              <a:rPr lang="en-US" altLang="zh-CN" sz="1600" dirty="0" smtClean="0"/>
              <a:t>ere</a:t>
            </a:r>
            <a:r>
              <a:rPr lang="en-US" altLang="en-GB" sz="1600" dirty="0" smtClean="0"/>
              <a:t> held since Jul plenary session for reviewing the updated SFD and spec </a:t>
            </a:r>
            <a:r>
              <a:rPr lang="en-US" altLang="en-GB" sz="1600" dirty="0"/>
              <a:t>skeleton, </a:t>
            </a:r>
            <a:r>
              <a:rPr lang="en-US" altLang="en-GB" sz="1600" dirty="0" smtClean="0"/>
              <a:t>running </a:t>
            </a:r>
            <a:r>
              <a:rPr lang="en-US" altLang="en-GB" sz="1600" dirty="0"/>
              <a:t>pending SPs, </a:t>
            </a:r>
            <a:r>
              <a:rPr lang="en-US" altLang="en-GB" sz="1600" dirty="0" smtClean="0"/>
              <a:t>and discussing PDTs and tech contributions, </a:t>
            </a:r>
            <a:r>
              <a:rPr lang="en-US" altLang="en-GB" sz="1600" dirty="0"/>
              <a:t>with </a:t>
            </a:r>
            <a:r>
              <a:rPr lang="en-US" altLang="en-GB" sz="1600" dirty="0" smtClean="0"/>
              <a:t>the TC agenda </a:t>
            </a:r>
            <a:r>
              <a:rPr lang="en-US" altLang="en-GB" sz="1600" dirty="0"/>
              <a:t>included in </a:t>
            </a:r>
            <a:r>
              <a:rPr lang="en-US" altLang="en-GB" sz="1600" dirty="0" smtClean="0">
                <a:hlinkClick r:id="rId3"/>
              </a:rPr>
              <a:t>11-25/1429r6</a:t>
            </a:r>
            <a:r>
              <a:rPr lang="en-US" altLang="en-GB" sz="1600" dirty="0" smtClean="0"/>
              <a:t> </a:t>
            </a:r>
            <a:r>
              <a:rPr lang="en-US" altLang="en-GB" sz="1600" dirty="0"/>
              <a:t>and </a:t>
            </a:r>
            <a:r>
              <a:rPr lang="en-US" altLang="en-GB" sz="1600" dirty="0" smtClean="0"/>
              <a:t>the TC minutes </a:t>
            </a:r>
            <a:r>
              <a:rPr lang="en-US" altLang="en-GB" sz="1600" dirty="0"/>
              <a:t>included in </a:t>
            </a:r>
            <a:r>
              <a:rPr lang="en-US" altLang="en-GB" sz="1600" dirty="0" smtClean="0">
                <a:hlinkClick r:id="rId4"/>
              </a:rPr>
              <a:t>11-25/1470r3</a:t>
            </a:r>
            <a:r>
              <a:rPr lang="en-US" altLang="en-GB" sz="16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The 11bp PDT development is running in parallel with open tech solution discussion based on contributions.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9 TGbp meetings are </a:t>
            </a:r>
            <a:r>
              <a:rPr lang="en-US" altLang="en-GB" sz="1600" dirty="0"/>
              <a:t>planned during the IEEE </a:t>
            </a:r>
            <a:r>
              <a:rPr lang="en-US" altLang="en-GB" sz="1600" dirty="0" smtClean="0"/>
              <a:t>802 Sep interim session, with a full meeting agenda included in the latest </a:t>
            </a:r>
            <a:r>
              <a:rPr lang="en-US" altLang="en-GB" sz="1600" dirty="0"/>
              <a:t>revision of 11-25/1430. </a:t>
            </a:r>
            <a:r>
              <a:rPr lang="en-US" altLang="en-GB" sz="1600" dirty="0">
                <a:sym typeface="+mn-ea"/>
              </a:rPr>
              <a:t>Notes, all TGbp meetings will be </a:t>
            </a:r>
            <a:r>
              <a:rPr lang="en-US" altLang="en-GB" sz="1600" dirty="0" smtClean="0">
                <a:sym typeface="+mn-ea"/>
              </a:rPr>
              <a:t>held in meeting room Queens </a:t>
            </a:r>
            <a:r>
              <a:rPr lang="en-US" altLang="en-GB" sz="1600" dirty="0">
                <a:sym typeface="+mn-ea"/>
              </a:rPr>
              <a:t>6.</a:t>
            </a: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marL="0" indent="0"/>
            <a:r>
              <a:rPr lang="en-US" altLang="en-GB" sz="1600" dirty="0" smtClean="0"/>
              <a:t>Goal </a:t>
            </a:r>
            <a:r>
              <a:rPr lang="en-US" altLang="en-GB" sz="1600" dirty="0"/>
              <a:t>for TGbp</a:t>
            </a:r>
            <a:r>
              <a:rPr lang="en-US" altLang="en-GB" sz="1600" dirty="0" smtClean="0"/>
              <a:t> meetings in this week: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GB" sz="1400" dirty="0" smtClean="0"/>
              <a:t>PDT development, and open technical discussion to improve SFD documents based on consensus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 2025</a:t>
            </a:r>
            <a:endParaRPr lang="en-US" dirty="0"/>
          </a:p>
        </p:txBody>
      </p:sp>
      <p:graphicFrame>
        <p:nvGraphicFramePr>
          <p:cNvPr id="9" name="表格 8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18983421"/>
              </p:ext>
            </p:extLst>
          </p:nvPr>
        </p:nvGraphicFramePr>
        <p:xfrm>
          <a:off x="2179099" y="3154680"/>
          <a:ext cx="7999095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30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0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5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0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Mon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Tue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Wed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Thu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Fri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AM1 </a:t>
                      </a:r>
                      <a:r>
                        <a:rPr lang="en-US" altLang="zh-CN" sz="1200" dirty="0" smtClean="0"/>
                        <a:t>(8:00~11:00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+mn-ea"/>
                        </a:rPr>
                        <a:t>802 and 802.11 Opening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 smtClean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Closing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AM2 (</a:t>
                      </a:r>
                      <a:r>
                        <a:rPr lang="en-US" altLang="zh-CN" sz="1200" dirty="0" smtClean="0"/>
                        <a:t>11:30~13:30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  <a:endParaRPr lang="en-US" altLang="zh-CN" sz="1200" dirty="0" smtClean="0"/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</a:t>
                      </a:r>
                      <a:r>
                        <a:rPr lang="en-US" altLang="zh-CN" sz="1200" dirty="0" smtClean="0">
                          <a:sym typeface="+mn-ea"/>
                        </a:rPr>
                        <a:t>Opening/SPs/Motion/PDTs)</a:t>
                      </a: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(PDTs/GEN)</a:t>
                      </a:r>
                      <a:endParaRPr lang="en-US" altLang="zh-CN" sz="1200" dirty="0" smtClean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i="1" dirty="0">
                        <a:solidFill>
                          <a:schemeClr val="bg1">
                            <a:lumMod val="50000"/>
                          </a:schemeClr>
                        </a:solidFill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PM1 (</a:t>
                      </a:r>
                      <a:r>
                        <a:rPr lang="en-US" altLang="zh-CN" sz="1200" dirty="0" smtClean="0"/>
                        <a:t>14:30~16:30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(PHY)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Mid-week</a:t>
                      </a:r>
                      <a:r>
                        <a:rPr lang="en-US" altLang="zh-CN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(SP/Motions/Closing)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PM2 (</a:t>
                      </a:r>
                      <a:r>
                        <a:rPr lang="en-US" altLang="zh-CN" sz="1200" dirty="0" smtClean="0"/>
                        <a:t>17:00~19:00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  <a:r>
                        <a:rPr lang="en-US" altLang="zh-CN" sz="1200" dirty="0" smtClean="0">
                          <a:sym typeface="+mn-ea"/>
                        </a:rPr>
                        <a:t>(PDTs)</a:t>
                      </a:r>
                      <a:endParaRPr lang="zh-CN" altLang="en-US" sz="1200" dirty="0"/>
                    </a:p>
                    <a:p>
                      <a:pPr algn="ctr">
                        <a:buNone/>
                      </a:pP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(PHY)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/>
                        <a:t>EVE (19:30~21:30)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TGbp Timeline</a:t>
            </a:r>
            <a:r>
              <a:rPr lang="en-US" altLang="zh-CN" dirty="0" smtClean="0"/>
              <a:t> till Sep 2025 interim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38960" y="1981200"/>
            <a:ext cx="8466455" cy="4523105"/>
          </a:xfrm>
        </p:spPr>
        <p:txBody>
          <a:bodyPr>
            <a:noAutofit/>
          </a:bodyPr>
          <a:lstStyle/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rgbClr val="00B050"/>
                </a:solidFill>
                <a:sym typeface="+mn-ea"/>
              </a:rPr>
              <a:t>PAR approved							Mar </a:t>
            </a:r>
            <a:r>
              <a:rPr lang="en-US" altLang="en-US" sz="180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18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rgbClr val="00B050"/>
                </a:solidFill>
                <a:sym typeface="+mn-ea"/>
              </a:rPr>
              <a:t>First TG meeting							May </a:t>
            </a:r>
            <a:r>
              <a:rPr lang="en-US" altLang="en-US" sz="180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18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D0.1 (ready for CC)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						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Sep, 2025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D1.0 Letter Ballot						Feb,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2026</a:t>
            </a:r>
            <a:r>
              <a:rPr lang="en-US" altLang="en-US" sz="180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</a:t>
            </a:r>
            <a:endParaRPr lang="en-US" altLang="en-US" sz="1800" kern="0" dirty="0">
              <a:solidFill>
                <a:schemeClr val="tx1"/>
              </a:solidFill>
              <a:cs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D2.0 LB recirculation					Nov,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2026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Form SA Ballot Pool						Mar</a:t>
            </a:r>
            <a:r>
              <a:rPr lang="en-US" altLang="en-US" sz="1800" dirty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1 to Mar 31, </a:t>
            </a:r>
            <a:r>
              <a:rPr lang="en-US" altLang="en-US" sz="180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2027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Initial 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SA Ballot (D4.0)					Aug,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2027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Final 802.11 WG approval				Jan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802 EC approval							Mar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err="1">
                <a:solidFill>
                  <a:schemeClr val="tx1"/>
                </a:solidFill>
                <a:sym typeface="+mn-ea"/>
              </a:rPr>
              <a:t>RevCom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 and SASB approval			May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GB" sz="15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 2025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2*273"/>
  <p:tag name="TABLE_ENDDRAG_RECT" val="65*156*822*273"/>
</p:tagLst>
</file>

<file path=ppt/theme/theme1.xml><?xml version="1.0" encoding="utf-8"?>
<a:theme xmlns:a="http://schemas.openxmlformats.org/drawingml/2006/main" name="802-11-Submission-16-9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45</TotalTime>
  <Words>245</Words>
  <Application>Microsoft Office PowerPoint</Application>
  <PresentationFormat>宽屏</PresentationFormat>
  <Paragraphs>73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 Unicode MS</vt:lpstr>
      <vt:lpstr>MS Gothic</vt:lpstr>
      <vt:lpstr>MS PGothic</vt:lpstr>
      <vt:lpstr>Arial</vt:lpstr>
      <vt:lpstr>Arial Black</vt:lpstr>
      <vt:lpstr>Times New Roman</vt:lpstr>
      <vt:lpstr>Wingdings</vt:lpstr>
      <vt:lpstr>802-11-Submission-16-9</vt:lpstr>
      <vt:lpstr>PowerPoint 演示文稿</vt:lpstr>
      <vt:lpstr>TGbp Snapshot for Sep 2025 IEEE 802 Interim</vt:lpstr>
      <vt:lpstr>TGbp Timeline till Sep 2025 interim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TGbp snapshot slides</dc:title>
  <dc:subject>snapshot</dc:subject>
  <dc:creator>Bo Sun</dc:creator>
  <cp:lastModifiedBy>0318003590</cp:lastModifiedBy>
  <cp:revision>50</cp:revision>
  <cp:lastPrinted>1998-02-10T13:28:00Z</cp:lastPrinted>
  <dcterms:created xsi:type="dcterms:W3CDTF">1998-02-10T13:07:00Z</dcterms:created>
  <dcterms:modified xsi:type="dcterms:W3CDTF">2025-09-15T04:11:10Z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(10)O48q+nWDiKNAVXoAwq58w3RNJooHz1/JtoOwz4N1w0+ZL3X2+UduHozM/B+orrfRnAK3iVBu_x000d_
M1qVfEUOs+2NzanCbkc4kPeGEjUIKcfwSkZ2VTEIW0+jsnReksVzZYcgKivcAK8Enx8RDsZy_x000d_
sDu4EopBBm+9ZPHjLAXl4j+qa8dN+uCgHMfEL6AyPtJyug/KmihJ9QhfDm+OBx+Fr9Q7wewN_x000d_
kwoKrAYbnscxcdaMRy</vt:lpwstr>
  </property>
  <property fmtid="{D5CDD505-2E9C-101B-9397-08002B2CF9AE}" pid="3" name="_ms_pID_7253431">
    <vt:lpwstr>pDynwwYeVAfuJm07l5BBB1gJOSyblYnNfLT4wKASKNV6C6kgoMoDQu_x000d_
fVBvZ8QZJBuvlrTTE8AMdobU8rl35z4ZJoflddYRDx4XB6vI+iar2JQCA7qDSuq4AT7FS5Y5_x000d_
sx308cVif8H/NFBi2qcNgcLVQ2If46LKttqLC1acDLCU6E1GUWjJt7TRE/C7c7r9QW9wp3X2_x000d_
3Fe/c36f+sG8/+AxmbMs1bxl9oGuqb2xGtJ7</vt:lpwstr>
  </property>
  <property fmtid="{D5CDD505-2E9C-101B-9397-08002B2CF9AE}" pid="4" name="_ms_pID_725343_00">
    <vt:lpwstr>_ms_pID_725343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orDeDww4ZerS6xb33d/pDRf4+uOdZOceGbqu_x000d_
OSDaq0ijuTRYXtbktQMRWA5g8vSQIMTqlQGoHqGbN8sXNc0lygsy/1M7k/zm/92UAEMfy2IX_x000d_
muS9o6c7+UWC3rgkevWHh2jAw444VCQqw9ibFkoEaLpUm2+6kqhfqYQh70A6bW+NWL73XQ+f_x000d_
d9L2NducdUmDkJi/mOLRxmilqJq7bPMKW5skiUdDS+gidQ1z0Qg599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iMd3r552CUfzuZmdZY_x000d_
yqlZHfAuDu9iqhV56yDU4vSGBnG7aANuEd5EkKqorEdhk7hmVJesSjmp9AHFmbW35nbGiYzz_x000d_
mYtQ0dxcolljPgOJp/Yee3daTWLdVbVQHN/H4jcblNNwJG41g+R6P7LKU90wBFkzHmYMgfSv_x000d_
MuxektEi0aD45k4SYG/6206g4gs9FjuBtBtD40WvlHIxdeaS3IBAZqMpcOewPvG0KvnFF96G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Kog7mDVMvfETB2/2tFa2KXSO7jiock/ScK4B1tKRdd9aR9ZWfqnfiB3bjr9lNAEZB6fruK5n_x000d_
VVYH9xC3W7wrH2d0nDQGHmDeNu6RQgq5gygN4A/loV+ZZPlU66cvtTmvxhM/7ZTikMn12FK4_x000d_
zwEUaKAe7bdGXoEv+xWZRnid9Hd1kx4RyxyyoyDrXpWhnfq6KDJJ1Bweaj//MEIAkeajbfKj_x000d_
YhFS2jZaCNNzEJRF</vt:lpwstr>
  </property>
  <property fmtid="{D5CDD505-2E9C-101B-9397-08002B2CF9AE}" pid="11" name="_ms_pID_7253434_00">
    <vt:lpwstr>_ms_pID_7253434</vt:lpwstr>
  </property>
  <property fmtid="{D5CDD505-2E9C-101B-9397-08002B2CF9AE}" pid="12" name="_ms_pID_7253435">
    <vt:lpwstr>nx3PZ2kJf2SxsokLmsywXgEms1JXejqWJw0y1rfrSf5xFj6l9fzXVoZ7_x000d_
2MaR8YbgVZBnJVdJ3b3BPX4vks36C6EGIP1vJrxsR4Qq7uqxHh+ZdVBG9ACbPSqM3JqglCuw_x000d_
9kMqcg2SyQ0+59kZ2oWniGmk9Suzr4ap9i6BKvKtK6EiYQEiwDSBdrlQAh02wWdpW9VGJVth_x000d_
JM3ZsCXfv8bXkbnrgHUZFTS3j3yAhhyou5</vt:lpwstr>
  </property>
  <property fmtid="{D5CDD505-2E9C-101B-9397-08002B2CF9AE}" pid="13" name="_ms_pID_7253435_00">
    <vt:lpwstr>_ms_pID_7253435</vt:lpwstr>
  </property>
  <property fmtid="{D5CDD505-2E9C-101B-9397-08002B2CF9AE}" pid="14" name="_ms_pID_7253436">
    <vt:lpwstr>yEVayiVt4AMPrXWbam46ZLtgo76nfnEc0vQURr_x000d_
fb/qzgFbqSMX3GRFTi1qJBS6XzXFrcgXu8x49zQI2h5RZTQNBeQ9j7cPaRmlXM3hHnnufDri_x000d_
cePxX+ztnpb0iElUFU3EkzWtazvFNt4lo1L5Afp7JhkFX/EKoYbZf3cTRXzFCpKUIgLKGA7v_x000d_
ln//eaJL1DlvXQThilkAvdj4U+zaPSkw1FRBprZ+T2Eutv6+4Dlv</vt:lpwstr>
  </property>
  <property fmtid="{D5CDD505-2E9C-101B-9397-08002B2CF9AE}" pid="15" name="_ms_pID_7253436_00">
    <vt:lpwstr>_ms_pID_7253436</vt:lpwstr>
  </property>
  <property fmtid="{D5CDD505-2E9C-101B-9397-08002B2CF9AE}" pid="16" name="_ms_pID_7253437">
    <vt:lpwstr>TZpRW+tnLAeX4kKAuEkZ_x000d_
tM1Ot/irYvphCa3nnh9lC/2rN5bLufReJx6hVJH8Xh5eIDWlatZ/fW0u+P5y2Qm3sRJlg/qX_x000d_
x3epkZ8A3FIY/vSBmHHirfHKaNkR3V6Fq7ANjSKynLt1m/ofaECB/1AccgC5mGu1xcT1Sa3b_x000d_
AQgxm7bCkxyDf0PIOKV/RY5YnT9lrUsOtvIdmXZBqTQiJxT9Odjf4DRoVyBLk8tAD5mxSP</vt:lpwstr>
  </property>
  <property fmtid="{D5CDD505-2E9C-101B-9397-08002B2CF9AE}" pid="17" name="_ms_pID_7253437_00">
    <vt:lpwstr>_ms_pID_7253437</vt:lpwstr>
  </property>
  <property fmtid="{D5CDD505-2E9C-101B-9397-08002B2CF9AE}" pid="18" name="_ms_pID_7253438">
    <vt:lpwstr>vU_x000d_
+9IOLjb0mMqTwg/CWkzxdeqoCRW4ROilHXg2fHA92SrPlzabsJXDzrjNhLOsl7GBh9Ke6cw8_x000d_
j35GQ8L0sg5bV65M9FfZQ8k5+Oeq4aXRm8edLxQL7t8XiT6MyT73yn252CaMEFvneOsAFz+x_x000d_
t79NnFRdxUyh/FFipKyCVRi+Z3yViSIGGHK3rkk7k5eRu8Duhwuga//h/v1APPDETIvHJ5Ia_x000d_
Jm0ePw+s3cIX8+</vt:lpwstr>
  </property>
  <property fmtid="{D5CDD505-2E9C-101B-9397-08002B2CF9AE}" pid="19" name="_ms_pID_7253438_00">
    <vt:lpwstr>_ms_pID_7253438</vt:lpwstr>
  </property>
  <property fmtid="{D5CDD505-2E9C-101B-9397-08002B2CF9AE}" pid="20" name="_ms_pID_7253439">
    <vt:lpwstr>S2T8R00zoFpA5P4caP7uIIUbhZcEX09y7S1mSHUdsqKSyDpjI5gtY=</vt:lpwstr>
  </property>
  <property fmtid="{D5CDD505-2E9C-101B-9397-08002B2CF9AE}" pid="21" name="_ms_pID_7253439_00">
    <vt:lpwstr>_ms_pID_7253439</vt:lpwstr>
  </property>
  <property fmtid="{D5CDD505-2E9C-101B-9397-08002B2CF9AE}" pid="22" name="_new_ms_pID_72543">
    <vt:lpwstr>(3)olbGqDWxOGt0rPuof/9Qn/4u0Ei0AXIeSZNrFEcS+5yq54eTbhzxzWZMdAgZHv5RYWREFbhn_x000d_
57m9IwIy7h8aY4wck0ziV28o0SRH3o4kYHU/dMBt3GGiP9DFn8saCIB5NfM04Pg1PE/4/Uql_x000d_
SbrsjWbUOagD01ghksHxsDG3GcNM7bZew/CQLtcFB8BJycsUgjSa/cpnToU/Bom0lPtSwUjy_x000d_
+lrJCAe6I/vjmM2GPK</vt:lpwstr>
  </property>
  <property fmtid="{D5CDD505-2E9C-101B-9397-08002B2CF9AE}" pid="23" name="_new_ms_pID_72543_00">
    <vt:lpwstr>_new_ms_pID_72543</vt:lpwstr>
  </property>
  <property fmtid="{D5CDD505-2E9C-101B-9397-08002B2CF9AE}" pid="24" name="_new_ms_pID_725431">
    <vt:lpwstr>OwROtnTyHtLZBZSXnbvjtA0rrHo1/2wtvKEkXx3wfdPhI0o2OsNbWU_x000d_
eFthBIECINAQ3pMB/kJfN9skTiou3yDn8a7TuIuI2otPCVoeCbHcCYpPCkPzKG/RSuERr7OK_x000d_
3Omusy40OXlOISxiU9lYEjzi3B8sniEsE3VVGpjiohDu/dDEfk5r7eyoEpg2hYFQuVurs8Ky_x000d_
YyoV5WRy6PQWbvxhkyRoNraMTirBwhuL7yvx</vt:lpwstr>
  </property>
  <property fmtid="{D5CDD505-2E9C-101B-9397-08002B2CF9AE}" pid="25" name="_new_ms_pID_725431_00">
    <vt:lpwstr>_new_ms_pID_725431</vt:lpwstr>
  </property>
  <property fmtid="{D5CDD505-2E9C-101B-9397-08002B2CF9AE}" pid="26" name="_new_ms_pID_725432">
    <vt:lpwstr>T19XDHhwG+08/dx5AgiO1J+4QBjjFoJl/Y1e_x000d_
M90fLmquiuM+XMAjWRJ2ZKlMWaM+O7ju2Hpm6Mxdm9LFJPkjkuE=</vt:lpwstr>
  </property>
  <property fmtid="{D5CDD505-2E9C-101B-9397-08002B2CF9AE}" pid="27" name="_new_ms_pID_725432_00">
    <vt:lpwstr>_new_ms_pID_725432</vt:lpwstr>
  </property>
  <property fmtid="{D5CDD505-2E9C-101B-9397-08002B2CF9AE}" pid="28" name="_readonly">
    <vt:lpwstr/>
  </property>
  <property fmtid="{D5CDD505-2E9C-101B-9397-08002B2CF9AE}" pid="29" name="_change">
    <vt:lpwstr/>
  </property>
  <property fmtid="{D5CDD505-2E9C-101B-9397-08002B2CF9AE}" pid="30" name="_full-control">
    <vt:lpwstr/>
  </property>
  <property fmtid="{D5CDD505-2E9C-101B-9397-08002B2CF9AE}" pid="31" name="sflag">
    <vt:lpwstr>1519305968</vt:lpwstr>
  </property>
  <property fmtid="{D5CDD505-2E9C-101B-9397-08002B2CF9AE}" pid="32" name="KSOProductBuildVer">
    <vt:lpwstr>2052-11.8.2.12085</vt:lpwstr>
  </property>
  <property fmtid="{D5CDD505-2E9C-101B-9397-08002B2CF9AE}" pid="33" name="ICV">
    <vt:lpwstr>9B7DE19902B5484C8C1F2D1AFD6DB4F4</vt:lpwstr>
  </property>
</Properties>
</file>