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1582" r:id="rId2"/>
    <p:sldId id="1578" r:id="rId3"/>
    <p:sldId id="1579" r:id="rId4"/>
  </p:sldIdLst>
  <p:sldSz cx="12192000" cy="6858000"/>
  <p:notesSz cx="7023100" cy="93091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66">
          <p15:clr>
            <a:srgbClr val="A4A3A4"/>
          </p15:clr>
        </p15:guide>
        <p15:guide id="2" pos="291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FF33"/>
    <a:srgbClr val="66FF99"/>
    <a:srgbClr val="FF9966"/>
    <a:srgbClr val="FF9933"/>
    <a:srgbClr val="FFFF00"/>
    <a:srgbClr val="66FFFF"/>
    <a:srgbClr val="FF3300"/>
    <a:srgbClr val="00CC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中度样式 2 - 强调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4" d="100"/>
          <a:sy n="94" d="100"/>
        </p:scale>
        <p:origin x="245" y="82"/>
      </p:cViewPr>
      <p:guideLst>
        <p:guide orient="horz" pos="2160"/>
        <p:guide pos="3840"/>
      </p:guideLst>
    </p:cSldViewPr>
  </p:slideViewPr>
  <p:outlineViewPr>
    <p:cViewPr>
      <p:scale>
        <a:sx n="50" d="100"/>
        <a:sy n="50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8" d="100"/>
        <a:sy n="88" d="100"/>
      </p:scale>
      <p:origin x="0" y="0"/>
    </p:cViewPr>
  </p:sorterViewPr>
  <p:notesViewPr>
    <p:cSldViewPr>
      <p:cViewPr>
        <p:scale>
          <a:sx n="100" d="100"/>
          <a:sy n="100" d="100"/>
        </p:scale>
        <p:origin x="-816" y="84"/>
      </p:cViewPr>
      <p:guideLst>
        <p:guide orient="horz" pos="2166"/>
        <p:guide pos="2916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4122738" y="174625"/>
            <a:ext cx="2195512" cy="2159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0" tIns="0" rIns="0" bIns="0" numCol="1" anchor="b" anchorCtr="0" compatLnSpc="1">
            <a:spAutoFit/>
          </a:bodyPr>
          <a:lstStyle>
            <a:lvl1pPr algn="r" defTabSz="939800">
              <a:defRPr sz="1400" b="1">
                <a:latin typeface="Times New Roman" panose="02020603050405020304" pitchFamily="18" charset="0"/>
                <a:ea typeface="+mn-ea"/>
              </a:defRPr>
            </a:lvl1pPr>
          </a:lstStyle>
          <a:p>
            <a:pPr>
              <a:defRPr/>
            </a:pPr>
            <a:r>
              <a:rPr lang="en-US"/>
              <a:t>doc.: IEEE 802.11-12/xxxxr0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704850" y="174625"/>
            <a:ext cx="1041400" cy="2159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0" tIns="0" rIns="0" bIns="0" numCol="1" anchor="b" anchorCtr="0" compatLnSpc="1">
            <a:spAutoFit/>
          </a:bodyPr>
          <a:lstStyle>
            <a:lvl1pPr defTabSz="939800">
              <a:defRPr sz="1400" b="1">
                <a:latin typeface="Times New Roman" panose="02020603050405020304" pitchFamily="18" charset="0"/>
                <a:ea typeface="+mn-ea"/>
              </a:defRPr>
            </a:lvl1pPr>
          </a:lstStyle>
          <a:p>
            <a:pPr>
              <a:defRPr/>
            </a:pPr>
            <a:r>
              <a:rPr lang="en-US"/>
              <a:t>November 2010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5930900" y="9010650"/>
            <a:ext cx="466725" cy="18256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0" tIns="0" rIns="0" bIns="0" numCol="1" anchor="t" anchorCtr="0" compatLnSpc="1">
            <a:spAutoFit/>
          </a:bodyPr>
          <a:lstStyle>
            <a:lvl1pPr algn="r" defTabSz="939800">
              <a:defRPr sz="1200">
                <a:latin typeface="Times New Roman" panose="02020603050405020304" pitchFamily="18" charset="0"/>
                <a:ea typeface="+mn-ea"/>
              </a:defRPr>
            </a:lvl1pPr>
          </a:lstStyle>
          <a:p>
            <a:pPr>
              <a:defRPr/>
            </a:pPr>
            <a:r>
              <a:rPr lang="en-US"/>
              <a:t>Bruce Kraemer (Marvell)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178175" y="9010650"/>
            <a:ext cx="512763" cy="18256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0" tIns="0" rIns="0" bIns="0" numCol="1" anchor="t" anchorCtr="0" compatLnSpc="1">
            <a:spAutoFit/>
          </a:bodyPr>
          <a:lstStyle>
            <a:lvl1pPr algn="ctr" defTabSz="939800">
              <a:defRPr sz="1200"/>
            </a:lvl1pPr>
          </a:lstStyle>
          <a:p>
            <a:pPr>
              <a:defRPr/>
            </a:pPr>
            <a:r>
              <a:rPr lang="en-US"/>
              <a:t>Page </a:t>
            </a:r>
            <a:fld id="{BC5B36A4-F16A-46CC-8AB8-C44DBA42BC5B}" type="slidenum">
              <a:rPr lang="en-US"/>
              <a:t>‹#›</a:t>
            </a:fld>
            <a:endParaRPr lang="en-US"/>
          </a:p>
        </p:txBody>
      </p:sp>
      <p:sp>
        <p:nvSpPr>
          <p:cNvPr id="13318" name="Line 6"/>
          <p:cNvSpPr>
            <a:spLocks noChangeShapeType="1"/>
          </p:cNvSpPr>
          <p:nvPr/>
        </p:nvSpPr>
        <p:spPr bwMode="auto">
          <a:xfrm>
            <a:off x="703263" y="387350"/>
            <a:ext cx="56165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3319" name="Rectangle 7"/>
          <p:cNvSpPr>
            <a:spLocks noChangeArrowheads="1"/>
          </p:cNvSpPr>
          <p:nvPr/>
        </p:nvSpPr>
        <p:spPr bwMode="auto">
          <a:xfrm>
            <a:off x="703263" y="9010650"/>
            <a:ext cx="719137" cy="1825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0" tIns="0" rIns="0" bIns="0">
            <a:spAutoFit/>
          </a:bodyPr>
          <a:lstStyle/>
          <a:p>
            <a:pPr defTabSz="939800">
              <a:defRPr/>
            </a:pPr>
            <a:r>
              <a:rPr lang="en-US" sz="1200"/>
              <a:t>Submission</a:t>
            </a:r>
          </a:p>
        </p:txBody>
      </p:sp>
      <p:sp>
        <p:nvSpPr>
          <p:cNvPr id="13320" name="Line 8"/>
          <p:cNvSpPr>
            <a:spLocks noChangeShapeType="1"/>
          </p:cNvSpPr>
          <p:nvPr/>
        </p:nvSpPr>
        <p:spPr bwMode="auto">
          <a:xfrm>
            <a:off x="703263" y="8999538"/>
            <a:ext cx="5773737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5721350" y="98425"/>
            <a:ext cx="641350" cy="2127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0" tIns="0" rIns="0" bIns="0" numCol="1" anchor="b" anchorCtr="0" compatLnSpc="1">
            <a:spAutoFit/>
          </a:bodyPr>
          <a:lstStyle>
            <a:lvl1pPr algn="r" defTabSz="939800">
              <a:defRPr sz="1400" b="1">
                <a:latin typeface="Times New Roman" panose="02020603050405020304" pitchFamily="18" charset="0"/>
                <a:ea typeface="+mn-ea"/>
              </a:defRPr>
            </a:lvl1pPr>
          </a:lstStyle>
          <a:p>
            <a:pPr>
              <a:defRPr/>
            </a:pPr>
            <a:r>
              <a:rPr lang="en-US"/>
              <a:t>doc.: IEEE 802.11-12/xxxxr0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661988" y="98425"/>
            <a:ext cx="828675" cy="2127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0" tIns="0" rIns="0" bIns="0" numCol="1" anchor="b" anchorCtr="0" compatLnSpc="1">
            <a:spAutoFit/>
          </a:bodyPr>
          <a:lstStyle>
            <a:lvl1pPr defTabSz="939800">
              <a:defRPr sz="1400" b="1">
                <a:latin typeface="Times New Roman" panose="02020603050405020304" pitchFamily="18" charset="0"/>
                <a:ea typeface="+mn-ea"/>
              </a:defRPr>
            </a:lvl1pPr>
          </a:lstStyle>
          <a:p>
            <a:pPr>
              <a:defRPr/>
            </a:pPr>
            <a:r>
              <a:rPr lang="en-US"/>
              <a:t>November 2010</a:t>
            </a:r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19100" y="703263"/>
            <a:ext cx="6188075" cy="3481387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</a:ln>
        </p:spPr>
      </p:sp>
      <p:sp>
        <p:nvSpPr>
          <p:cNvPr id="20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6625" y="4422775"/>
            <a:ext cx="5149850" cy="418941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4253" tIns="46328" rIns="94253" bIns="46328" numCol="1" anchor="t" anchorCtr="0" compatLnSpc="1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5435600" y="9013825"/>
            <a:ext cx="927100" cy="18256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0" tIns="0" rIns="0" bIns="0" numCol="1" anchor="t" anchorCtr="0" compatLnSpc="1">
            <a:spAutoFit/>
          </a:bodyPr>
          <a:lstStyle>
            <a:lvl5pPr marL="459105" lvl="4" algn="r" defTabSz="939800">
              <a:defRPr sz="1200">
                <a:latin typeface="Times New Roman" panose="02020603050405020304" pitchFamily="18" charset="0"/>
                <a:ea typeface="+mn-ea"/>
              </a:defRPr>
            </a:lvl5pPr>
          </a:lstStyle>
          <a:p>
            <a:pPr lvl="4">
              <a:defRPr/>
            </a:pPr>
            <a:r>
              <a:rPr lang="en-US"/>
              <a:t>Bruce Kraemer (Marvell)</a:t>
            </a:r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270250" y="9013825"/>
            <a:ext cx="512763" cy="18256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0" tIns="0" rIns="0" bIns="0" numCol="1" anchor="t" anchorCtr="0" compatLnSpc="1">
            <a:spAutoFit/>
          </a:bodyPr>
          <a:lstStyle>
            <a:lvl1pPr algn="r" defTabSz="939800">
              <a:defRPr sz="1200"/>
            </a:lvl1pPr>
          </a:lstStyle>
          <a:p>
            <a:pPr>
              <a:defRPr/>
            </a:pPr>
            <a:r>
              <a:rPr lang="en-US"/>
              <a:t>Page </a:t>
            </a:r>
            <a:fld id="{19104111-193D-4CBD-A54E-A6577725A6F6}" type="slidenum">
              <a:rPr lang="en-US"/>
              <a:t>‹#›</a:t>
            </a:fld>
            <a:endParaRPr lang="en-US"/>
          </a:p>
        </p:txBody>
      </p:sp>
      <p:sp>
        <p:nvSpPr>
          <p:cNvPr id="14344" name="Rectangle 8"/>
          <p:cNvSpPr>
            <a:spLocks noChangeArrowheads="1"/>
          </p:cNvSpPr>
          <p:nvPr/>
        </p:nvSpPr>
        <p:spPr bwMode="auto">
          <a:xfrm>
            <a:off x="733425" y="9013825"/>
            <a:ext cx="720725" cy="1825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0" tIns="0" rIns="0" bIns="0">
            <a:spAutoFit/>
          </a:bodyPr>
          <a:lstStyle/>
          <a:p>
            <a:pPr defTabSz="920750">
              <a:defRPr/>
            </a:pPr>
            <a:r>
              <a:rPr lang="en-US" sz="1200"/>
              <a:t>Submission</a:t>
            </a:r>
          </a:p>
        </p:txBody>
      </p:sp>
      <p:sp>
        <p:nvSpPr>
          <p:cNvPr id="14345" name="Line 9"/>
          <p:cNvSpPr>
            <a:spLocks noChangeShapeType="1"/>
          </p:cNvSpPr>
          <p:nvPr/>
        </p:nvSpPr>
        <p:spPr bwMode="auto">
          <a:xfrm>
            <a:off x="733425" y="9012238"/>
            <a:ext cx="555625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4346" name="Line 10"/>
          <p:cNvSpPr>
            <a:spLocks noChangeShapeType="1"/>
          </p:cNvSpPr>
          <p:nvPr/>
        </p:nvSpPr>
        <p:spPr bwMode="auto">
          <a:xfrm>
            <a:off x="655638" y="296863"/>
            <a:ext cx="571182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/>
  <p:notesStyle>
    <a:lvl1pPr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1pPr>
    <a:lvl2pPr marL="114300"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2pPr>
    <a:lvl3pPr marL="228600"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3pPr>
    <a:lvl4pPr marL="342900"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4pPr>
    <a:lvl5pPr marL="457200"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 smtClean="0"/>
              <a:t>单击此处编辑母版副标题样式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Jul 2019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Adrian Stephens (Intel)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Slide </a:t>
            </a:r>
            <a:fld id="{B5CE3AE4-DCBA-4DC5-AE11-67872374678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Slide </a:t>
            </a:r>
            <a:fld id="{B5CE3AE4-DCBA-4DC5-AE11-678723746781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4"/>
          <p:cNvSpPr>
            <a:spLocks noGrp="1" noChangeArrowheads="1"/>
          </p:cNvSpPr>
          <p:nvPr>
            <p:ph type="ftr" idx="14"/>
          </p:nvPr>
        </p:nvSpPr>
        <p:spPr bwMode="auto">
          <a:xfrm>
            <a:off x="7143757" y="6475414"/>
            <a:ext cx="4246027" cy="180975"/>
          </a:xfrm>
          <a:prstGeom prst="rect">
            <a:avLst/>
          </a:prstGeom>
          <a:noFill/>
          <a:ln w="9525">
            <a:noFill/>
            <a:round/>
          </a:ln>
          <a:effectLst/>
        </p:spPr>
        <p:txBody>
          <a:bodyPr vert="horz" wrap="square" lIns="0" tIns="0" rIns="0" bIns="0" numCol="1" anchor="t" anchorCtr="0" compatLnSpc="1"/>
          <a:lstStyle>
            <a:lvl1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pPr>
              <a:defRPr/>
            </a:pPr>
            <a:r>
              <a:rPr lang="en-US" dirty="0" smtClean="0"/>
              <a:t>Bo Sun (Sanechips)</a:t>
            </a:r>
            <a:endParaRPr lang="en-US" dirty="0"/>
          </a:p>
        </p:txBody>
      </p:sp>
      <p:sp>
        <p:nvSpPr>
          <p:cNvPr id="12" name="Rectangle 3"/>
          <p:cNvSpPr>
            <a:spLocks noGrp="1" noChangeArrowheads="1"/>
          </p:cNvSpPr>
          <p:nvPr>
            <p:ph type="dt" idx="15"/>
          </p:nvPr>
        </p:nvSpPr>
        <p:spPr bwMode="auto">
          <a:xfrm>
            <a:off x="929217" y="333375"/>
            <a:ext cx="2499764" cy="273050"/>
          </a:xfrm>
          <a:prstGeom prst="rect">
            <a:avLst/>
          </a:prstGeom>
          <a:noFill/>
          <a:ln w="9525">
            <a:noFill/>
            <a:round/>
          </a:ln>
          <a:effectLst/>
        </p:spPr>
        <p:txBody>
          <a:bodyPr vert="horz" wrap="square" lIns="0" tIns="0" rIns="0" bIns="0" numCol="1" anchor="b" anchorCtr="0" compatLnSpc="1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800" b="1">
                <a:solidFill>
                  <a:srgbClr val="000000"/>
                </a:solidFill>
                <a:cs typeface="Arial Unicode MS" charset="0"/>
              </a:defRPr>
            </a:lvl1pPr>
          </a:lstStyle>
          <a:p>
            <a:pPr>
              <a:defRPr/>
            </a:pPr>
            <a:r>
              <a:rPr lang="en-US" altLang="zh-CN" dirty="0" smtClean="0"/>
              <a:t>Sep 2023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hdr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Jul 2019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Adrian Stephens (Intel)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Slide </a:t>
            </a:r>
            <a:fld id="{B5CE3AE4-DCBA-4DC5-AE11-67872374678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1" y="1981201"/>
            <a:ext cx="5077884" cy="41132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5484" y="1981201"/>
            <a:ext cx="5080000" cy="41132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Jul 2019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Adrian Stephens (Intel)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Slide </a:t>
            </a:r>
            <a:fld id="{B5CE3AE4-DCBA-4DC5-AE11-67872374678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hdr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Jul 2019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>
          <a:xfrm>
            <a:off x="7524760" y="6475414"/>
            <a:ext cx="3865024" cy="1809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Adrian Stephens (Intel)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Slide </a:t>
            </a:r>
            <a:fld id="{B5CE3AE4-DCBA-4DC5-AE11-67872374678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hdr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Jul 2019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Adrian Stephens (Intel)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Slide </a:t>
            </a:r>
            <a:fld id="{B5CE3AE4-DCBA-4DC5-AE11-67872374678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hdr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Sep 2023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Bo Sun (Sanechips)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Slide </a:t>
            </a:r>
            <a:fld id="{B5CE3AE4-DCBA-4DC5-AE11-67872374678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hdr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Jul 2019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Adrian Stephens (Intel)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Slide </a:t>
            </a:r>
            <a:fld id="{B5CE3AE4-DCBA-4DC5-AE11-67872374678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hdr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6801" y="685801"/>
            <a:ext cx="2588684" cy="5408613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1"/>
            <a:ext cx="7569200" cy="5408613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Jul 2019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Adrian Stephens (Intel)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Slide </a:t>
            </a:r>
            <a:fld id="{B5CE3AE4-DCBA-4DC5-AE11-67872374678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hdr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914401" y="685801"/>
            <a:ext cx="10361084" cy="1065213"/>
          </a:xfrm>
          <a:prstGeom prst="rect">
            <a:avLst/>
          </a:prstGeom>
          <a:noFill/>
          <a:ln w="9525">
            <a:noFill/>
            <a:round/>
          </a:ln>
          <a:effectLst/>
        </p:spPr>
        <p:txBody>
          <a:bodyPr vert="horz" wrap="square" lIns="92160" tIns="46080" rIns="92160" bIns="46080" numCol="1" anchor="ctr" anchorCtr="0" compatLnSpc="1"/>
          <a:lstStyle/>
          <a:p>
            <a:pPr lvl="0"/>
            <a:r>
              <a:rPr lang="en-GB" smtClean="0"/>
              <a:t>Click to edit the title text format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1" y="1981201"/>
            <a:ext cx="10361084" cy="4113213"/>
          </a:xfrm>
          <a:prstGeom prst="rect">
            <a:avLst/>
          </a:prstGeom>
          <a:noFill/>
          <a:ln w="9525">
            <a:noFill/>
            <a:round/>
          </a:ln>
          <a:effectLst/>
        </p:spPr>
        <p:txBody>
          <a:bodyPr vert="horz" wrap="square" lIns="92160" tIns="46080" rIns="92160" bIns="46080" numCol="1" anchor="t" anchorCtr="0" compatLnSpc="1"/>
          <a:lstStyle/>
          <a:p>
            <a:pPr lvl="0"/>
            <a:r>
              <a:rPr lang="en-GB" smtClean="0"/>
              <a:t>Click to edit the outline text format</a:t>
            </a:r>
          </a:p>
          <a:p>
            <a:pPr lvl="1"/>
            <a:r>
              <a:rPr lang="en-GB" smtClean="0"/>
              <a:t>Second Outline Level</a:t>
            </a:r>
          </a:p>
          <a:p>
            <a:pPr lvl="2"/>
            <a:r>
              <a:rPr lang="en-GB" smtClean="0"/>
              <a:t>Third Outline Level</a:t>
            </a:r>
          </a:p>
          <a:p>
            <a:pPr lvl="3"/>
            <a:r>
              <a:rPr lang="en-GB" smtClean="0"/>
              <a:t>Fourth Outline Level</a:t>
            </a:r>
          </a:p>
          <a:p>
            <a:pPr lvl="4"/>
            <a:r>
              <a:rPr lang="en-GB" smtClean="0"/>
              <a:t>Fifth Outline Level</a:t>
            </a:r>
          </a:p>
          <a:p>
            <a:pPr lvl="4"/>
            <a:r>
              <a:rPr lang="en-GB" smtClean="0"/>
              <a:t>Sixth Outline Level</a:t>
            </a:r>
          </a:p>
          <a:p>
            <a:pPr lvl="4"/>
            <a:r>
              <a:rPr lang="en-GB" smtClean="0"/>
              <a:t>Seventh Outline Level</a:t>
            </a:r>
          </a:p>
          <a:p>
            <a:pPr lvl="4"/>
            <a:r>
              <a:rPr lang="en-GB" smtClean="0"/>
              <a:t>Eighth Outline Level</a:t>
            </a:r>
          </a:p>
          <a:p>
            <a:pPr lvl="4"/>
            <a:r>
              <a:rPr lang="en-GB" smtClean="0"/>
              <a:t>Ninth Outline Level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929217" y="333375"/>
            <a:ext cx="2499764" cy="273050"/>
          </a:xfrm>
          <a:prstGeom prst="rect">
            <a:avLst/>
          </a:prstGeom>
          <a:noFill/>
          <a:ln w="9525">
            <a:noFill/>
            <a:round/>
          </a:ln>
          <a:effectLst/>
        </p:spPr>
        <p:txBody>
          <a:bodyPr vert="horz" wrap="square" lIns="0" tIns="0" rIns="0" bIns="0" numCol="1" anchor="b" anchorCtr="0" compatLnSpc="1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800" b="1">
                <a:solidFill>
                  <a:srgbClr val="000000"/>
                </a:solidFill>
                <a:cs typeface="Arial Unicode MS" charset="0"/>
              </a:defRPr>
            </a:lvl1pPr>
          </a:lstStyle>
          <a:p>
            <a:pPr>
              <a:defRPr/>
            </a:pPr>
            <a:r>
              <a:rPr lang="en-US" dirty="0" smtClean="0"/>
              <a:t>May 2025</a:t>
            </a:r>
            <a:endParaRPr lang="en-US" dirty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7143757" y="6475414"/>
            <a:ext cx="4246027" cy="180975"/>
          </a:xfrm>
          <a:prstGeom prst="rect">
            <a:avLst/>
          </a:prstGeom>
          <a:noFill/>
          <a:ln w="9525">
            <a:noFill/>
            <a:round/>
          </a:ln>
          <a:effectLst/>
        </p:spPr>
        <p:txBody>
          <a:bodyPr vert="horz" wrap="square" lIns="0" tIns="0" rIns="0" bIns="0" numCol="1" anchor="t" anchorCtr="0" compatLnSpc="1"/>
          <a:lstStyle>
            <a:lvl1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pPr>
              <a:defRPr/>
            </a:pPr>
            <a:r>
              <a:rPr lang="en-US" altLang="zh-CN" dirty="0" smtClean="0"/>
              <a:t>Bo Sun</a:t>
            </a:r>
            <a:r>
              <a:rPr lang="en-US" dirty="0" smtClean="0"/>
              <a:t> (Sanechips)</a:t>
            </a:r>
            <a:endParaRPr lang="en-US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5793318" y="6475414"/>
            <a:ext cx="704849" cy="363537"/>
          </a:xfrm>
          <a:prstGeom prst="rect">
            <a:avLst/>
          </a:prstGeom>
          <a:noFill/>
          <a:ln w="9525">
            <a:noFill/>
            <a:round/>
          </a:ln>
          <a:effectLst/>
        </p:spPr>
        <p:txBody>
          <a:bodyPr vert="horz" wrap="square" lIns="0" tIns="0" rIns="0" bIns="0" numCol="1" anchor="t" anchorCtr="0" compatLnSpc="1"/>
          <a:lstStyle>
            <a:lvl1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pPr>
              <a:defRPr/>
            </a:pPr>
            <a:r>
              <a:rPr lang="en-US" smtClean="0"/>
              <a:t>Slide </a:t>
            </a:r>
            <a:fld id="{B5CE3AE4-DCBA-4DC5-AE11-678723746781}" type="slidenum">
              <a:rPr lang="en-US" smtClean="0"/>
              <a:t>‹#›</a:t>
            </a:fld>
            <a:endParaRPr lang="en-US"/>
          </a:p>
        </p:txBody>
      </p:sp>
      <p:sp>
        <p:nvSpPr>
          <p:cNvPr id="1030" name="Line 6"/>
          <p:cNvSpPr>
            <a:spLocks noChangeShapeType="1"/>
          </p:cNvSpPr>
          <p:nvPr/>
        </p:nvSpPr>
        <p:spPr bwMode="auto">
          <a:xfrm>
            <a:off x="914400" y="609600"/>
            <a:ext cx="10363200" cy="1588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</a:ln>
          <a:effectLst/>
        </p:spPr>
        <p:txBody>
          <a:bodyPr/>
          <a:lstStyle/>
          <a:p>
            <a:endParaRPr lang="en-GB" sz="2400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912285" y="6475413"/>
            <a:ext cx="718145" cy="184666"/>
          </a:xfrm>
          <a:prstGeom prst="rect">
            <a:avLst/>
          </a:prstGeom>
          <a:noFill/>
          <a:ln w="9525">
            <a:noFill/>
            <a:round/>
          </a:ln>
          <a:effectLst/>
        </p:spPr>
        <p:txBody>
          <a:bodyPr wrap="none" lIns="0" tIns="0" rIns="0" bIns="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dirty="0">
                <a:solidFill>
                  <a:srgbClr val="000000"/>
                </a:solidFill>
              </a:rPr>
              <a:t>Submission</a:t>
            </a:r>
          </a:p>
        </p:txBody>
      </p:sp>
      <p:sp>
        <p:nvSpPr>
          <p:cNvPr id="1032" name="Line 8"/>
          <p:cNvSpPr>
            <a:spLocks noChangeShapeType="1"/>
          </p:cNvSpPr>
          <p:nvPr/>
        </p:nvSpPr>
        <p:spPr bwMode="auto">
          <a:xfrm>
            <a:off x="914400" y="6477000"/>
            <a:ext cx="10464800" cy="1588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</a:ln>
          <a:effectLst/>
        </p:spPr>
        <p:txBody>
          <a:bodyPr/>
          <a:lstStyle/>
          <a:p>
            <a:endParaRPr lang="en-GB" sz="2400"/>
          </a:p>
        </p:txBody>
      </p:sp>
      <p:sp>
        <p:nvSpPr>
          <p:cNvPr id="10" name="Date Placeholder 3"/>
          <p:cNvSpPr txBox="1"/>
          <p:nvPr/>
        </p:nvSpPr>
        <p:spPr bwMode="auto">
          <a:xfrm>
            <a:off x="6667504" y="357166"/>
            <a:ext cx="4667283" cy="273050"/>
          </a:xfrm>
          <a:prstGeom prst="rect">
            <a:avLst/>
          </a:prstGeom>
          <a:noFill/>
          <a:ln w="9525">
            <a:noFill/>
            <a:round/>
          </a:ln>
          <a:effectLst/>
        </p:spPr>
        <p:txBody>
          <a:bodyPr vert="horz" wrap="square" lIns="0" tIns="0" rIns="0" bIns="0" numCol="1" anchor="b" anchorCtr="0" compatLnSpc="1"/>
          <a:lstStyle>
            <a:lvl1pPr>
              <a:defRPr/>
            </a:lvl1pPr>
          </a:lstStyle>
          <a:p>
            <a:pPr marL="0" marR="0" lvl="0" indent="0" algn="r" defTabSz="44958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kumimoji="0" lang="en-GB" sz="1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S Gothic" panose="020B0609070205080204" charset="-128"/>
                <a:cs typeface="Arial Unicode MS" charset="0"/>
              </a:rPr>
              <a:t>doc.: IEEE 802.11-</a:t>
            </a:r>
            <a:r>
              <a:rPr kumimoji="0" lang="en-US" altLang="en-GB" sz="1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S Gothic" panose="020B0609070205080204" charset="-128"/>
                <a:cs typeface="Arial Unicode MS" charset="0"/>
              </a:rPr>
              <a:t>25</a:t>
            </a:r>
            <a:r>
              <a:rPr kumimoji="0" lang="en-GB" sz="1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S Gothic" panose="020B0609070205080204" charset="-128"/>
                <a:cs typeface="Arial Unicode MS" charset="0"/>
              </a:rPr>
              <a:t>/1639r0</a:t>
            </a:r>
            <a:endParaRPr kumimoji="0" lang="en-GB" sz="1800" b="1" i="0" u="none" strike="noStrike" kern="120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S Gothic" panose="020B0609070205080204" charset="-128"/>
              <a:cs typeface="Arial Unicode MS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iming>
    <p:tnLst>
      <p:par>
        <p:cTn id="1" dur="indefinite" restart="never" nodeType="tmRoot"/>
      </p:par>
    </p:tnLst>
  </p:timing>
  <p:hf hdr="0"/>
  <p:txStyles>
    <p:titleStyle>
      <a:lvl1pPr algn="ctr" defTabSz="449580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200" b="1">
          <a:solidFill>
            <a:srgbClr val="000000"/>
          </a:solidFill>
          <a:latin typeface="+mj-lt"/>
          <a:ea typeface="+mj-ea"/>
          <a:cs typeface="+mj-cs"/>
        </a:defRPr>
      </a:lvl1pPr>
      <a:lvl2pPr marL="742950" indent="-285750" algn="ctr" defTabSz="449580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200" b="1">
          <a:solidFill>
            <a:srgbClr val="000000"/>
          </a:solidFill>
          <a:latin typeface="Times New Roman" panose="02020603050405020304" pitchFamily="18" charset="0"/>
          <a:ea typeface="MS Gothic" panose="020B0609070205080204" charset="-128"/>
        </a:defRPr>
      </a:lvl2pPr>
      <a:lvl3pPr marL="1143000" indent="-228600" algn="ctr" defTabSz="449580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200" b="1">
          <a:solidFill>
            <a:srgbClr val="000000"/>
          </a:solidFill>
          <a:latin typeface="Times New Roman" panose="02020603050405020304" pitchFamily="18" charset="0"/>
          <a:ea typeface="MS Gothic" panose="020B0609070205080204" charset="-128"/>
        </a:defRPr>
      </a:lvl3pPr>
      <a:lvl4pPr marL="1600200" indent="-228600" algn="ctr" defTabSz="449580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200" b="1">
          <a:solidFill>
            <a:srgbClr val="000000"/>
          </a:solidFill>
          <a:latin typeface="Times New Roman" panose="02020603050405020304" pitchFamily="18" charset="0"/>
          <a:ea typeface="MS Gothic" panose="020B0609070205080204" charset="-128"/>
        </a:defRPr>
      </a:lvl4pPr>
      <a:lvl5pPr marL="2057400" indent="-228600" algn="ctr" defTabSz="449580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200" b="1">
          <a:solidFill>
            <a:srgbClr val="000000"/>
          </a:solidFill>
          <a:latin typeface="Times New Roman" panose="02020603050405020304" pitchFamily="18" charset="0"/>
          <a:ea typeface="MS Gothic" panose="020B0609070205080204" charset="-128"/>
        </a:defRPr>
      </a:lvl5pPr>
      <a:lvl6pPr marL="2514600" indent="-228600" algn="ctr" defTabSz="449580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200" b="1">
          <a:solidFill>
            <a:srgbClr val="000000"/>
          </a:solidFill>
          <a:latin typeface="Times New Roman" panose="02020603050405020304" pitchFamily="18" charset="0"/>
          <a:ea typeface="MS Gothic" panose="020B0609070205080204" charset="-128"/>
        </a:defRPr>
      </a:lvl6pPr>
      <a:lvl7pPr marL="2971800" indent="-228600" algn="ctr" defTabSz="449580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200" b="1">
          <a:solidFill>
            <a:srgbClr val="000000"/>
          </a:solidFill>
          <a:latin typeface="Times New Roman" panose="02020603050405020304" pitchFamily="18" charset="0"/>
          <a:ea typeface="MS Gothic" panose="020B0609070205080204" charset="-128"/>
        </a:defRPr>
      </a:lvl7pPr>
      <a:lvl8pPr marL="3429000" indent="-228600" algn="ctr" defTabSz="449580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200" b="1">
          <a:solidFill>
            <a:srgbClr val="000000"/>
          </a:solidFill>
          <a:latin typeface="Times New Roman" panose="02020603050405020304" pitchFamily="18" charset="0"/>
          <a:ea typeface="MS Gothic" panose="020B0609070205080204" charset="-128"/>
        </a:defRPr>
      </a:lvl8pPr>
      <a:lvl9pPr marL="3886200" indent="-228600" algn="ctr" defTabSz="449580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200" b="1">
          <a:solidFill>
            <a:srgbClr val="000000"/>
          </a:solidFill>
          <a:latin typeface="Times New Roman" panose="02020603050405020304" pitchFamily="18" charset="0"/>
          <a:ea typeface="MS Gothic" panose="020B0609070205080204" charset="-128"/>
        </a:defRPr>
      </a:lvl9pPr>
    </p:titleStyle>
    <p:bodyStyle>
      <a:lvl1pPr marL="342900" indent="-342900" algn="l" defTabSz="449580" rtl="0" eaLnBrk="1" fontAlgn="base" hangingPunct="1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400" b="1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580" rtl="0" eaLnBrk="1" fontAlgn="base" hangingPunct="1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>
          <a:solidFill>
            <a:srgbClr val="000000"/>
          </a:solidFill>
          <a:latin typeface="+mn-lt"/>
          <a:ea typeface="+mn-ea"/>
        </a:defRPr>
      </a:lvl2pPr>
      <a:lvl3pPr marL="1143000" indent="-228600" algn="l" defTabSz="449580" rtl="0" eaLnBrk="1" fontAlgn="base" hangingPunct="1">
        <a:spcBef>
          <a:spcPts val="45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>
          <a:solidFill>
            <a:srgbClr val="000000"/>
          </a:solidFill>
          <a:latin typeface="+mn-lt"/>
          <a:ea typeface="+mn-ea"/>
        </a:defRPr>
      </a:lvl3pPr>
      <a:lvl4pPr marL="1600200" indent="-228600" algn="l" defTabSz="449580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1600">
          <a:solidFill>
            <a:srgbClr val="000000"/>
          </a:solidFill>
          <a:latin typeface="+mn-lt"/>
          <a:ea typeface="+mn-ea"/>
        </a:defRPr>
      </a:lvl4pPr>
      <a:lvl5pPr marL="2057400" indent="-228600" algn="l" defTabSz="449580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1600">
          <a:solidFill>
            <a:srgbClr val="000000"/>
          </a:solidFill>
          <a:latin typeface="+mn-lt"/>
          <a:ea typeface="+mn-ea"/>
        </a:defRPr>
      </a:lvl5pPr>
      <a:lvl6pPr marL="2514600" indent="-228600" algn="l" defTabSz="449580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1600">
          <a:solidFill>
            <a:srgbClr val="000000"/>
          </a:solidFill>
          <a:latin typeface="+mn-lt"/>
          <a:ea typeface="+mn-ea"/>
        </a:defRPr>
      </a:lvl6pPr>
      <a:lvl7pPr marL="2971800" indent="-228600" algn="l" defTabSz="449580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1600">
          <a:solidFill>
            <a:srgbClr val="000000"/>
          </a:solidFill>
          <a:latin typeface="+mn-lt"/>
          <a:ea typeface="+mn-ea"/>
        </a:defRPr>
      </a:lvl7pPr>
      <a:lvl8pPr marL="3429000" indent="-228600" algn="l" defTabSz="449580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1600">
          <a:solidFill>
            <a:srgbClr val="000000"/>
          </a:solidFill>
          <a:latin typeface="+mn-lt"/>
          <a:ea typeface="+mn-ea"/>
        </a:defRPr>
      </a:lvl8pPr>
      <a:lvl9pPr marL="3886200" indent="-228600" algn="l" defTabSz="449580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1600">
          <a:solidFill>
            <a:srgbClr val="000000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mentor.ieee.org/802.11/dcn/25/11-25-1429-06-00bp-tg-bp-tc-agenda-till-sep-2025.pptx" TargetMode="Externa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Relationship Id="rId4" Type="http://schemas.openxmlformats.org/officeDocument/2006/relationships/hyperlink" Target="https://mentor.ieee.org/802.11/dcn/25/11-25-1470-03-00bp-teleconference-minutes-august-september.docx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页脚占位符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pPr eaLnBrk="0" hangingPunct="0">
              <a:defRPr/>
            </a:pPr>
            <a:r>
              <a:rPr lang="en-US" smtClean="0"/>
              <a:t>Bo Sun (Sanechips)</a:t>
            </a:r>
            <a:endParaRPr 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  <a:defRPr/>
            </a:pPr>
            <a:r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Arial Unicode MS" pitchFamily="34" charset="-122"/>
                <a:cs typeface="Arial Unicode MS" pitchFamily="34" charset="-122"/>
              </a:rPr>
              <a:t>Slide </a:t>
            </a:r>
            <a:fld id="{407782E2-16EE-4879-A9BE-2CDBD44342C8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Arial Unicode MS" pitchFamily="34" charset="-122"/>
                <a:cs typeface="Arial Unicode MS" pitchFamily="34" charset="-122"/>
              </a:rPr>
              <a:t>1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Arial Unicode MS" pitchFamily="34" charset="-122"/>
              <a:cs typeface="Arial Unicode MS" pitchFamily="34" charset="-122"/>
            </a:endParaRPr>
          </a:p>
        </p:txBody>
      </p:sp>
      <p:sp>
        <p:nvSpPr>
          <p:cNvPr id="5" name="Title 1"/>
          <p:cNvSpPr txBox="1"/>
          <p:nvPr/>
        </p:nvSpPr>
        <p:spPr>
          <a:xfrm>
            <a:off x="1757045" y="685800"/>
            <a:ext cx="8573135" cy="1827530"/>
          </a:xfrm>
          <a:prstGeom prst="rect">
            <a:avLst/>
          </a:prstGeom>
        </p:spPr>
        <p:txBody>
          <a:bodyPr vert="horz" wrap="square" lIns="92160" tIns="46080" rIns="92160" bIns="46080" anchor="ctr" anchorCtr="0"/>
          <a:lstStyle>
            <a:lvl1pPr algn="ctr" defTabSz="336550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400" b="1">
                <a:solidFill>
                  <a:srgbClr val="000000"/>
                </a:solidFill>
                <a:latin typeface="+mj-lt"/>
                <a:ea typeface="+mj-ea"/>
                <a:cs typeface="+mj-cs"/>
              </a:defRPr>
            </a:lvl1pPr>
            <a:lvl2pPr algn="ctr" defTabSz="336550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MS Gothic" panose="020B0609070205080204" charset="-128"/>
              </a:defRPr>
            </a:lvl2pPr>
            <a:lvl3pPr algn="ctr" defTabSz="336550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MS Gothic" panose="020B0609070205080204" charset="-128"/>
              </a:defRPr>
            </a:lvl3pPr>
            <a:lvl4pPr algn="ctr" defTabSz="336550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MS Gothic" panose="020B0609070205080204" charset="-128"/>
              </a:defRPr>
            </a:lvl4pPr>
            <a:lvl5pPr algn="ctr" defTabSz="336550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MS Gothic" panose="020B0609070205080204" charset="-128"/>
              </a:defRPr>
            </a:lvl5pPr>
            <a:lvl6pPr marL="1885950" indent="-171450" algn="ctr" defTabSz="337185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MS Gothic" panose="020B0609070205080204" charset="-128"/>
              </a:defRPr>
            </a:lvl6pPr>
            <a:lvl7pPr marL="2228850" indent="-171450" algn="ctr" defTabSz="337185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MS Gothic" panose="020B0609070205080204" charset="-128"/>
              </a:defRPr>
            </a:lvl7pPr>
            <a:lvl8pPr marL="2571750" indent="-171450" algn="ctr" defTabSz="337185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MS Gothic" panose="020B0609070205080204" charset="-128"/>
              </a:defRPr>
            </a:lvl8pPr>
            <a:lvl9pPr marL="2914650" indent="-171450" algn="ctr" defTabSz="337185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400" b="1">
                <a:solidFill>
                  <a:srgbClr val="000000"/>
                </a:solidFill>
                <a:latin typeface="Times New Roman" panose="02020603050405020304" pitchFamily="18" charset="0"/>
                <a:ea typeface="MS Gothic" panose="020B0609070205080204" charset="-128"/>
              </a:defRPr>
            </a:lvl9pPr>
          </a:lstStyle>
          <a:p>
            <a:pPr eaLnBrk="1" hangingPunct="1"/>
            <a:r>
              <a:rPr lang="en-US" altLang="en-US" sz="3200" kern="0" dirty="0" smtClean="0">
                <a:solidFill>
                  <a:srgbClr val="0000FF"/>
                </a:solidFill>
                <a:latin typeface="Arial Black" panose="020B0A04020102020204" pitchFamily="34" charset="0"/>
              </a:rPr>
              <a:t>IEEE 802.11 TGbp </a:t>
            </a:r>
            <a:r>
              <a:rPr lang="en-US" sz="3200" kern="0" dirty="0" smtClean="0">
                <a:solidFill>
                  <a:srgbClr val="0000FF"/>
                </a:solidFill>
                <a:latin typeface="Arial Black" panose="020B0A04020102020204" pitchFamily="34" charset="0"/>
              </a:rPr>
              <a:t>Snapshot for IEEE 802 </a:t>
            </a:r>
            <a:r>
              <a:rPr lang="en-US" sz="3200" kern="0" dirty="0" smtClean="0">
                <a:solidFill>
                  <a:srgbClr val="0000FF"/>
                </a:solidFill>
                <a:latin typeface="Arial Black" panose="020B0A04020102020204" pitchFamily="34" charset="0"/>
              </a:rPr>
              <a:t>Sep Interim </a:t>
            </a:r>
            <a:r>
              <a:rPr lang="en-US" sz="3200" kern="0" dirty="0" smtClean="0">
                <a:solidFill>
                  <a:srgbClr val="0000FF"/>
                </a:solidFill>
                <a:latin typeface="Arial Black" panose="020B0A04020102020204" pitchFamily="34" charset="0"/>
              </a:rPr>
              <a:t>2025</a:t>
            </a:r>
            <a:endParaRPr lang="en-US" sz="3200" kern="0" dirty="0">
              <a:solidFill>
                <a:srgbClr val="0000FF"/>
              </a:solidFill>
              <a:latin typeface="Arial Black" panose="020B0A04020102020204" pitchFamily="34" charset="0"/>
            </a:endParaRPr>
          </a:p>
        </p:txBody>
      </p:sp>
      <p:sp>
        <p:nvSpPr>
          <p:cNvPr id="6" name="Content Placeholder 2"/>
          <p:cNvSpPr txBox="1"/>
          <p:nvPr/>
        </p:nvSpPr>
        <p:spPr>
          <a:xfrm>
            <a:off x="1219200" y="2133600"/>
            <a:ext cx="9829800" cy="4124960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b="1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MS PGothic" panose="020B0600070205080204" pitchFamily="34" charset="-128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MS PGothic" panose="020B0600070205080204" pitchFamily="34" charset="-128"/>
              </a:defRPr>
            </a:lvl2pPr>
            <a:lvl3pPr marL="10858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MS PGothic" panose="020B0600070205080204" pitchFamily="34" charset="-128"/>
              </a:defRPr>
            </a:lvl3pPr>
            <a:lvl4pPr marL="14287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6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MS PGothic" panose="020B0600070205080204" pitchFamily="34" charset="-128"/>
              </a:defRPr>
            </a:lvl4pPr>
            <a:lvl5pPr marL="17716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MS PGothic" panose="020B0600070205080204" pitchFamily="34" charset="-128"/>
              </a:defRPr>
            </a:lvl5pPr>
            <a:lvl6pPr marL="22288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</a:defRPr>
            </a:lvl6pPr>
            <a:lvl7pPr marL="26860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</a:defRPr>
            </a:lvl7pPr>
            <a:lvl8pPr marL="31432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</a:defRPr>
            </a:lvl8pPr>
            <a:lvl9pPr marL="36004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 marL="342900" marR="0" lvl="0" indent="-342900" algn="ctr" defTabSz="914400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2000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MS PGothic" panose="020B0600070205080204" pitchFamily="34" charset="-128"/>
            </a:endParaRPr>
          </a:p>
          <a:p>
            <a:pPr marL="342900" marR="0" lvl="0" indent="-342900" algn="ctr" defTabSz="914400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3600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MS PGothic" panose="020B0600070205080204" pitchFamily="34" charset="-128"/>
            </a:endParaRPr>
          </a:p>
          <a:p>
            <a:pPr marL="342900" marR="0" lvl="0" indent="-342900" algn="ctr" defTabSz="914400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2000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MS PGothic" panose="020B0600070205080204" pitchFamily="34" charset="-128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en-US" sz="20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MS PGothic" panose="020B0600070205080204" pitchFamily="34" charset="-128"/>
              </a:rPr>
              <a:t>		   	        Chair:	Bo Sun </a:t>
            </a:r>
            <a:r>
              <a:rPr kumimoji="0" lang="en-US" alt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MS PGothic" panose="020B0600070205080204" pitchFamily="34" charset="-128"/>
              </a:rPr>
              <a:t>(</a:t>
            </a:r>
            <a:r>
              <a:rPr kumimoji="0" lang="en-US" altLang="en-US" sz="20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MS PGothic" panose="020B0600070205080204" pitchFamily="34" charset="-128"/>
              </a:rPr>
              <a:t>Sanechips</a:t>
            </a:r>
            <a:r>
              <a:rPr kumimoji="0" lang="en-US" alt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MS PGothic" panose="020B0600070205080204" pitchFamily="34" charset="-128"/>
              </a:rPr>
              <a:t>)</a:t>
            </a:r>
          </a:p>
          <a:p>
            <a:pPr marL="342900" marR="0" lvl="0" indent="-342900" algn="l" defTabSz="914400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en-US" altLang="en-US" sz="2000" kern="0" dirty="0" smtClean="0">
                <a:latin typeface="Arial" panose="020B0604020202020204" pitchFamily="34" charset="0"/>
              </a:rPr>
              <a:t>			Vice Chair:	Steve Shellhammer (Qualcomm)</a:t>
            </a:r>
          </a:p>
          <a:p>
            <a:pPr marL="3086100" marR="0" lvl="6" indent="457200" algn="l" defTabSz="914400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en-US" altLang="en-US" sz="2000" b="1" kern="0" dirty="0" smtClean="0">
                <a:latin typeface="Arial" panose="020B0604020202020204" pitchFamily="34" charset="0"/>
                <a:cs typeface="MS PGothic" panose="020B0600070205080204" pitchFamily="34" charset="-128"/>
              </a:rPr>
              <a:t>  Rakesh Taori (Infineon) </a:t>
            </a:r>
            <a:endParaRPr kumimoji="0" lang="en-US" altLang="en-US" sz="2000" b="1" i="0" u="none" strike="noStrike" kern="0" cap="none" spc="0" normalizeH="0" baseline="0" dirty="0" smtClean="0">
              <a:solidFill>
                <a:schemeClr val="tx1"/>
              </a:solidFill>
              <a:latin typeface="Arial" panose="020B0604020202020204" pitchFamily="34" charset="0"/>
              <a:ea typeface="MS PGothic" panose="020B0600070205080204" pitchFamily="34" charset="-128"/>
              <a:cs typeface="MS PGothic" panose="020B0600070205080204" pitchFamily="34" charset="-128"/>
            </a:endParaRPr>
          </a:p>
          <a:p>
            <a:pPr lvl="0">
              <a:lnSpc>
                <a:spcPct val="90000"/>
              </a:lnSpc>
              <a:buNone/>
              <a:defRPr/>
            </a:pPr>
            <a:r>
              <a:rPr kumimoji="0" lang="en-US" altLang="en-US" sz="20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MS PGothic" panose="020B0600070205080204" pitchFamily="34" charset="-128"/>
              </a:rPr>
              <a:t>	</a:t>
            </a:r>
            <a:r>
              <a:rPr lang="en-US" altLang="en-US" sz="2000" kern="0" dirty="0">
                <a:latin typeface="Arial" panose="020B0604020202020204" pitchFamily="34" charset="0"/>
              </a:rPr>
              <a:t> </a:t>
            </a:r>
            <a:r>
              <a:rPr lang="en-US" altLang="en-US" sz="2000" kern="0" dirty="0" smtClean="0">
                <a:latin typeface="Arial" panose="020B0604020202020204" pitchFamily="34" charset="0"/>
              </a:rPr>
              <a:t>   		Secretary</a:t>
            </a:r>
            <a:r>
              <a:rPr lang="en-US" altLang="en-US" sz="2000" kern="0" dirty="0">
                <a:latin typeface="Arial" panose="020B0604020202020204" pitchFamily="34" charset="0"/>
              </a:rPr>
              <a:t>: 	</a:t>
            </a:r>
            <a:r>
              <a:rPr lang="en-US" altLang="en-US" sz="2000" kern="0" dirty="0" smtClean="0">
                <a:latin typeface="Arial" panose="020B0604020202020204" pitchFamily="34" charset="0"/>
              </a:rPr>
              <a:t>Sebastian Max</a:t>
            </a:r>
            <a:r>
              <a:rPr lang="en-US" altLang="en-US" sz="2000" kern="0" dirty="0">
                <a:latin typeface="Arial" panose="020B0604020202020204" pitchFamily="34" charset="0"/>
              </a:rPr>
              <a:t> (Ericsson)</a:t>
            </a:r>
          </a:p>
          <a:p>
            <a:pPr marL="1371600" lvl="5" indent="457200">
              <a:lnSpc>
                <a:spcPct val="90000"/>
              </a:lnSpc>
              <a:buNone/>
              <a:defRPr/>
            </a:pPr>
            <a:r>
              <a:rPr lang="en-US" altLang="en-US" sz="2000" b="1" kern="0" dirty="0">
                <a:latin typeface="Arial" panose="020B0604020202020204" pitchFamily="34" charset="0"/>
                <a:sym typeface="+mn-ea"/>
              </a:rPr>
              <a:t>Tech Editor:	Yinan Qi (OPPO)</a:t>
            </a:r>
            <a:endParaRPr lang="en-US" altLang="en-US" sz="2000" kern="0" dirty="0">
              <a:latin typeface="Arial" panose="020B0604020202020204" pitchFamily="34" charset="0"/>
            </a:endParaRPr>
          </a:p>
        </p:txBody>
      </p:sp>
      <p:sp>
        <p:nvSpPr>
          <p:cNvPr id="7" name="日期占位符 3"/>
          <p:cNvSpPr>
            <a:spLocks noGrp="1"/>
          </p:cNvSpPr>
          <p:nvPr>
            <p:ph type="dt" idx="10"/>
          </p:nvPr>
        </p:nvSpPr>
        <p:spPr>
          <a:xfrm>
            <a:off x="928688" y="333375"/>
            <a:ext cx="2500313" cy="273050"/>
          </a:xfrm>
        </p:spPr>
        <p:txBody>
          <a:bodyPr/>
          <a:lstStyle/>
          <a:p>
            <a:pPr eaLnBrk="0" hangingPunct="0">
              <a:defRPr/>
            </a:pPr>
            <a:r>
              <a:rPr lang="en-US" altLang="zh-CN" dirty="0" smtClean="0"/>
              <a:t>Sep</a:t>
            </a:r>
            <a:r>
              <a:rPr lang="en-US" dirty="0" smtClean="0"/>
              <a:t> </a:t>
            </a:r>
            <a:r>
              <a:rPr lang="en-US" dirty="0" smtClean="0"/>
              <a:t>2025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TGbp Snapshot </a:t>
            </a:r>
            <a:r>
              <a:rPr lang="en-US" altLang="zh-CN" dirty="0" smtClean="0"/>
              <a:t>for </a:t>
            </a:r>
            <a:r>
              <a:rPr lang="en-US" altLang="zh-CN" dirty="0" smtClean="0"/>
              <a:t>Sep </a:t>
            </a:r>
            <a:r>
              <a:rPr lang="en-US" altLang="zh-CN" dirty="0" smtClean="0"/>
              <a:t>2025 IEEE 802 </a:t>
            </a:r>
            <a:r>
              <a:rPr lang="en-US" altLang="zh-CN" dirty="0" smtClean="0"/>
              <a:t>Interim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716915" y="1524000"/>
            <a:ext cx="10725150" cy="4904105"/>
          </a:xfrm>
        </p:spPr>
        <p:txBody>
          <a:bodyPr>
            <a:no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en-GB" sz="1600" dirty="0" smtClean="0"/>
              <a:t>4 </a:t>
            </a:r>
            <a:r>
              <a:rPr lang="en-US" altLang="en-GB" sz="1600" dirty="0" err="1" smtClean="0"/>
              <a:t>TGbp</a:t>
            </a:r>
            <a:r>
              <a:rPr lang="en-US" altLang="en-GB" sz="1600" dirty="0" smtClean="0"/>
              <a:t> </a:t>
            </a:r>
            <a:r>
              <a:rPr lang="en-US" altLang="en-GB" sz="1600" dirty="0" smtClean="0"/>
              <a:t>teleconferences </a:t>
            </a:r>
            <a:r>
              <a:rPr lang="en-US" altLang="en-GB" sz="1600" dirty="0" smtClean="0"/>
              <a:t>w</a:t>
            </a:r>
            <a:r>
              <a:rPr lang="en-US" altLang="zh-CN" sz="1600" dirty="0" smtClean="0"/>
              <a:t>ere</a:t>
            </a:r>
            <a:r>
              <a:rPr lang="en-US" altLang="en-GB" sz="1600" dirty="0" smtClean="0"/>
              <a:t> held since </a:t>
            </a:r>
            <a:r>
              <a:rPr lang="en-US" altLang="en-GB" sz="1600" dirty="0" smtClean="0"/>
              <a:t>Jul plenary </a:t>
            </a:r>
            <a:r>
              <a:rPr lang="en-US" altLang="en-GB" sz="1600" dirty="0" smtClean="0"/>
              <a:t>session for </a:t>
            </a:r>
            <a:r>
              <a:rPr lang="en-US" altLang="en-GB" sz="1600" dirty="0" smtClean="0"/>
              <a:t>reviewing </a:t>
            </a:r>
            <a:r>
              <a:rPr lang="en-US" altLang="en-GB" sz="1600" dirty="0" smtClean="0"/>
              <a:t>the updated </a:t>
            </a:r>
            <a:r>
              <a:rPr lang="en-US" altLang="en-GB" sz="1600" dirty="0" smtClean="0"/>
              <a:t>SFD </a:t>
            </a:r>
            <a:r>
              <a:rPr lang="en-US" altLang="en-GB" sz="1600" dirty="0" smtClean="0"/>
              <a:t>and </a:t>
            </a:r>
            <a:r>
              <a:rPr lang="en-US" altLang="en-GB" sz="1600" dirty="0" smtClean="0"/>
              <a:t>spec </a:t>
            </a:r>
            <a:r>
              <a:rPr lang="en-US" altLang="en-GB" sz="1600" dirty="0"/>
              <a:t>skeleton, </a:t>
            </a:r>
            <a:r>
              <a:rPr lang="en-US" altLang="en-GB" sz="1600" dirty="0" smtClean="0"/>
              <a:t>running </a:t>
            </a:r>
            <a:r>
              <a:rPr lang="en-US" altLang="en-GB" sz="1600" dirty="0"/>
              <a:t>pending SPs, </a:t>
            </a:r>
            <a:r>
              <a:rPr lang="en-US" altLang="en-GB" sz="1600" dirty="0" smtClean="0"/>
              <a:t>and </a:t>
            </a:r>
            <a:r>
              <a:rPr lang="en-US" altLang="en-GB" sz="1600" dirty="0" smtClean="0"/>
              <a:t>discussing PDTs and tech contributions, </a:t>
            </a:r>
            <a:r>
              <a:rPr lang="en-US" altLang="en-GB" sz="1600" dirty="0"/>
              <a:t>with </a:t>
            </a:r>
            <a:r>
              <a:rPr lang="en-US" altLang="en-GB" sz="1600" dirty="0" smtClean="0"/>
              <a:t>the </a:t>
            </a:r>
            <a:r>
              <a:rPr lang="en-US" altLang="en-GB" sz="1600" dirty="0" smtClean="0"/>
              <a:t>TC agenda </a:t>
            </a:r>
            <a:r>
              <a:rPr lang="en-US" altLang="en-GB" sz="1600" dirty="0"/>
              <a:t>included in </a:t>
            </a:r>
            <a:r>
              <a:rPr lang="en-US" altLang="en-GB" sz="1600" dirty="0" smtClean="0">
                <a:hlinkClick r:id="rId3"/>
              </a:rPr>
              <a:t>11-25/1429r6</a:t>
            </a:r>
            <a:r>
              <a:rPr lang="en-US" altLang="en-GB" sz="1600" dirty="0" smtClean="0"/>
              <a:t> </a:t>
            </a:r>
            <a:r>
              <a:rPr lang="en-US" altLang="en-GB" sz="1600" dirty="0"/>
              <a:t>and </a:t>
            </a:r>
            <a:r>
              <a:rPr lang="en-US" altLang="en-GB" sz="1600" dirty="0" smtClean="0"/>
              <a:t>the </a:t>
            </a:r>
            <a:r>
              <a:rPr lang="en-US" altLang="en-GB" sz="1600" dirty="0" smtClean="0"/>
              <a:t>TC </a:t>
            </a:r>
            <a:r>
              <a:rPr lang="en-US" altLang="en-GB" sz="1600" dirty="0" smtClean="0"/>
              <a:t>minutes </a:t>
            </a:r>
            <a:r>
              <a:rPr lang="en-US" altLang="en-GB" sz="1600" dirty="0"/>
              <a:t>included in </a:t>
            </a:r>
            <a:r>
              <a:rPr lang="en-US" altLang="en-GB" sz="1600" dirty="0" smtClean="0">
                <a:hlinkClick r:id="rId4"/>
              </a:rPr>
              <a:t>11-25/1470r3</a:t>
            </a:r>
            <a:r>
              <a:rPr lang="en-US" altLang="en-GB" sz="1600" dirty="0" smtClean="0"/>
              <a:t> </a:t>
            </a:r>
            <a:endParaRPr lang="en-US" altLang="en-GB" sz="16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en-GB" sz="1600" dirty="0" smtClean="0"/>
              <a:t>The </a:t>
            </a:r>
            <a:r>
              <a:rPr lang="en-US" altLang="en-GB" sz="1600" dirty="0" smtClean="0"/>
              <a:t>11bp </a:t>
            </a:r>
            <a:r>
              <a:rPr lang="en-US" altLang="en-GB" sz="1600" dirty="0" smtClean="0"/>
              <a:t>PDT </a:t>
            </a:r>
            <a:r>
              <a:rPr lang="en-US" altLang="en-GB" sz="1600" dirty="0" smtClean="0"/>
              <a:t>development </a:t>
            </a:r>
            <a:r>
              <a:rPr lang="en-US" altLang="en-GB" sz="1600" dirty="0" smtClean="0"/>
              <a:t>is running </a:t>
            </a:r>
            <a:r>
              <a:rPr lang="en-US" altLang="en-GB" sz="1600" dirty="0" smtClean="0"/>
              <a:t>in parallel with open tech solution discussion based on contributions</a:t>
            </a:r>
            <a:r>
              <a:rPr lang="en-US" altLang="en-GB" sz="1600" dirty="0" smtClean="0"/>
              <a:t>. </a:t>
            </a:r>
            <a:endParaRPr lang="en-US" altLang="en-GB" sz="16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en-GB" sz="1600" dirty="0" smtClean="0"/>
              <a:t>9 TGbp meetings are </a:t>
            </a:r>
            <a:r>
              <a:rPr lang="en-US" altLang="en-GB" sz="1600" dirty="0"/>
              <a:t>planned during the IEEE </a:t>
            </a:r>
            <a:r>
              <a:rPr lang="en-US" altLang="en-GB" sz="1600" dirty="0" smtClean="0"/>
              <a:t>802 </a:t>
            </a:r>
            <a:r>
              <a:rPr lang="en-US" altLang="en-GB" sz="1600" dirty="0" smtClean="0"/>
              <a:t>Sep interim </a:t>
            </a:r>
            <a:r>
              <a:rPr lang="en-US" altLang="en-GB" sz="1600" dirty="0" smtClean="0"/>
              <a:t>session, with a full meeting agenda included in the latest </a:t>
            </a:r>
            <a:r>
              <a:rPr lang="en-US" altLang="en-GB" sz="1600" dirty="0"/>
              <a:t>revision of 11-25/1430. </a:t>
            </a:r>
            <a:r>
              <a:rPr lang="en-US" altLang="en-GB" sz="1600" dirty="0">
                <a:sym typeface="+mn-ea"/>
              </a:rPr>
              <a:t>Notes, all TGbp</a:t>
            </a:r>
            <a:r>
              <a:rPr lang="en-US" altLang="en-GB" sz="1600" dirty="0">
                <a:sym typeface="+mn-ea"/>
              </a:rPr>
              <a:t> meetings will be </a:t>
            </a:r>
            <a:r>
              <a:rPr lang="en-US" altLang="en-GB" sz="1600" dirty="0" smtClean="0">
                <a:sym typeface="+mn-ea"/>
              </a:rPr>
              <a:t>held in meeting room Queens </a:t>
            </a:r>
            <a:r>
              <a:rPr lang="en-US" altLang="en-GB" sz="1600" dirty="0">
                <a:sym typeface="+mn-ea"/>
              </a:rPr>
              <a:t>6.</a:t>
            </a:r>
          </a:p>
          <a:p>
            <a:pPr lvl="1" algn="l">
              <a:lnSpc>
                <a:spcPct val="100000"/>
              </a:lnSpc>
              <a:buSzTx/>
              <a:buFont typeface="Arial" panose="020B0604020202020204" pitchFamily="34" charset="0"/>
              <a:buChar char="•"/>
            </a:pPr>
            <a:endParaRPr lang="en-US" altLang="en-GB" sz="1400" dirty="0" smtClean="0">
              <a:cs typeface="+mn-ea"/>
              <a:sym typeface="+mn-ea"/>
            </a:endParaRPr>
          </a:p>
          <a:p>
            <a:pPr lvl="1" algn="l">
              <a:lnSpc>
                <a:spcPct val="100000"/>
              </a:lnSpc>
              <a:buSzTx/>
              <a:buFont typeface="Arial" panose="020B0604020202020204" pitchFamily="34" charset="0"/>
              <a:buChar char="•"/>
            </a:pPr>
            <a:endParaRPr lang="en-US" altLang="en-GB" sz="1400" dirty="0" smtClean="0">
              <a:cs typeface="+mn-ea"/>
              <a:sym typeface="+mn-ea"/>
            </a:endParaRPr>
          </a:p>
          <a:p>
            <a:pPr lvl="1" algn="l">
              <a:lnSpc>
                <a:spcPct val="100000"/>
              </a:lnSpc>
              <a:buSzTx/>
              <a:buFont typeface="Arial" panose="020B0604020202020204" pitchFamily="34" charset="0"/>
              <a:buChar char="•"/>
            </a:pPr>
            <a:endParaRPr lang="en-US" altLang="en-GB" sz="1400" dirty="0" smtClean="0">
              <a:cs typeface="+mn-ea"/>
              <a:sym typeface="+mn-ea"/>
            </a:endParaRPr>
          </a:p>
          <a:p>
            <a:pPr lvl="1" algn="l">
              <a:lnSpc>
                <a:spcPct val="100000"/>
              </a:lnSpc>
              <a:buSzTx/>
              <a:buFont typeface="Arial" panose="020B0604020202020204" pitchFamily="34" charset="0"/>
              <a:buChar char="•"/>
            </a:pPr>
            <a:endParaRPr lang="en-US" altLang="en-GB" sz="1400" dirty="0" smtClean="0">
              <a:cs typeface="+mn-ea"/>
              <a:sym typeface="+mn-ea"/>
            </a:endParaRPr>
          </a:p>
          <a:p>
            <a:pPr lvl="1" algn="l">
              <a:lnSpc>
                <a:spcPct val="100000"/>
              </a:lnSpc>
              <a:buSzTx/>
              <a:buFont typeface="Arial" panose="020B0604020202020204" pitchFamily="34" charset="0"/>
              <a:buChar char="•"/>
            </a:pPr>
            <a:endParaRPr lang="en-US" altLang="en-GB" sz="1400" dirty="0" smtClean="0">
              <a:cs typeface="+mn-ea"/>
              <a:sym typeface="+mn-ea"/>
            </a:endParaRPr>
          </a:p>
          <a:p>
            <a:pPr lvl="1" algn="l">
              <a:lnSpc>
                <a:spcPct val="100000"/>
              </a:lnSpc>
              <a:buSzTx/>
              <a:buFont typeface="Arial" panose="020B0604020202020204" pitchFamily="34" charset="0"/>
              <a:buChar char="•"/>
            </a:pPr>
            <a:endParaRPr lang="en-US" altLang="en-GB" sz="1400" dirty="0" smtClean="0">
              <a:cs typeface="+mn-ea"/>
              <a:sym typeface="+mn-ea"/>
            </a:endParaRPr>
          </a:p>
          <a:p>
            <a:pPr lvl="1" algn="l">
              <a:lnSpc>
                <a:spcPct val="100000"/>
              </a:lnSpc>
              <a:buSzTx/>
              <a:buFont typeface="Arial" panose="020B0604020202020204" pitchFamily="34" charset="0"/>
              <a:buChar char="•"/>
            </a:pPr>
            <a:endParaRPr lang="en-US" altLang="en-GB" sz="1400" dirty="0" smtClean="0">
              <a:cs typeface="+mn-ea"/>
              <a:sym typeface="+mn-ea"/>
            </a:endParaRPr>
          </a:p>
          <a:p>
            <a:pPr lvl="1" algn="l">
              <a:lnSpc>
                <a:spcPct val="100000"/>
              </a:lnSpc>
              <a:buSzTx/>
              <a:buFont typeface="Arial" panose="020B0604020202020204" pitchFamily="34" charset="0"/>
              <a:buChar char="•"/>
            </a:pPr>
            <a:endParaRPr lang="en-US" altLang="en-GB" sz="1400" dirty="0" smtClean="0">
              <a:cs typeface="+mn-ea"/>
              <a:sym typeface="+mn-ea"/>
            </a:endParaRPr>
          </a:p>
          <a:p>
            <a:pPr lvl="1" algn="l">
              <a:lnSpc>
                <a:spcPct val="100000"/>
              </a:lnSpc>
              <a:buSzTx/>
              <a:buFont typeface="Arial" panose="020B0604020202020204" pitchFamily="34" charset="0"/>
              <a:buChar char="•"/>
            </a:pPr>
            <a:endParaRPr lang="en-US" altLang="en-GB" sz="1400" dirty="0" smtClean="0">
              <a:cs typeface="+mn-ea"/>
              <a:sym typeface="+mn-ea"/>
            </a:endParaRPr>
          </a:p>
          <a:p>
            <a:pPr marL="0" indent="0"/>
            <a:r>
              <a:rPr lang="en-US" altLang="en-GB" sz="1600" dirty="0" smtClean="0"/>
              <a:t>Goal </a:t>
            </a:r>
            <a:r>
              <a:rPr lang="en-US" altLang="en-GB" sz="1600" dirty="0"/>
              <a:t>for TGbp</a:t>
            </a:r>
            <a:r>
              <a:rPr lang="en-US" altLang="en-GB" sz="1600" dirty="0" smtClean="0"/>
              <a:t> meetings in this week: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altLang="en-GB" sz="1400" dirty="0" smtClean="0"/>
              <a:t>PDT development, and open </a:t>
            </a:r>
            <a:r>
              <a:rPr lang="en-US" altLang="en-GB" sz="1400" dirty="0" smtClean="0"/>
              <a:t>technical discussion </a:t>
            </a:r>
            <a:r>
              <a:rPr lang="en-US" altLang="en-GB" sz="1400" dirty="0" smtClean="0"/>
              <a:t>to </a:t>
            </a:r>
            <a:r>
              <a:rPr lang="en-US" altLang="en-GB" sz="1400" dirty="0" smtClean="0"/>
              <a:t>improve SFD documents based on consensus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</a:t>
            </a:r>
            <a:fld id="{B5CE3AE4-DCBA-4DC5-AE11-678723746781}" type="slidenum">
              <a:rPr lang="en-US" smtClean="0"/>
              <a:t>2</a:t>
            </a:fld>
            <a:endParaRPr lang="en-US"/>
          </a:p>
        </p:txBody>
      </p:sp>
      <p:sp>
        <p:nvSpPr>
          <p:cNvPr id="5" name="页脚占位符 4"/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Bo Sun (Sanechips)</a:t>
            </a:r>
            <a:endParaRPr lang="en-US" dirty="0"/>
          </a:p>
        </p:txBody>
      </p:sp>
      <p:sp>
        <p:nvSpPr>
          <p:cNvPr id="6" name="日期占位符 5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Sep </a:t>
            </a:r>
            <a:r>
              <a:rPr lang="en-US" dirty="0" smtClean="0"/>
              <a:t>2025</a:t>
            </a:r>
            <a:endParaRPr lang="en-US" dirty="0"/>
          </a:p>
        </p:txBody>
      </p:sp>
      <p:graphicFrame>
        <p:nvGraphicFramePr>
          <p:cNvPr id="9" name="表格 8"/>
          <p:cNvGraphicFramePr/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889166031"/>
              </p:ext>
            </p:extLst>
          </p:nvPr>
        </p:nvGraphicFramePr>
        <p:xfrm>
          <a:off x="2179099" y="3276600"/>
          <a:ext cx="7999095" cy="237744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5303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2852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4999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3037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7954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8036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zh-CN" sz="1200" dirty="0"/>
                        <a:t>Mon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zh-CN" sz="1200"/>
                        <a:t>Tue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zh-CN" sz="1200"/>
                        <a:t>Wed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zh-CN" sz="1200"/>
                        <a:t>Thu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zh-CN" sz="1200" dirty="0"/>
                        <a:t>Fri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7231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1200" dirty="0"/>
                        <a:t>AM1 </a:t>
                      </a:r>
                      <a:r>
                        <a:rPr lang="en-US" altLang="zh-CN" sz="1200" dirty="0" smtClean="0"/>
                        <a:t>(8:00~11:00</a:t>
                      </a:r>
                      <a:r>
                        <a:rPr lang="en-US" altLang="zh-CN" sz="1200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sym typeface="+mn-ea"/>
                        </a:rPr>
                        <a:t>802 and 802.11 Opening Plenary</a:t>
                      </a:r>
                      <a:endParaRPr lang="zh-CN" altLang="en-US" sz="120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en-US" altLang="zh-CN" sz="1200" dirty="0" smtClean="0">
                        <a:sym typeface="+mn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zh-CN" sz="1200" dirty="0" err="1" smtClean="0">
                          <a:sym typeface="+mn-ea"/>
                        </a:rPr>
                        <a:t>TGbp</a:t>
                      </a:r>
                      <a:r>
                        <a:rPr lang="en-US" altLang="zh-CN" sz="1200" dirty="0" smtClean="0">
                          <a:sym typeface="+mn-ea"/>
                        </a:rPr>
                        <a:t> </a:t>
                      </a:r>
                    </a:p>
                    <a:p>
                      <a:pPr algn="ctr">
                        <a:buNone/>
                      </a:pPr>
                      <a:r>
                        <a:rPr lang="en-US" altLang="zh-CN" sz="1200" dirty="0" smtClean="0">
                          <a:sym typeface="+mn-ea"/>
                        </a:rPr>
                        <a:t>(MAC)</a:t>
                      </a:r>
                      <a:endParaRPr lang="zh-CN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zh-CN" sz="1200" dirty="0" err="1" smtClean="0">
                          <a:sym typeface="+mn-ea"/>
                        </a:rPr>
                        <a:t>TGbp</a:t>
                      </a:r>
                      <a:r>
                        <a:rPr lang="en-US" altLang="zh-CN" sz="1200" dirty="0" smtClean="0">
                          <a:sym typeface="+mn-ea"/>
                        </a:rPr>
                        <a:t> </a:t>
                      </a:r>
                    </a:p>
                    <a:p>
                      <a:pPr algn="ctr">
                        <a:buNone/>
                      </a:pPr>
                      <a:r>
                        <a:rPr lang="en-US" altLang="zh-CN" sz="1200" dirty="0" smtClean="0">
                          <a:sym typeface="+mn-ea"/>
                        </a:rPr>
                        <a:t>(MAC)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zh-CN" sz="12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Closing Plenary</a:t>
                      </a:r>
                      <a:endParaRPr lang="zh-CN" altLang="en-US" sz="120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7231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1200" dirty="0"/>
                        <a:t>AM2 (</a:t>
                      </a:r>
                      <a:r>
                        <a:rPr lang="en-US" altLang="zh-CN" sz="1200" dirty="0" smtClean="0"/>
                        <a:t>11:30~13:30</a:t>
                      </a:r>
                      <a:r>
                        <a:rPr lang="en-US" altLang="zh-CN" sz="1200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zh-CN" sz="1200" dirty="0" err="1" smtClean="0">
                          <a:sym typeface="+mn-ea"/>
                        </a:rPr>
                        <a:t>TGbp</a:t>
                      </a:r>
                      <a:r>
                        <a:rPr lang="en-US" altLang="zh-CN" sz="1200" dirty="0" smtClean="0">
                          <a:sym typeface="+mn-ea"/>
                        </a:rPr>
                        <a:t> </a:t>
                      </a:r>
                      <a:endParaRPr lang="en-US" altLang="zh-CN" sz="1200" dirty="0" smtClean="0"/>
                    </a:p>
                    <a:p>
                      <a:pPr algn="ctr">
                        <a:buNone/>
                      </a:pPr>
                      <a:r>
                        <a:rPr lang="en-US" altLang="zh-CN" sz="1200" dirty="0" smtClean="0">
                          <a:sym typeface="+mn-ea"/>
                        </a:rPr>
                        <a:t>(Opening/GEN/PHY)</a:t>
                      </a:r>
                      <a:endParaRPr lang="en-US" altLang="zh-CN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altLang="zh-CN" sz="1200" dirty="0" err="1" smtClean="0">
                          <a:sym typeface="+mn-ea"/>
                        </a:rPr>
                        <a:t>TGbp</a:t>
                      </a:r>
                      <a:r>
                        <a:rPr lang="en-US" altLang="zh-CN" sz="1200" dirty="0" smtClean="0">
                          <a:sym typeface="+mn-ea"/>
                        </a:rPr>
                        <a:t>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altLang="zh-CN" sz="1200" dirty="0" smtClean="0">
                          <a:sym typeface="+mn-ea"/>
                        </a:rPr>
                        <a:t>(PHY)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 err="1" smtClean="0">
                          <a:sym typeface="+mn-ea"/>
                        </a:rPr>
                        <a:t>TGbp</a:t>
                      </a:r>
                      <a:r>
                        <a:rPr lang="en-US" altLang="zh-CN" sz="1200" dirty="0" smtClean="0">
                          <a:sym typeface="+mn-ea"/>
                        </a:rPr>
                        <a:t> </a:t>
                      </a:r>
                    </a:p>
                    <a:p>
                      <a:pPr marL="0" marR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 smtClean="0">
                          <a:sym typeface="+mn-ea"/>
                        </a:rPr>
                        <a:t>(MAC)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US" altLang="zh-CN" sz="1200" i="1" dirty="0">
                        <a:solidFill>
                          <a:schemeClr val="bg1">
                            <a:lumMod val="50000"/>
                          </a:schemeClr>
                        </a:solidFill>
                        <a:sym typeface="+mn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zh-CN" altLang="en-US" sz="12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7231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1200" dirty="0"/>
                        <a:t>PM1 (</a:t>
                      </a:r>
                      <a:r>
                        <a:rPr lang="en-US" altLang="zh-CN" sz="1200" dirty="0" smtClean="0"/>
                        <a:t>14:30~16:30</a:t>
                      </a:r>
                      <a:r>
                        <a:rPr lang="en-US" altLang="zh-CN" sz="1200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US" altLang="zh-CN" sz="120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altLang="zh-CN" sz="1200" dirty="0" err="1" smtClean="0">
                          <a:sym typeface="+mn-ea"/>
                        </a:rPr>
                        <a:t>TGbp</a:t>
                      </a:r>
                      <a:r>
                        <a:rPr lang="en-US" altLang="zh-CN" sz="1200" dirty="0" smtClean="0">
                          <a:sym typeface="+mn-ea"/>
                        </a:rPr>
                        <a:t>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altLang="zh-CN" sz="1200" dirty="0" smtClean="0">
                          <a:sym typeface="+mn-ea"/>
                        </a:rPr>
                        <a:t>(PHY)</a:t>
                      </a:r>
                      <a:endParaRPr lang="zh-CN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zh-CN" sz="12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Mid-week</a:t>
                      </a:r>
                      <a:r>
                        <a:rPr lang="en-US" altLang="zh-CN" sz="1200" baseline="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 Plenary</a:t>
                      </a:r>
                      <a:endParaRPr lang="zh-CN" altLang="en-US" sz="120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zh-CN" sz="1200" dirty="0" err="1" smtClean="0">
                          <a:sym typeface="+mn-ea"/>
                        </a:rPr>
                        <a:t>TGbp</a:t>
                      </a:r>
                      <a:r>
                        <a:rPr lang="en-US" altLang="zh-CN" sz="1200" dirty="0" smtClean="0">
                          <a:sym typeface="+mn-ea"/>
                        </a:rPr>
                        <a:t> (SP/Motions/Closing)</a:t>
                      </a:r>
                      <a:endParaRPr lang="zh-CN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zh-CN" altLang="en-US" sz="12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17231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1200" dirty="0"/>
                        <a:t>PM2 (</a:t>
                      </a:r>
                      <a:r>
                        <a:rPr lang="en-US" altLang="zh-CN" sz="1200" dirty="0" smtClean="0"/>
                        <a:t>17:00~19:00</a:t>
                      </a:r>
                      <a:r>
                        <a:rPr lang="en-US" altLang="zh-CN" sz="1200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zh-CN" sz="1200" dirty="0" err="1" smtClean="0">
                          <a:sym typeface="+mn-ea"/>
                        </a:rPr>
                        <a:t>TGbp</a:t>
                      </a:r>
                      <a:r>
                        <a:rPr lang="en-US" altLang="zh-CN" sz="1200" dirty="0" smtClean="0">
                          <a:sym typeface="+mn-ea"/>
                        </a:rPr>
                        <a:t> (PHY)</a:t>
                      </a:r>
                      <a:endParaRPr lang="zh-CN" altLang="en-US" sz="1200" dirty="0"/>
                    </a:p>
                    <a:p>
                      <a:pPr algn="ctr">
                        <a:buNone/>
                      </a:pPr>
                      <a:endParaRPr lang="en-US" altLang="zh-CN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altLang="zh-CN" sz="1200" dirty="0" err="1" smtClean="0">
                          <a:sym typeface="+mn-ea"/>
                        </a:rPr>
                        <a:t>TGbp</a:t>
                      </a:r>
                      <a:r>
                        <a:rPr lang="en-US" altLang="zh-CN" sz="1200" dirty="0" smtClean="0">
                          <a:sym typeface="+mn-ea"/>
                        </a:rPr>
                        <a:t>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altLang="zh-CN" sz="1200" dirty="0" smtClean="0">
                          <a:sym typeface="+mn-ea"/>
                        </a:rPr>
                        <a:t>(PHY)</a:t>
                      </a:r>
                      <a:endParaRPr lang="zh-CN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US" altLang="zh-CN" sz="1200" dirty="0">
                        <a:sym typeface="+mn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US" altLang="zh-CN" sz="1200" dirty="0">
                        <a:sym typeface="+mn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zh-CN" altLang="en-US" sz="12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1200"/>
                        <a:t>EVE (19:30~21:30)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zh-CN" altLang="en-US" sz="12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zh-CN" altLang="en-US" sz="12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zh-CN" altLang="en-US" sz="12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zh-CN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zh-CN" altLang="en-US" sz="12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TGbp Timeline</a:t>
            </a:r>
            <a:r>
              <a:rPr lang="en-US" altLang="zh-CN" dirty="0" smtClean="0"/>
              <a:t> till </a:t>
            </a:r>
            <a:r>
              <a:rPr lang="en-US" altLang="zh-CN" dirty="0" smtClean="0"/>
              <a:t>Sep </a:t>
            </a:r>
            <a:r>
              <a:rPr lang="en-US" altLang="zh-CN" dirty="0" smtClean="0"/>
              <a:t>2025 </a:t>
            </a:r>
            <a:r>
              <a:rPr lang="en-US" altLang="zh-CN" dirty="0" smtClean="0"/>
              <a:t>interim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838960" y="1981200"/>
            <a:ext cx="8466455" cy="4523105"/>
          </a:xfrm>
        </p:spPr>
        <p:txBody>
          <a:bodyPr>
            <a:noAutofit/>
          </a:bodyPr>
          <a:lstStyle/>
          <a:p>
            <a:pPr lvl="1" defTabSz="337185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altLang="en-US" sz="1800" dirty="0">
                <a:solidFill>
                  <a:srgbClr val="00B050"/>
                </a:solidFill>
                <a:sym typeface="+mn-ea"/>
              </a:rPr>
              <a:t>PAR approved							Mar </a:t>
            </a:r>
            <a:r>
              <a:rPr lang="en-US" altLang="en-US" sz="1800" dirty="0" smtClean="0">
                <a:solidFill>
                  <a:srgbClr val="00B050"/>
                </a:solidFill>
                <a:sym typeface="+mn-ea"/>
              </a:rPr>
              <a:t>2024</a:t>
            </a:r>
            <a:endParaRPr lang="en-US" altLang="en-US" sz="1800" kern="0" dirty="0">
              <a:solidFill>
                <a:srgbClr val="00B050"/>
              </a:solidFill>
            </a:endParaRPr>
          </a:p>
          <a:p>
            <a:pPr lvl="1" defTabSz="337185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altLang="en-US" sz="1800" dirty="0">
                <a:solidFill>
                  <a:srgbClr val="00B050"/>
                </a:solidFill>
                <a:sym typeface="+mn-ea"/>
              </a:rPr>
              <a:t>First TG meeting							May </a:t>
            </a:r>
            <a:r>
              <a:rPr lang="en-US" altLang="en-US" sz="1800" dirty="0" smtClean="0">
                <a:solidFill>
                  <a:srgbClr val="00B050"/>
                </a:solidFill>
                <a:sym typeface="+mn-ea"/>
              </a:rPr>
              <a:t>2024</a:t>
            </a:r>
            <a:endParaRPr lang="en-US" altLang="en-US" sz="1800" kern="0" dirty="0">
              <a:solidFill>
                <a:srgbClr val="00B050"/>
              </a:solidFill>
            </a:endParaRPr>
          </a:p>
          <a:p>
            <a:pPr lvl="1" defTabSz="337185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altLang="en-US" sz="1800" dirty="0" smtClean="0">
                <a:solidFill>
                  <a:schemeClr val="tx1"/>
                </a:solidFill>
                <a:sym typeface="+mn-ea"/>
              </a:rPr>
              <a:t>D0.1 (ready for CC)</a:t>
            </a:r>
            <a:r>
              <a:rPr lang="en-US" altLang="en-US" sz="1800" dirty="0">
                <a:solidFill>
                  <a:schemeClr val="tx1"/>
                </a:solidFill>
                <a:sym typeface="+mn-ea"/>
              </a:rPr>
              <a:t>						</a:t>
            </a:r>
            <a:r>
              <a:rPr lang="en-US" altLang="en-US" sz="1800" dirty="0" smtClean="0">
                <a:solidFill>
                  <a:schemeClr val="tx1"/>
                </a:solidFill>
                <a:sym typeface="+mn-ea"/>
              </a:rPr>
              <a:t>Sep, </a:t>
            </a:r>
            <a:r>
              <a:rPr lang="en-US" altLang="en-US" sz="1800" dirty="0" smtClean="0">
                <a:solidFill>
                  <a:schemeClr val="tx1"/>
                </a:solidFill>
                <a:sym typeface="+mn-ea"/>
              </a:rPr>
              <a:t>2025</a:t>
            </a:r>
            <a:endParaRPr lang="en-US" altLang="en-US" sz="1800" kern="0" dirty="0">
              <a:solidFill>
                <a:schemeClr val="tx1"/>
              </a:solidFill>
            </a:endParaRPr>
          </a:p>
          <a:p>
            <a:pPr lvl="1" defTabSz="337185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altLang="en-US" sz="1800" dirty="0">
                <a:solidFill>
                  <a:schemeClr val="tx1"/>
                </a:solidFill>
                <a:sym typeface="+mn-ea"/>
              </a:rPr>
              <a:t>D1.0 Letter Ballot						Feb, </a:t>
            </a:r>
            <a:r>
              <a:rPr lang="en-US" altLang="en-US" sz="1800" dirty="0" smtClean="0">
                <a:solidFill>
                  <a:schemeClr val="tx1"/>
                </a:solidFill>
                <a:sym typeface="+mn-ea"/>
              </a:rPr>
              <a:t>2026</a:t>
            </a:r>
            <a:r>
              <a:rPr lang="en-US" altLang="en-US" sz="1800" dirty="0" smtClean="0">
                <a:solidFill>
                  <a:schemeClr val="tx1"/>
                </a:solidFill>
                <a:cs typeface="+mn-ea"/>
                <a:sym typeface="Wingdings" panose="05000000000000000000" pitchFamily="2" charset="2"/>
              </a:rPr>
              <a:t> </a:t>
            </a:r>
            <a:endParaRPr lang="en-US" altLang="en-US" sz="1800" kern="0" dirty="0">
              <a:solidFill>
                <a:schemeClr val="tx1"/>
              </a:solidFill>
              <a:cs typeface="+mn-ea"/>
            </a:endParaRPr>
          </a:p>
          <a:p>
            <a:pPr lvl="1" defTabSz="337185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altLang="en-US" sz="1800" dirty="0">
                <a:solidFill>
                  <a:schemeClr val="tx1"/>
                </a:solidFill>
                <a:sym typeface="+mn-ea"/>
              </a:rPr>
              <a:t>D2.0 LB recirculation					Nov, </a:t>
            </a:r>
            <a:r>
              <a:rPr lang="en-US" altLang="en-US" sz="1800" dirty="0" smtClean="0">
                <a:solidFill>
                  <a:schemeClr val="tx1"/>
                </a:solidFill>
                <a:sym typeface="+mn-ea"/>
              </a:rPr>
              <a:t>2026</a:t>
            </a:r>
            <a:endParaRPr lang="en-US" altLang="en-US" sz="1800" kern="0" dirty="0">
              <a:solidFill>
                <a:schemeClr val="tx1"/>
              </a:solidFill>
            </a:endParaRPr>
          </a:p>
          <a:p>
            <a:pPr lvl="1" defTabSz="337185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altLang="en-US" sz="1800" dirty="0">
                <a:solidFill>
                  <a:schemeClr val="tx1"/>
                </a:solidFill>
                <a:sym typeface="+mn-ea"/>
              </a:rPr>
              <a:t>Form SA Ballot Pool						Mar</a:t>
            </a:r>
            <a:r>
              <a:rPr lang="en-US" altLang="en-US" sz="1800" dirty="0">
                <a:solidFill>
                  <a:schemeClr val="tx1"/>
                </a:solidFill>
                <a:cs typeface="+mn-ea"/>
                <a:sym typeface="Wingdings" panose="05000000000000000000" pitchFamily="2" charset="2"/>
              </a:rPr>
              <a:t> 1 to Mar 31, </a:t>
            </a:r>
            <a:r>
              <a:rPr lang="en-US" altLang="en-US" sz="1800" dirty="0" smtClean="0">
                <a:solidFill>
                  <a:schemeClr val="tx1"/>
                </a:solidFill>
                <a:cs typeface="+mn-ea"/>
                <a:sym typeface="Wingdings" panose="05000000000000000000" pitchFamily="2" charset="2"/>
              </a:rPr>
              <a:t>2027</a:t>
            </a:r>
            <a:endParaRPr lang="en-US" altLang="en-US" sz="1800" kern="0" dirty="0">
              <a:solidFill>
                <a:schemeClr val="tx1"/>
              </a:solidFill>
            </a:endParaRPr>
          </a:p>
          <a:p>
            <a:pPr lvl="1" defTabSz="337185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altLang="en-US" sz="1800" dirty="0" smtClean="0">
                <a:solidFill>
                  <a:schemeClr val="tx1"/>
                </a:solidFill>
                <a:sym typeface="+mn-ea"/>
              </a:rPr>
              <a:t>Initial </a:t>
            </a:r>
            <a:r>
              <a:rPr lang="en-US" altLang="en-US" sz="1800" dirty="0">
                <a:solidFill>
                  <a:schemeClr val="tx1"/>
                </a:solidFill>
                <a:sym typeface="+mn-ea"/>
              </a:rPr>
              <a:t>SA Ballot (D4.0)					Aug, </a:t>
            </a:r>
            <a:r>
              <a:rPr lang="en-US" altLang="en-US" sz="1800" dirty="0" smtClean="0">
                <a:solidFill>
                  <a:schemeClr val="tx1"/>
                </a:solidFill>
                <a:sym typeface="+mn-ea"/>
              </a:rPr>
              <a:t>2027</a:t>
            </a:r>
            <a:endParaRPr lang="en-US" altLang="en-US" sz="1800" kern="0" dirty="0">
              <a:solidFill>
                <a:schemeClr val="tx1"/>
              </a:solidFill>
            </a:endParaRPr>
          </a:p>
          <a:p>
            <a:pPr lvl="1" defTabSz="337185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altLang="en-US" sz="1800" dirty="0">
                <a:solidFill>
                  <a:schemeClr val="tx1"/>
                </a:solidFill>
                <a:sym typeface="+mn-ea"/>
              </a:rPr>
              <a:t>Final 802.11 WG approval				Jan </a:t>
            </a:r>
            <a:r>
              <a:rPr lang="en-US" altLang="en-US" sz="1800" dirty="0" smtClean="0">
                <a:solidFill>
                  <a:schemeClr val="tx1"/>
                </a:solidFill>
                <a:sym typeface="+mn-ea"/>
              </a:rPr>
              <a:t>2028</a:t>
            </a:r>
            <a:endParaRPr lang="en-US" altLang="en-US" sz="1800" kern="0" dirty="0">
              <a:solidFill>
                <a:schemeClr val="tx1"/>
              </a:solidFill>
            </a:endParaRPr>
          </a:p>
          <a:p>
            <a:pPr lvl="1" defTabSz="337185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altLang="en-US" sz="1800" dirty="0">
                <a:solidFill>
                  <a:schemeClr val="tx1"/>
                </a:solidFill>
                <a:sym typeface="+mn-ea"/>
              </a:rPr>
              <a:t>802 EC approval							Mar </a:t>
            </a:r>
            <a:r>
              <a:rPr lang="en-US" altLang="en-US" sz="1800" dirty="0" smtClean="0">
                <a:solidFill>
                  <a:schemeClr val="tx1"/>
                </a:solidFill>
                <a:sym typeface="+mn-ea"/>
              </a:rPr>
              <a:t>2028</a:t>
            </a:r>
            <a:endParaRPr lang="en-US" altLang="en-US" sz="1800" kern="0" dirty="0">
              <a:solidFill>
                <a:schemeClr val="tx1"/>
              </a:solidFill>
            </a:endParaRPr>
          </a:p>
          <a:p>
            <a:pPr lvl="1" defTabSz="337185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altLang="en-US" sz="1800" dirty="0" err="1">
                <a:solidFill>
                  <a:schemeClr val="tx1"/>
                </a:solidFill>
                <a:sym typeface="+mn-ea"/>
              </a:rPr>
              <a:t>RevCom</a:t>
            </a:r>
            <a:r>
              <a:rPr lang="en-US" altLang="en-US" sz="1800" dirty="0">
                <a:solidFill>
                  <a:schemeClr val="tx1"/>
                </a:solidFill>
                <a:sym typeface="+mn-ea"/>
              </a:rPr>
              <a:t> and SASB approval			May </a:t>
            </a:r>
            <a:r>
              <a:rPr lang="en-US" altLang="en-US" sz="1800" dirty="0" smtClean="0">
                <a:solidFill>
                  <a:schemeClr val="tx1"/>
                </a:solidFill>
                <a:sym typeface="+mn-ea"/>
              </a:rPr>
              <a:t>2028</a:t>
            </a:r>
            <a:endParaRPr lang="en-US" altLang="en-GB" sz="1500" dirty="0" smtClean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</a:t>
            </a:r>
            <a:fld id="{B5CE3AE4-DCBA-4DC5-AE11-678723746781}" type="slidenum">
              <a:rPr lang="en-US" smtClean="0"/>
              <a:t>3</a:t>
            </a:fld>
            <a:endParaRPr lang="en-US"/>
          </a:p>
        </p:txBody>
      </p:sp>
      <p:sp>
        <p:nvSpPr>
          <p:cNvPr id="5" name="页脚占位符 4"/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Bo Sun (Sanechips)</a:t>
            </a:r>
            <a:endParaRPr lang="en-US" dirty="0"/>
          </a:p>
        </p:txBody>
      </p:sp>
      <p:sp>
        <p:nvSpPr>
          <p:cNvPr id="6" name="日期占位符 5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Sep </a:t>
            </a:r>
            <a:r>
              <a:rPr lang="en-US" dirty="0" smtClean="0"/>
              <a:t>2025</a:t>
            </a:r>
            <a:endParaRPr lang="en-US" dirty="0"/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ABLE_ENDDRAG_ORIGIN_RECT" val="822*273"/>
  <p:tag name="TABLE_ENDDRAG_RECT" val="65*156*822*273"/>
</p:tagLst>
</file>

<file path=ppt/theme/theme1.xml><?xml version="1.0" encoding="utf-8"?>
<a:theme xmlns:a="http://schemas.openxmlformats.org/drawingml/2006/main" name="802-11-Submission-16-9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主题">
      <a:majorFont>
        <a:latin typeface="Times New Roman"/>
        <a:ea typeface="MS Gothic"/>
        <a:cs typeface=""/>
      </a:majorFont>
      <a:minorFont>
        <a:latin typeface="Times New Roman"/>
        <a:ea typeface="MS Gothic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44958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anose="02020603050405020304" pitchFamily="18" charset="0"/>
            <a:ea typeface="MS Gothic" panose="020B0609070205080204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44958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anose="02020603050405020304" pitchFamily="18" charset="0"/>
            <a:ea typeface="MS Gothic" panose="020B0609070205080204" charset="-128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802-11-Submission-16-9</Template>
  <TotalTime>43</TotalTime>
  <Words>245</Words>
  <Application>Microsoft Office PowerPoint</Application>
  <PresentationFormat>宽屏</PresentationFormat>
  <Paragraphs>73</Paragraphs>
  <Slides>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11" baseType="lpstr">
      <vt:lpstr>Arial Unicode MS</vt:lpstr>
      <vt:lpstr>MS Gothic</vt:lpstr>
      <vt:lpstr>MS PGothic</vt:lpstr>
      <vt:lpstr>Arial</vt:lpstr>
      <vt:lpstr>Arial Black</vt:lpstr>
      <vt:lpstr>Times New Roman</vt:lpstr>
      <vt:lpstr>Wingdings</vt:lpstr>
      <vt:lpstr>802-11-Submission-16-9</vt:lpstr>
      <vt:lpstr>PowerPoint 演示文稿</vt:lpstr>
      <vt:lpstr>TGbp Snapshot for Sep 2025 IEEE 802 Interim</vt:lpstr>
      <vt:lpstr>TGbp Timeline till Sep 2025 interim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802.11 TGbp snapshot slides</dc:title>
  <dc:subject>snapshot</dc:subject>
  <dc:creator>Bo Sun</dc:creator>
  <cp:lastModifiedBy>0318003590</cp:lastModifiedBy>
  <cp:revision>48</cp:revision>
  <cp:lastPrinted>1998-02-10T13:28:00Z</cp:lastPrinted>
  <dcterms:created xsi:type="dcterms:W3CDTF">1998-02-10T13:07:00Z</dcterms:created>
  <dcterms:modified xsi:type="dcterms:W3CDTF">2025-09-15T01:33:36Z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s_pID_725343">
    <vt:lpwstr>(10)O48q+nWDiKNAVXoAwq58w3RNJooHz1/JtoOwz4N1w0+ZL3X2+UduHozM/B+orrfRnAK3iVBu_x000d_
M1qVfEUOs+2NzanCbkc4kPeGEjUIKcfwSkZ2VTEIW0+jsnReksVzZYcgKivcAK8Enx8RDsZy_x000d_
sDu4EopBBm+9ZPHjLAXl4j+qa8dN+uCgHMfEL6AyPtJyug/KmihJ9QhfDm+OBx+Fr9Q7wewN_x000d_
kwoKrAYbnscxcdaMRy</vt:lpwstr>
  </property>
  <property fmtid="{D5CDD505-2E9C-101B-9397-08002B2CF9AE}" pid="3" name="_ms_pID_7253431">
    <vt:lpwstr>pDynwwYeVAfuJm07l5BBB1gJOSyblYnNfLT4wKASKNV6C6kgoMoDQu_x000d_
fVBvZ8QZJBuvlrTTE8AMdobU8rl35z4ZJoflddYRDx4XB6vI+iar2JQCA7qDSuq4AT7FS5Y5_x000d_
sx308cVif8H/NFBi2qcNgcLVQ2If46LKttqLC1acDLCU6E1GUWjJt7TRE/C7c7r9QW9wp3X2_x000d_
3Fe/c36f+sG8/+AxmbMs1bxl9oGuqb2xGtJ7</vt:lpwstr>
  </property>
  <property fmtid="{D5CDD505-2E9C-101B-9397-08002B2CF9AE}" pid="4" name="_ms_pID_725343_00">
    <vt:lpwstr>_ms_pID_725343</vt:lpwstr>
  </property>
  <property fmtid="{D5CDD505-2E9C-101B-9397-08002B2CF9AE}" pid="5" name="_ms_pID_7253431_00">
    <vt:lpwstr>_ms_pID_7253431</vt:lpwstr>
  </property>
  <property fmtid="{D5CDD505-2E9C-101B-9397-08002B2CF9AE}" pid="6" name="_ms_pID_7253432">
    <vt:lpwstr>orDeDww4ZerS6xb33d/pDRf4+uOdZOceGbqu_x000d_
OSDaq0ijuTRYXtbktQMRWA5g8vSQIMTqlQGoHqGbN8sXNc0lygsy/1M7k/zm/92UAEMfy2IX_x000d_
muS9o6c7+UWC3rgkevWHh2jAw444VCQqw9ibFkoEaLpUm2+6kqhfqYQh70A6bW+NWL73XQ+f_x000d_
d9L2NducdUmDkJi/mOLRxmilqJq7bPMKW5skiUdDS+gidQ1z0Qg599</vt:lpwstr>
  </property>
  <property fmtid="{D5CDD505-2E9C-101B-9397-08002B2CF9AE}" pid="7" name="_ms_pID_7253432_00">
    <vt:lpwstr>_ms_pID_7253432</vt:lpwstr>
  </property>
  <property fmtid="{D5CDD505-2E9C-101B-9397-08002B2CF9AE}" pid="8" name="_ms_pID_7253433">
    <vt:lpwstr>iMd3r552CUfzuZmdZY_x000d_
yqlZHfAuDu9iqhV56yDU4vSGBnG7aANuEd5EkKqorEdhk7hmVJesSjmp9AHFmbW35nbGiYzz_x000d_
mYtQ0dxcolljPgOJp/Yee3daTWLdVbVQHN/H4jcblNNwJG41g+R6P7LKU90wBFkzHmYMgfSv_x000d_
MuxektEi0aD45k4SYG/6206g4gs9FjuBtBtD40WvlHIxdeaS3IBAZqMpcOewPvG0KvnFF96G</vt:lpwstr>
  </property>
  <property fmtid="{D5CDD505-2E9C-101B-9397-08002B2CF9AE}" pid="9" name="_ms_pID_7253433_00">
    <vt:lpwstr>_ms_pID_7253433</vt:lpwstr>
  </property>
  <property fmtid="{D5CDD505-2E9C-101B-9397-08002B2CF9AE}" pid="10" name="_ms_pID_7253434">
    <vt:lpwstr>_x000d_
Kog7mDVMvfETB2/2tFa2KXSO7jiock/ScK4B1tKRdd9aR9ZWfqnfiB3bjr9lNAEZB6fruK5n_x000d_
VVYH9xC3W7wrH2d0nDQGHmDeNu6RQgq5gygN4A/loV+ZZPlU66cvtTmvxhM/7ZTikMn12FK4_x000d_
zwEUaKAe7bdGXoEv+xWZRnid9Hd1kx4RyxyyoyDrXpWhnfq6KDJJ1Bweaj//MEIAkeajbfKj_x000d_
YhFS2jZaCNNzEJRF</vt:lpwstr>
  </property>
  <property fmtid="{D5CDD505-2E9C-101B-9397-08002B2CF9AE}" pid="11" name="_ms_pID_7253434_00">
    <vt:lpwstr>_ms_pID_7253434</vt:lpwstr>
  </property>
  <property fmtid="{D5CDD505-2E9C-101B-9397-08002B2CF9AE}" pid="12" name="_ms_pID_7253435">
    <vt:lpwstr>nx3PZ2kJf2SxsokLmsywXgEms1JXejqWJw0y1rfrSf5xFj6l9fzXVoZ7_x000d_
2MaR8YbgVZBnJVdJ3b3BPX4vks36C6EGIP1vJrxsR4Qq7uqxHh+ZdVBG9ACbPSqM3JqglCuw_x000d_
9kMqcg2SyQ0+59kZ2oWniGmk9Suzr4ap9i6BKvKtK6EiYQEiwDSBdrlQAh02wWdpW9VGJVth_x000d_
JM3ZsCXfv8bXkbnrgHUZFTS3j3yAhhyou5</vt:lpwstr>
  </property>
  <property fmtid="{D5CDD505-2E9C-101B-9397-08002B2CF9AE}" pid="13" name="_ms_pID_7253435_00">
    <vt:lpwstr>_ms_pID_7253435</vt:lpwstr>
  </property>
  <property fmtid="{D5CDD505-2E9C-101B-9397-08002B2CF9AE}" pid="14" name="_ms_pID_7253436">
    <vt:lpwstr>yEVayiVt4AMPrXWbam46ZLtgo76nfnEc0vQURr_x000d_
fb/qzgFbqSMX3GRFTi1qJBS6XzXFrcgXu8x49zQI2h5RZTQNBeQ9j7cPaRmlXM3hHnnufDri_x000d_
cePxX+ztnpb0iElUFU3EkzWtazvFNt4lo1L5Afp7JhkFX/EKoYbZf3cTRXzFCpKUIgLKGA7v_x000d_
ln//eaJL1DlvXQThilkAvdj4U+zaPSkw1FRBprZ+T2Eutv6+4Dlv</vt:lpwstr>
  </property>
  <property fmtid="{D5CDD505-2E9C-101B-9397-08002B2CF9AE}" pid="15" name="_ms_pID_7253436_00">
    <vt:lpwstr>_ms_pID_7253436</vt:lpwstr>
  </property>
  <property fmtid="{D5CDD505-2E9C-101B-9397-08002B2CF9AE}" pid="16" name="_ms_pID_7253437">
    <vt:lpwstr>TZpRW+tnLAeX4kKAuEkZ_x000d_
tM1Ot/irYvphCa3nnh9lC/2rN5bLufReJx6hVJH8Xh5eIDWlatZ/fW0u+P5y2Qm3sRJlg/qX_x000d_
x3epkZ8A3FIY/vSBmHHirfHKaNkR3V6Fq7ANjSKynLt1m/ofaECB/1AccgC5mGu1xcT1Sa3b_x000d_
AQgxm7bCkxyDf0PIOKV/RY5YnT9lrUsOtvIdmXZBqTQiJxT9Odjf4DRoVyBLk8tAD5mxSP</vt:lpwstr>
  </property>
  <property fmtid="{D5CDD505-2E9C-101B-9397-08002B2CF9AE}" pid="17" name="_ms_pID_7253437_00">
    <vt:lpwstr>_ms_pID_7253437</vt:lpwstr>
  </property>
  <property fmtid="{D5CDD505-2E9C-101B-9397-08002B2CF9AE}" pid="18" name="_ms_pID_7253438">
    <vt:lpwstr>vU_x000d_
+9IOLjb0mMqTwg/CWkzxdeqoCRW4ROilHXg2fHA92SrPlzabsJXDzrjNhLOsl7GBh9Ke6cw8_x000d_
j35GQ8L0sg5bV65M9FfZQ8k5+Oeq4aXRm8edLxQL7t8XiT6MyT73yn252CaMEFvneOsAFz+x_x000d_
t79NnFRdxUyh/FFipKyCVRi+Z3yViSIGGHK3rkk7k5eRu8Duhwuga//h/v1APPDETIvHJ5Ia_x000d_
Jm0ePw+s3cIX8+</vt:lpwstr>
  </property>
  <property fmtid="{D5CDD505-2E9C-101B-9397-08002B2CF9AE}" pid="19" name="_ms_pID_7253438_00">
    <vt:lpwstr>_ms_pID_7253438</vt:lpwstr>
  </property>
  <property fmtid="{D5CDD505-2E9C-101B-9397-08002B2CF9AE}" pid="20" name="_ms_pID_7253439">
    <vt:lpwstr>S2T8R00zoFpA5P4caP7uIIUbhZcEX09y7S1mSHUdsqKSyDpjI5gtY=</vt:lpwstr>
  </property>
  <property fmtid="{D5CDD505-2E9C-101B-9397-08002B2CF9AE}" pid="21" name="_ms_pID_7253439_00">
    <vt:lpwstr>_ms_pID_7253439</vt:lpwstr>
  </property>
  <property fmtid="{D5CDD505-2E9C-101B-9397-08002B2CF9AE}" pid="22" name="_new_ms_pID_72543">
    <vt:lpwstr>(3)olbGqDWxOGt0rPuof/9Qn/4u0Ei0AXIeSZNrFEcS+5yq54eTbhzxzWZMdAgZHv5RYWREFbhn_x000d_
57m9IwIy7h8aY4wck0ziV28o0SRH3o4kYHU/dMBt3GGiP9DFn8saCIB5NfM04Pg1PE/4/Uql_x000d_
SbrsjWbUOagD01ghksHxsDG3GcNM7bZew/CQLtcFB8BJycsUgjSa/cpnToU/Bom0lPtSwUjy_x000d_
+lrJCAe6I/vjmM2GPK</vt:lpwstr>
  </property>
  <property fmtid="{D5CDD505-2E9C-101B-9397-08002B2CF9AE}" pid="23" name="_new_ms_pID_72543_00">
    <vt:lpwstr>_new_ms_pID_72543</vt:lpwstr>
  </property>
  <property fmtid="{D5CDD505-2E9C-101B-9397-08002B2CF9AE}" pid="24" name="_new_ms_pID_725431">
    <vt:lpwstr>OwROtnTyHtLZBZSXnbvjtA0rrHo1/2wtvKEkXx3wfdPhI0o2OsNbWU_x000d_
eFthBIECINAQ3pMB/kJfN9skTiou3yDn8a7TuIuI2otPCVoeCbHcCYpPCkPzKG/RSuERr7OK_x000d_
3Omusy40OXlOISxiU9lYEjzi3B8sniEsE3VVGpjiohDu/dDEfk5r7eyoEpg2hYFQuVurs8Ky_x000d_
YyoV5WRy6PQWbvxhkyRoNraMTirBwhuL7yvx</vt:lpwstr>
  </property>
  <property fmtid="{D5CDD505-2E9C-101B-9397-08002B2CF9AE}" pid="25" name="_new_ms_pID_725431_00">
    <vt:lpwstr>_new_ms_pID_725431</vt:lpwstr>
  </property>
  <property fmtid="{D5CDD505-2E9C-101B-9397-08002B2CF9AE}" pid="26" name="_new_ms_pID_725432">
    <vt:lpwstr>T19XDHhwG+08/dx5AgiO1J+4QBjjFoJl/Y1e_x000d_
M90fLmquiuM+XMAjWRJ2ZKlMWaM+O7ju2Hpm6Mxdm9LFJPkjkuE=</vt:lpwstr>
  </property>
  <property fmtid="{D5CDD505-2E9C-101B-9397-08002B2CF9AE}" pid="27" name="_new_ms_pID_725432_00">
    <vt:lpwstr>_new_ms_pID_725432</vt:lpwstr>
  </property>
  <property fmtid="{D5CDD505-2E9C-101B-9397-08002B2CF9AE}" pid="28" name="_readonly">
    <vt:lpwstr/>
  </property>
  <property fmtid="{D5CDD505-2E9C-101B-9397-08002B2CF9AE}" pid="29" name="_change">
    <vt:lpwstr/>
  </property>
  <property fmtid="{D5CDD505-2E9C-101B-9397-08002B2CF9AE}" pid="30" name="_full-control">
    <vt:lpwstr/>
  </property>
  <property fmtid="{D5CDD505-2E9C-101B-9397-08002B2CF9AE}" pid="31" name="sflag">
    <vt:lpwstr>1519305968</vt:lpwstr>
  </property>
  <property fmtid="{D5CDD505-2E9C-101B-9397-08002B2CF9AE}" pid="32" name="KSOProductBuildVer">
    <vt:lpwstr>2052-11.8.2.12085</vt:lpwstr>
  </property>
  <property fmtid="{D5CDD505-2E9C-101B-9397-08002B2CF9AE}" pid="33" name="ICV">
    <vt:lpwstr>9B7DE19902B5484C8C1F2D1AFD6DB4F4</vt:lpwstr>
  </property>
</Properties>
</file>