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0" r:id="rId2"/>
    <p:sldId id="523" r:id="rId3"/>
    <p:sldId id="862" r:id="rId4"/>
  </p:sldIdLst>
  <p:sldSz cx="12192000" cy="6858000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6132"/>
  </p:normalViewPr>
  <p:slideViewPr>
    <p:cSldViewPr>
      <p:cViewPr varScale="1">
        <p:scale>
          <a:sx n="95" d="100"/>
          <a:sy n="95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13125" y="17780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doc.: IEEE 802.11-07/817r1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July 2009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9225" y="8982075"/>
            <a:ext cx="23590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McCann et al. (RIM)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5154087-5BDE-4B48-84C7-2698CAB74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b="0">
                <a:latin typeface="Times New Roman" pitchFamily="18" charset="0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8932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55988" y="9842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doc.: IEEE 802.11-07/817r1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July 2009</a:t>
            </a:r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65513" y="8985250"/>
            <a:ext cx="2816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b="0">
                <a:latin typeface="Times New Roman" pitchFamily="18" charset="0"/>
              </a:defRPr>
            </a:lvl5pPr>
          </a:lstStyle>
          <a:p>
            <a:pPr lvl="4">
              <a:defRPr/>
            </a:pPr>
            <a:r>
              <a:rPr lang="en-US"/>
              <a:t>McCann et al. (RIM)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20074BE-560A-41DB-BC97-1DA4FE130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b="0">
                <a:latin typeface="Times New Roman" pitchFamily="18" charset="0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207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2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344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63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0138737" y="6475413"/>
            <a:ext cx="1253164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298C4A9-1BE1-4F3E-AEB2-17B99B9EF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B169328-FB10-4CCE-BE8D-29E7019DC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5CB11A8-D16E-4488-9A1E-9A9DB9FF6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0138801" y="6475413"/>
            <a:ext cx="12531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C2AA55F-21A0-4C33-8D5B-F949F9FB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026400" y="381001"/>
            <a:ext cx="711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5CDD-E1F6-2D43-A6DE-DFE5E03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8C9794E-61A5-714F-A1C3-0B830A40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DF689E7-6B72-2C4B-99D0-CD708FC1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2BF0E52-58D7-5042-997A-535993AD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41B1149-93ED-4B20-9D06-2EA1633AC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50AC4A1-9EDD-418F-BF18-D14DFF7D5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EBE40CA-1E62-416D-A241-FA5841C19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1D7CBF4-CC94-46D6-8EA3-9FB840F1E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FF990C1-5614-4E6E-A51E-082353170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F0322A2-EA9E-4309-B151-0EFD3D111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F0139EF-CB43-4E17-A210-52FB82B59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138801" y="6475413"/>
            <a:ext cx="12531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94586" y="282762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dirty="0">
                <a:latin typeface="Times New Roman" pitchFamily="18" charset="0"/>
              </a:rPr>
              <a:t>doc.: IEEE 802.11-25/1625r0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61686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8864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latin typeface="Times New Roman" pitchFamily="18" charset="0"/>
              </a:rPr>
              <a:t>Closing 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17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74681" y="6475413"/>
            <a:ext cx="1317220" cy="184666"/>
          </a:xfrm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Edward Au (Huawei)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929218" y="685799"/>
            <a:ext cx="10348382" cy="1254125"/>
          </a:xfrm>
          <a:noFill/>
        </p:spPr>
        <p:txBody>
          <a:bodyPr/>
          <a:lstStyle/>
          <a:p>
            <a:r>
              <a:rPr lang="en-US" dirty="0"/>
              <a:t>Task Group BQ September 2025 Closing Report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2025-09-18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314446"/>
              </p:ext>
            </p:extLst>
          </p:nvPr>
        </p:nvGraphicFramePr>
        <p:xfrm>
          <a:off x="820738" y="3252788"/>
          <a:ext cx="10456862" cy="162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12577" imgH="1347970" progId="Word.Document.8">
                  <p:embed/>
                </p:oleObj>
              </mc:Choice>
              <mc:Fallback>
                <p:oleObj name="Document" r:id="rId3" imgW="8512577" imgH="1347970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3252788"/>
                        <a:ext cx="10456862" cy="162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799076" y="2783987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dirty="0"/>
              <a:t> Author: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1CB6F-A90E-4047-B9B5-BAA26AA9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8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Reviewed technical contributions</a:t>
            </a:r>
          </a:p>
          <a:p>
            <a:pPr>
              <a:lnSpc>
                <a:spcPct val="90000"/>
              </a:lnSpc>
            </a:pPr>
            <a:r>
              <a:rPr lang="en-US" dirty="0"/>
              <a:t>Conducted straw polls of </a:t>
            </a:r>
            <a:r>
              <a:rPr lang="en-US"/>
              <a:t>selected contributions</a:t>
            </a: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Completed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76825" y="6475413"/>
            <a:ext cx="1215076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Edward Au (Huawei)</a:t>
            </a:r>
          </a:p>
        </p:txBody>
      </p:sp>
    </p:spTree>
    <p:extLst>
      <p:ext uri="{BB962C8B-B14F-4D97-AF65-F5344CB8AC3E}">
        <p14:creationId xmlns:p14="http://schemas.microsoft.com/office/powerpoint/2010/main" val="286863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726150" y="1558443"/>
            <a:ext cx="10363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Teleconferences scheduled for technical contributions/straw polls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Tuesday, 14 October, 10:00am ET to 12:00pm ET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Tue</a:t>
            </a:r>
            <a:r>
              <a:rPr lang="en-US" altLang="en-US"/>
              <a:t>sday, 21 October, 10:00am ET to 12:00pm ET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dirty="0"/>
              <a:t>Tuesday, 28 October, 10:00am ET to 12:00pm ET</a:t>
            </a:r>
            <a:endParaRPr lang="en-US" alt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Objectives in the wireless interim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Review and discuss technical contributions/straw polls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894383" y="651357"/>
            <a:ext cx="10363200" cy="1066800"/>
          </a:xfrm>
        </p:spPr>
        <p:txBody>
          <a:bodyPr/>
          <a:lstStyle/>
          <a:p>
            <a:r>
              <a:rPr lang="en-US" dirty="0"/>
              <a:t>Plans for November 2025 plenary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76825" y="6475413"/>
            <a:ext cx="1215076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Edward Au (Huawei)</a:t>
            </a:r>
          </a:p>
        </p:txBody>
      </p:sp>
    </p:spTree>
    <p:extLst>
      <p:ext uri="{BB962C8B-B14F-4D97-AF65-F5344CB8AC3E}">
        <p14:creationId xmlns:p14="http://schemas.microsoft.com/office/powerpoint/2010/main" val="316066611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7207</TotalTime>
  <Words>146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MS PGothic</vt:lpstr>
      <vt:lpstr>Times New Roman</vt:lpstr>
      <vt:lpstr>802-11-Submission</vt:lpstr>
      <vt:lpstr>Document</vt:lpstr>
      <vt:lpstr>Task Group BQ September 2025 Closing Report</vt:lpstr>
      <vt:lpstr>Work Completed</vt:lpstr>
      <vt:lpstr>Plans for November 2025 plenary</vt:lpstr>
    </vt:vector>
  </TitlesOfParts>
  <Manager/>
  <Company>BlackBerry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Group BQ Closing Report</dc:title>
  <dc:subject/>
  <dc:creator/>
  <cp:keywords>September 2025</cp:keywords>
  <dc:description/>
  <cp:lastModifiedBy>Edward Au</cp:lastModifiedBy>
  <cp:revision>234</cp:revision>
  <cp:lastPrinted>1998-02-10T13:28:06Z</cp:lastPrinted>
  <dcterms:created xsi:type="dcterms:W3CDTF">2007-05-21T21:00:37Z</dcterms:created>
  <dcterms:modified xsi:type="dcterms:W3CDTF">2025-09-19T01:32:48Z</dcterms:modified>
  <cp:category>25/1625r0</cp:category>
</cp:coreProperties>
</file>