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1" r:id="rId2"/>
    <p:sldId id="371" r:id="rId3"/>
    <p:sldId id="372" r:id="rId4"/>
    <p:sldId id="383" r:id="rId5"/>
    <p:sldId id="384" r:id="rId6"/>
    <p:sldId id="385" r:id="rId7"/>
    <p:sldId id="386" r:id="rId8"/>
    <p:sldId id="387" r:id="rId9"/>
    <p:sldId id="378" r:id="rId10"/>
    <p:sldId id="391" r:id="rId11"/>
    <p:sldId id="390" r:id="rId12"/>
  </p:sldIdLst>
  <p:sldSz cx="9144000" cy="6858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B54F72-F967-4F83-5C45-8E73AA3FDE15}" name="Chen, Cheng" initials="CC" userId="S::cheng.chen@intel.com::9a6539a3-f8b0-49a4-8777-9785cd94690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ein, Arik" initials="Arik" lastIdx="9" clrIdx="0">
    <p:extLst>
      <p:ext uri="{19B8F6BF-5375-455C-9EA6-DF929625EA0E}">
        <p15:presenceInfo xmlns:p15="http://schemas.microsoft.com/office/powerpoint/2012/main" userId="Klein, Arik" providerId="None"/>
      </p:ext>
    </p:extLst>
  </p:cmAuthor>
  <p:cmAuthor id="2" name="Huang, Po-kai" initials="HP" lastIdx="17" clrIdx="1">
    <p:extLst>
      <p:ext uri="{19B8F6BF-5375-455C-9EA6-DF929625EA0E}">
        <p15:presenceInfo xmlns:p15="http://schemas.microsoft.com/office/powerpoint/2012/main" userId="S-1-5-21-725345543-602162358-527237240-2471230" providerId="AD"/>
      </p:ext>
    </p:extLst>
  </p:cmAuthor>
  <p:cmAuthor id="3" name="Cordeiro, Carlos" initials="CC" lastIdx="10" clrIdx="2">
    <p:extLst>
      <p:ext uri="{19B8F6BF-5375-455C-9EA6-DF929625EA0E}">
        <p15:presenceInfo xmlns:p15="http://schemas.microsoft.com/office/powerpoint/2012/main" userId="S-1-5-21-725345543-602162358-527237240-833488" providerId="AD"/>
      </p:ext>
    </p:extLst>
  </p:cmAuthor>
  <p:cmAuthor id="4" name="Da Silva, Claudio" initials="DSC" lastIdx="15" clrIdx="3">
    <p:extLst>
      <p:ext uri="{19B8F6BF-5375-455C-9EA6-DF929625EA0E}">
        <p15:presenceInfo xmlns:p15="http://schemas.microsoft.com/office/powerpoint/2012/main" userId="S::claudio.da.silva@intel.com::8f1bd5ce-82a4-4ca6-b828-adc3a3708a96" providerId="AD"/>
      </p:ext>
    </p:extLst>
  </p:cmAuthor>
  <p:cmAuthor id="5" name="Chen, Cheng" initials="CC" lastIdx="7" clrIdx="4">
    <p:extLst>
      <p:ext uri="{19B8F6BF-5375-455C-9EA6-DF929625EA0E}">
        <p15:presenceInfo xmlns:p15="http://schemas.microsoft.com/office/powerpoint/2012/main" userId="S::cheng.chen@intel.com::9a6539a3-f8b0-49a4-8777-9785cd946902" providerId="AD"/>
      </p:ext>
    </p:extLst>
  </p:cmAuthor>
  <p:cmAuthor id="6" name="Simone Merlin" initials="SM" lastIdx="30" clrIdx="5">
    <p:extLst>
      <p:ext uri="{19B8F6BF-5375-455C-9EA6-DF929625EA0E}">
        <p15:presenceInfo xmlns:p15="http://schemas.microsoft.com/office/powerpoint/2012/main" userId="S::smerlin@qti.qualcomm.com::ee9968a1-e387-41b9-8b5d-b95cc07f19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AA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0AAD96-D3D0-4DCE-8AAA-CAAB1CACDC5C}" v="6" dt="2025-09-16T01:46:53.1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1095" autoAdjust="0"/>
  </p:normalViewPr>
  <p:slideViewPr>
    <p:cSldViewPr>
      <p:cViewPr varScale="1">
        <p:scale>
          <a:sx n="74" d="100"/>
          <a:sy n="74" d="100"/>
        </p:scale>
        <p:origin x="1168" y="56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3426" y="-72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, Cheng" userId="9a6539a3-f8b0-49a4-8777-9785cd946902" providerId="ADAL" clId="{538E1583-4B70-4F75-9EEF-3B87662D1211}"/>
    <pc:docChg chg="modSld">
      <pc:chgData name="Chen, Cheng" userId="9a6539a3-f8b0-49a4-8777-9785cd946902" providerId="ADAL" clId="{538E1583-4B70-4F75-9EEF-3B87662D1211}" dt="2025-09-04T05:00:48.171" v="7" actId="20577"/>
      <pc:docMkLst>
        <pc:docMk/>
      </pc:docMkLst>
      <pc:sldChg chg="modSp mod">
        <pc:chgData name="Chen, Cheng" userId="9a6539a3-f8b0-49a4-8777-9785cd946902" providerId="ADAL" clId="{538E1583-4B70-4F75-9EEF-3B87662D1211}" dt="2025-09-04T05:00:48.171" v="7" actId="20577"/>
        <pc:sldMkLst>
          <pc:docMk/>
          <pc:sldMk cId="3998072449" sldId="391"/>
        </pc:sldMkLst>
        <pc:spChg chg="mod">
          <ac:chgData name="Chen, Cheng" userId="9a6539a3-f8b0-49a4-8777-9785cd946902" providerId="ADAL" clId="{538E1583-4B70-4F75-9EEF-3B87662D1211}" dt="2025-09-04T05:00:48.171" v="7" actId="20577"/>
          <ac:spMkLst>
            <pc:docMk/>
            <pc:sldMk cId="3998072449" sldId="391"/>
            <ac:spMk id="3" creationId="{4E37B882-00BB-BEAE-9EB6-6BBC4831991B}"/>
          </ac:spMkLst>
        </pc:spChg>
      </pc:sldChg>
    </pc:docChg>
  </pc:docChgLst>
  <pc:docChgLst>
    <pc:chgData name="Chen, Cheng" userId="9a6539a3-f8b0-49a4-8777-9785cd946902" providerId="ADAL" clId="{E30AAD96-D3D0-4DCE-8AAA-CAAB1CACDC5C}"/>
    <pc:docChg chg="undo custSel delSld modSld modMainMaster">
      <pc:chgData name="Chen, Cheng" userId="9a6539a3-f8b0-49a4-8777-9785cd946902" providerId="ADAL" clId="{E30AAD96-D3D0-4DCE-8AAA-CAAB1CACDC5C}" dt="2025-09-16T01:46:18.133" v="194" actId="20577"/>
      <pc:docMkLst>
        <pc:docMk/>
      </pc:docMkLst>
      <pc:sldChg chg="modSp mod">
        <pc:chgData name="Chen, Cheng" userId="9a6539a3-f8b0-49a4-8777-9785cd946902" providerId="ADAL" clId="{E30AAD96-D3D0-4DCE-8AAA-CAAB1CACDC5C}" dt="2025-09-09T14:05:12.917" v="151" actId="20577"/>
        <pc:sldMkLst>
          <pc:docMk/>
          <pc:sldMk cId="2107952716" sldId="372"/>
        </pc:sldMkLst>
        <pc:spChg chg="mod">
          <ac:chgData name="Chen, Cheng" userId="9a6539a3-f8b0-49a4-8777-9785cd946902" providerId="ADAL" clId="{E30AAD96-D3D0-4DCE-8AAA-CAAB1CACDC5C}" dt="2025-09-09T14:05:12.917" v="151" actId="20577"/>
          <ac:spMkLst>
            <pc:docMk/>
            <pc:sldMk cId="2107952716" sldId="372"/>
            <ac:spMk id="3" creationId="{879AC24F-B6D5-7AA7-5488-E8B98688B519}"/>
          </ac:spMkLst>
        </pc:spChg>
      </pc:sldChg>
      <pc:sldChg chg="modSp mod">
        <pc:chgData name="Chen, Cheng" userId="9a6539a3-f8b0-49a4-8777-9785cd946902" providerId="ADAL" clId="{E30AAD96-D3D0-4DCE-8AAA-CAAB1CACDC5C}" dt="2025-09-09T14:18:24.376" v="170" actId="20577"/>
        <pc:sldMkLst>
          <pc:docMk/>
          <pc:sldMk cId="2785915800" sldId="378"/>
        </pc:sldMkLst>
        <pc:spChg chg="mod">
          <ac:chgData name="Chen, Cheng" userId="9a6539a3-f8b0-49a4-8777-9785cd946902" providerId="ADAL" clId="{E30AAD96-D3D0-4DCE-8AAA-CAAB1CACDC5C}" dt="2025-09-09T14:18:24.376" v="170" actId="20577"/>
          <ac:spMkLst>
            <pc:docMk/>
            <pc:sldMk cId="2785915800" sldId="378"/>
            <ac:spMk id="3" creationId="{ED7FF708-9642-8749-D291-6A74E0D9C8D4}"/>
          </ac:spMkLst>
        </pc:spChg>
      </pc:sldChg>
      <pc:sldChg chg="addSp delSp modSp mod modClrScheme chgLayout">
        <pc:chgData name="Chen, Cheng" userId="9a6539a3-f8b0-49a4-8777-9785cd946902" providerId="ADAL" clId="{E30AAD96-D3D0-4DCE-8AAA-CAAB1CACDC5C}" dt="2025-09-09T14:08:09.720" v="157" actId="21"/>
        <pc:sldMkLst>
          <pc:docMk/>
          <pc:sldMk cId="4075904225" sldId="383"/>
        </pc:sldMkLst>
        <pc:spChg chg="mod">
          <ac:chgData name="Chen, Cheng" userId="9a6539a3-f8b0-49a4-8777-9785cd946902" providerId="ADAL" clId="{E30AAD96-D3D0-4DCE-8AAA-CAAB1CACDC5C}" dt="2025-09-09T14:08:05.039" v="155" actId="26606"/>
          <ac:spMkLst>
            <pc:docMk/>
            <pc:sldMk cId="4075904225" sldId="383"/>
            <ac:spMk id="2" creationId="{4E9DA67B-4B44-A1F1-9B50-7DB56F551F26}"/>
          </ac:spMkLst>
        </pc:spChg>
        <pc:spChg chg="mod">
          <ac:chgData name="Chen, Cheng" userId="9a6539a3-f8b0-49a4-8777-9785cd946902" providerId="ADAL" clId="{E30AAD96-D3D0-4DCE-8AAA-CAAB1CACDC5C}" dt="2025-09-09T14:08:09.720" v="157" actId="21"/>
          <ac:spMkLst>
            <pc:docMk/>
            <pc:sldMk cId="4075904225" sldId="383"/>
            <ac:spMk id="3" creationId="{39E28498-8C2E-AA62-FD98-42F743C0F378}"/>
          </ac:spMkLst>
        </pc:spChg>
        <pc:spChg chg="mod">
          <ac:chgData name="Chen, Cheng" userId="9a6539a3-f8b0-49a4-8777-9785cd946902" providerId="ADAL" clId="{E30AAD96-D3D0-4DCE-8AAA-CAAB1CACDC5C}" dt="2025-09-09T14:08:05.039" v="155" actId="26606"/>
          <ac:spMkLst>
            <pc:docMk/>
            <pc:sldMk cId="4075904225" sldId="383"/>
            <ac:spMk id="4" creationId="{BED08003-1ED3-43D7-92CD-67276021E99E}"/>
          </ac:spMkLst>
        </pc:spChg>
        <pc:spChg chg="mod">
          <ac:chgData name="Chen, Cheng" userId="9a6539a3-f8b0-49a4-8777-9785cd946902" providerId="ADAL" clId="{E30AAD96-D3D0-4DCE-8AAA-CAAB1CACDC5C}" dt="2025-09-09T14:08:05.039" v="155" actId="26606"/>
          <ac:spMkLst>
            <pc:docMk/>
            <pc:sldMk cId="4075904225" sldId="383"/>
            <ac:spMk id="5" creationId="{B2E23A05-2A6A-5BCF-44C9-8CF5075185D0}"/>
          </ac:spMkLst>
        </pc:spChg>
        <pc:spChg chg="mod">
          <ac:chgData name="Chen, Cheng" userId="9a6539a3-f8b0-49a4-8777-9785cd946902" providerId="ADAL" clId="{E30AAD96-D3D0-4DCE-8AAA-CAAB1CACDC5C}" dt="2025-09-09T14:08:05.039" v="155" actId="26606"/>
          <ac:spMkLst>
            <pc:docMk/>
            <pc:sldMk cId="4075904225" sldId="383"/>
            <ac:spMk id="6" creationId="{525D710D-0B78-58CA-F81B-1B0CBCB7E4CD}"/>
          </ac:spMkLst>
        </pc:spChg>
      </pc:sldChg>
      <pc:sldChg chg="modSp mod">
        <pc:chgData name="Chen, Cheng" userId="9a6539a3-f8b0-49a4-8777-9785cd946902" providerId="ADAL" clId="{E30AAD96-D3D0-4DCE-8AAA-CAAB1CACDC5C}" dt="2025-09-09T14:02:28.644" v="130" actId="20577"/>
        <pc:sldMkLst>
          <pc:docMk/>
          <pc:sldMk cId="70023501" sldId="385"/>
        </pc:sldMkLst>
        <pc:spChg chg="mod">
          <ac:chgData name="Chen, Cheng" userId="9a6539a3-f8b0-49a4-8777-9785cd946902" providerId="ADAL" clId="{E30AAD96-D3D0-4DCE-8AAA-CAAB1CACDC5C}" dt="2025-09-09T14:02:28.644" v="130" actId="20577"/>
          <ac:spMkLst>
            <pc:docMk/>
            <pc:sldMk cId="70023501" sldId="385"/>
            <ac:spMk id="3" creationId="{EAB8EDFE-5656-F0CF-AFC9-3EC9690D7F4B}"/>
          </ac:spMkLst>
        </pc:spChg>
      </pc:sldChg>
      <pc:sldChg chg="modSp mod">
        <pc:chgData name="Chen, Cheng" userId="9a6539a3-f8b0-49a4-8777-9785cd946902" providerId="ADAL" clId="{E30AAD96-D3D0-4DCE-8AAA-CAAB1CACDC5C}" dt="2025-09-09T14:02:41.407" v="133" actId="20577"/>
        <pc:sldMkLst>
          <pc:docMk/>
          <pc:sldMk cId="2275348351" sldId="386"/>
        </pc:sldMkLst>
        <pc:spChg chg="mod">
          <ac:chgData name="Chen, Cheng" userId="9a6539a3-f8b0-49a4-8777-9785cd946902" providerId="ADAL" clId="{E30AAD96-D3D0-4DCE-8AAA-CAAB1CACDC5C}" dt="2025-09-09T14:02:41.407" v="133" actId="20577"/>
          <ac:spMkLst>
            <pc:docMk/>
            <pc:sldMk cId="2275348351" sldId="386"/>
            <ac:spMk id="3" creationId="{0BFADD31-C483-CDD3-F0DC-3459464AC6A3}"/>
          </ac:spMkLst>
        </pc:spChg>
      </pc:sldChg>
      <pc:sldChg chg="del">
        <pc:chgData name="Chen, Cheng" userId="9a6539a3-f8b0-49a4-8777-9785cd946902" providerId="ADAL" clId="{E30AAD96-D3D0-4DCE-8AAA-CAAB1CACDC5C}" dt="2025-09-09T14:09:21.745" v="162" actId="2696"/>
        <pc:sldMkLst>
          <pc:docMk/>
          <pc:sldMk cId="2164995591" sldId="388"/>
        </pc:sldMkLst>
      </pc:sldChg>
      <pc:sldChg chg="del">
        <pc:chgData name="Chen, Cheng" userId="9a6539a3-f8b0-49a4-8777-9785cd946902" providerId="ADAL" clId="{E30AAD96-D3D0-4DCE-8AAA-CAAB1CACDC5C}" dt="2025-09-09T14:09:24.068" v="163" actId="2696"/>
        <pc:sldMkLst>
          <pc:docMk/>
          <pc:sldMk cId="1308036236" sldId="389"/>
        </pc:sldMkLst>
      </pc:sldChg>
      <pc:sldChg chg="modSp mod">
        <pc:chgData name="Chen, Cheng" userId="9a6539a3-f8b0-49a4-8777-9785cd946902" providerId="ADAL" clId="{E30AAD96-D3D0-4DCE-8AAA-CAAB1CACDC5C}" dt="2025-09-09T14:08:38.355" v="161" actId="20577"/>
        <pc:sldMkLst>
          <pc:docMk/>
          <pc:sldMk cId="3998072449" sldId="391"/>
        </pc:sldMkLst>
        <pc:spChg chg="mod">
          <ac:chgData name="Chen, Cheng" userId="9a6539a3-f8b0-49a4-8777-9785cd946902" providerId="ADAL" clId="{E30AAD96-D3D0-4DCE-8AAA-CAAB1CACDC5C}" dt="2025-09-09T14:08:38.355" v="161" actId="20577"/>
          <ac:spMkLst>
            <pc:docMk/>
            <pc:sldMk cId="3998072449" sldId="391"/>
            <ac:spMk id="3" creationId="{4E37B882-00BB-BEAE-9EB6-6BBC4831991B}"/>
          </ac:spMkLst>
        </pc:spChg>
      </pc:sldChg>
      <pc:sldMasterChg chg="modSp mod">
        <pc:chgData name="Chen, Cheng" userId="9a6539a3-f8b0-49a4-8777-9785cd946902" providerId="ADAL" clId="{E30AAD96-D3D0-4DCE-8AAA-CAAB1CACDC5C}" dt="2025-09-16T01:46:18.133" v="194" actId="20577"/>
        <pc:sldMasterMkLst>
          <pc:docMk/>
          <pc:sldMasterMk cId="0" sldId="2147483648"/>
        </pc:sldMasterMkLst>
        <pc:spChg chg="mod">
          <ac:chgData name="Chen, Cheng" userId="9a6539a3-f8b0-49a4-8777-9785cd946902" providerId="ADAL" clId="{E30AAD96-D3D0-4DCE-8AAA-CAAB1CACDC5C}" dt="2025-09-16T01:45:50.621" v="181" actId="20577"/>
          <ac:spMkLst>
            <pc:docMk/>
            <pc:sldMasterMk cId="0" sldId="2147483648"/>
            <ac:spMk id="1028" creationId="{1CADB04A-8BC5-4077-AD64-B68ADEED3033}"/>
          </ac:spMkLst>
        </pc:spChg>
        <pc:spChg chg="mod">
          <ac:chgData name="Chen, Cheng" userId="9a6539a3-f8b0-49a4-8777-9785cd946902" providerId="ADAL" clId="{E30AAD96-D3D0-4DCE-8AAA-CAAB1CACDC5C}" dt="2025-09-16T01:46:18.133" v="194" actId="20577"/>
          <ac:spMkLst>
            <pc:docMk/>
            <pc:sldMasterMk cId="0" sldId="2147483648"/>
            <ac:spMk id="1031" creationId="{F47EBAF5-52AC-49CF-A3FD-31E596F2D8C6}"/>
          </ac:spMkLst>
        </pc:spChg>
        <pc:spChg chg="mod">
          <ac:chgData name="Chen, Cheng" userId="9a6539a3-f8b0-49a4-8777-9785cd946902" providerId="ADAL" clId="{E30AAD96-D3D0-4DCE-8AAA-CAAB1CACDC5C}" dt="2025-09-16T01:45:44.309" v="172" actId="1076"/>
          <ac:spMkLst>
            <pc:docMk/>
            <pc:sldMasterMk cId="0" sldId="2147483648"/>
            <ac:spMk id="1032" creationId="{FDC60003-D664-41D3-9C89-AA78BAF9E527}"/>
          </ac:spMkLst>
        </pc:sp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Proposed IMMW Channelization Scheme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1"/>
          <c:tx>
            <c:strRef>
              <c:f>option2!$B$4</c:f>
              <c:strCache>
                <c:ptCount val="1"/>
                <c:pt idx="0">
                  <c:v>US, CAN, EU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option2!$C$4:$C$9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71</c:v>
                </c:pt>
                <c:pt idx="4">
                  <c:v>71</c:v>
                </c:pt>
                <c:pt idx="5">
                  <c:v>75</c:v>
                </c:pt>
              </c:numCache>
            </c:numRef>
          </c:xVal>
          <c:yVal>
            <c:numRef>
              <c:f>option2!$D$4:$D$9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3EC-4D6D-99F2-F61BED923648}"/>
            </c:ext>
          </c:extLst>
        </c:ser>
        <c:ser>
          <c:idx val="2"/>
          <c:order val="2"/>
          <c:tx>
            <c:strRef>
              <c:f>option2!$B$10</c:f>
              <c:strCache>
                <c:ptCount val="1"/>
                <c:pt idx="0">
                  <c:v>KOR, JPN, SGP, TW, HK, AUS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option2!$C$10:$C$15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66</c:v>
                </c:pt>
                <c:pt idx="4">
                  <c:v>66</c:v>
                </c:pt>
                <c:pt idx="5">
                  <c:v>75</c:v>
                </c:pt>
              </c:numCache>
            </c:numRef>
          </c:xVal>
          <c:yVal>
            <c:numRef>
              <c:f>option2!$D$10:$D$15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1.9</c:v>
                </c:pt>
                <c:pt idx="3">
                  <c:v>1.9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3EC-4D6D-99F2-F61BED923648}"/>
            </c:ext>
          </c:extLst>
        </c:ser>
        <c:ser>
          <c:idx val="3"/>
          <c:order val="3"/>
          <c:tx>
            <c:strRef>
              <c:f>option2!$B$16</c:f>
              <c:strCache>
                <c:ptCount val="1"/>
                <c:pt idx="0">
                  <c:v>BRZ, CHL, MEX, NWZ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option2!$C$16:$C$21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64</c:v>
                </c:pt>
                <c:pt idx="4">
                  <c:v>64</c:v>
                </c:pt>
                <c:pt idx="5">
                  <c:v>75</c:v>
                </c:pt>
              </c:numCache>
            </c:numRef>
          </c:xVal>
          <c:yVal>
            <c:numRef>
              <c:f>option2!$D$16:$D$21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1.8</c:v>
                </c:pt>
                <c:pt idx="3">
                  <c:v>1.8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53EC-4D6D-99F2-F61BED923648}"/>
            </c:ext>
          </c:extLst>
        </c:ser>
        <c:ser>
          <c:idx val="4"/>
          <c:order val="4"/>
          <c:tx>
            <c:strRef>
              <c:f>option2!$B$22</c:f>
              <c:strCache>
                <c:ptCount val="1"/>
                <c:pt idx="0">
                  <c:v>CHN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option2!$C$22:$C$27</c:f>
              <c:numCache>
                <c:formatCode>General</c:formatCode>
                <c:ptCount val="6"/>
                <c:pt idx="0">
                  <c:v>55</c:v>
                </c:pt>
                <c:pt idx="1">
                  <c:v>59</c:v>
                </c:pt>
                <c:pt idx="2">
                  <c:v>59</c:v>
                </c:pt>
                <c:pt idx="3">
                  <c:v>64</c:v>
                </c:pt>
                <c:pt idx="4">
                  <c:v>64</c:v>
                </c:pt>
                <c:pt idx="5">
                  <c:v>75</c:v>
                </c:pt>
              </c:numCache>
            </c:numRef>
          </c:xVal>
          <c:yVal>
            <c:numRef>
              <c:f>option2!$D$22:$D$27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1.7</c:v>
                </c:pt>
                <c:pt idx="3">
                  <c:v>1.7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53EC-4D6D-99F2-F61BED923648}"/>
            </c:ext>
          </c:extLst>
        </c:ser>
        <c:ser>
          <c:idx val="8"/>
          <c:order val="8"/>
          <c:tx>
            <c:strRef>
              <c:f>option2!$U$4</c:f>
              <c:strCache>
                <c:ptCount val="1"/>
                <c:pt idx="0">
                  <c:v>160MHz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option2!$U$8:$U$27</c:f>
              <c:extLst xmlns:c15="http://schemas.microsoft.com/office/drawing/2012/chart"/>
            </c:numRef>
          </c:xVal>
          <c:yVal>
            <c:numRef>
              <c:f>option2!$V$8:$V$27</c:f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53EC-4D6D-99F2-F61BED923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1886064"/>
        <c:axId val="441888976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option2!$F$3</c15:sqref>
                        </c15:formulaRef>
                      </c:ext>
                    </c:extLst>
                    <c:strCache>
                      <c:ptCount val="1"/>
                      <c:pt idx="0">
                        <c:v>802.11ad</c:v>
                      </c:pt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option2!$H$8:$H$37</c15:sqref>
                        </c15:formulaRef>
                      </c:ext>
                    </c:extLst>
                    <c:numCache>
                      <c:formatCode>General</c:formatCode>
                      <c:ptCount val="30"/>
                      <c:pt idx="0">
                        <c:v>57.24</c:v>
                      </c:pt>
                      <c:pt idx="1">
                        <c:v>57.44</c:v>
                      </c:pt>
                      <c:pt idx="2">
                        <c:v>58.32</c:v>
                      </c:pt>
                      <c:pt idx="3">
                        <c:v>59.2</c:v>
                      </c:pt>
                      <c:pt idx="4">
                        <c:v>59.4</c:v>
                      </c:pt>
                      <c:pt idx="5">
                        <c:v>59.400000000000006</c:v>
                      </c:pt>
                      <c:pt idx="6">
                        <c:v>59.6</c:v>
                      </c:pt>
                      <c:pt idx="7">
                        <c:v>60.480000000000004</c:v>
                      </c:pt>
                      <c:pt idx="8">
                        <c:v>61.360000000000007</c:v>
                      </c:pt>
                      <c:pt idx="9">
                        <c:v>61.56</c:v>
                      </c:pt>
                      <c:pt idx="10">
                        <c:v>61.56</c:v>
                      </c:pt>
                      <c:pt idx="11">
                        <c:v>61.76</c:v>
                      </c:pt>
                      <c:pt idx="12">
                        <c:v>62.64</c:v>
                      </c:pt>
                      <c:pt idx="13">
                        <c:v>63.52</c:v>
                      </c:pt>
                      <c:pt idx="14">
                        <c:v>63.72</c:v>
                      </c:pt>
                      <c:pt idx="15">
                        <c:v>63.72</c:v>
                      </c:pt>
                      <c:pt idx="16">
                        <c:v>63.919999999999995</c:v>
                      </c:pt>
                      <c:pt idx="17">
                        <c:v>64.8</c:v>
                      </c:pt>
                      <c:pt idx="18">
                        <c:v>65.679999999999993</c:v>
                      </c:pt>
                      <c:pt idx="19">
                        <c:v>65.88</c:v>
                      </c:pt>
                      <c:pt idx="20">
                        <c:v>65.88</c:v>
                      </c:pt>
                      <c:pt idx="21">
                        <c:v>66.08</c:v>
                      </c:pt>
                      <c:pt idx="22">
                        <c:v>66.959999999999994</c:v>
                      </c:pt>
                      <c:pt idx="23">
                        <c:v>67.839999999999989</c:v>
                      </c:pt>
                      <c:pt idx="24">
                        <c:v>68.039999999999992</c:v>
                      </c:pt>
                      <c:pt idx="25">
                        <c:v>68.039999999999992</c:v>
                      </c:pt>
                      <c:pt idx="26">
                        <c:v>68.239999999999995</c:v>
                      </c:pt>
                      <c:pt idx="27">
                        <c:v>69.11999999999999</c:v>
                      </c:pt>
                      <c:pt idx="28">
                        <c:v>69.999999999999986</c:v>
                      </c:pt>
                      <c:pt idx="29">
                        <c:v>70.199999999999989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option2!$I$8:$I$37</c15:sqref>
                        </c15:formulaRef>
                      </c:ext>
                    </c:extLst>
                    <c:numCache>
                      <c:formatCode>General</c:formatCode>
                      <c:ptCount val="30"/>
                      <c:pt idx="0">
                        <c:v>1</c:v>
                      </c:pt>
                      <c:pt idx="1">
                        <c:v>1.5</c:v>
                      </c:pt>
                      <c:pt idx="2">
                        <c:v>1.5</c:v>
                      </c:pt>
                      <c:pt idx="3">
                        <c:v>1.5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1.5</c:v>
                      </c:pt>
                      <c:pt idx="7">
                        <c:v>1.5</c:v>
                      </c:pt>
                      <c:pt idx="8">
                        <c:v>1.5</c:v>
                      </c:pt>
                      <c:pt idx="9">
                        <c:v>1</c:v>
                      </c:pt>
                      <c:pt idx="10">
                        <c:v>1</c:v>
                      </c:pt>
                      <c:pt idx="11">
                        <c:v>1.5</c:v>
                      </c:pt>
                      <c:pt idx="12">
                        <c:v>1.5</c:v>
                      </c:pt>
                      <c:pt idx="13">
                        <c:v>1.5</c:v>
                      </c:pt>
                      <c:pt idx="14">
                        <c:v>1</c:v>
                      </c:pt>
                      <c:pt idx="15">
                        <c:v>1</c:v>
                      </c:pt>
                      <c:pt idx="16">
                        <c:v>1.5</c:v>
                      </c:pt>
                      <c:pt idx="17">
                        <c:v>1.5</c:v>
                      </c:pt>
                      <c:pt idx="18">
                        <c:v>1.5</c:v>
                      </c:pt>
                      <c:pt idx="19">
                        <c:v>1</c:v>
                      </c:pt>
                      <c:pt idx="20">
                        <c:v>1</c:v>
                      </c:pt>
                      <c:pt idx="21">
                        <c:v>1.5</c:v>
                      </c:pt>
                      <c:pt idx="22">
                        <c:v>1.5</c:v>
                      </c:pt>
                      <c:pt idx="23">
                        <c:v>1.5</c:v>
                      </c:pt>
                      <c:pt idx="24">
                        <c:v>1</c:v>
                      </c:pt>
                      <c:pt idx="25">
                        <c:v>1</c:v>
                      </c:pt>
                      <c:pt idx="26">
                        <c:v>1.5</c:v>
                      </c:pt>
                      <c:pt idx="27">
                        <c:v>1.5</c:v>
                      </c:pt>
                      <c:pt idx="28">
                        <c:v>1.5</c:v>
                      </c:pt>
                      <c:pt idx="29">
                        <c:v>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5-53EC-4D6D-99F2-F61BED923648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option2!$L$4</c15:sqref>
                        </c15:formulaRef>
                      </c:ext>
                    </c:extLst>
                    <c:strCache>
                      <c:ptCount val="1"/>
                      <c:pt idx="0">
                        <c:v>1280MHz</c:v>
                      </c:pt>
                    </c:strCache>
                  </c:strRef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option2!$L$8:$L$57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57.28</c:v>
                      </c:pt>
                      <c:pt idx="1">
                        <c:v>57.4</c:v>
                      </c:pt>
                      <c:pt idx="2">
                        <c:v>57.92</c:v>
                      </c:pt>
                      <c:pt idx="3">
                        <c:v>58.440000000000005</c:v>
                      </c:pt>
                      <c:pt idx="4">
                        <c:v>58.56</c:v>
                      </c:pt>
                      <c:pt idx="5">
                        <c:v>58.56</c:v>
                      </c:pt>
                      <c:pt idx="6">
                        <c:v>58.68</c:v>
                      </c:pt>
                      <c:pt idx="7">
                        <c:v>59.2</c:v>
                      </c:pt>
                      <c:pt idx="8">
                        <c:v>59.720000000000006</c:v>
                      </c:pt>
                      <c:pt idx="9">
                        <c:v>59.84</c:v>
                      </c:pt>
                      <c:pt idx="10">
                        <c:v>59.84</c:v>
                      </c:pt>
                      <c:pt idx="11">
                        <c:v>59.96</c:v>
                      </c:pt>
                      <c:pt idx="12">
                        <c:v>60.480000000000004</c:v>
                      </c:pt>
                      <c:pt idx="13">
                        <c:v>61.000000000000007</c:v>
                      </c:pt>
                      <c:pt idx="14">
                        <c:v>61.120000000000005</c:v>
                      </c:pt>
                      <c:pt idx="15">
                        <c:v>61.120000000000005</c:v>
                      </c:pt>
                      <c:pt idx="16">
                        <c:v>61.24</c:v>
                      </c:pt>
                      <c:pt idx="17">
                        <c:v>61.760000000000005</c:v>
                      </c:pt>
                      <c:pt idx="18">
                        <c:v>62.280000000000008</c:v>
                      </c:pt>
                      <c:pt idx="19">
                        <c:v>62.400000000000006</c:v>
                      </c:pt>
                      <c:pt idx="20">
                        <c:v>62.400000000000006</c:v>
                      </c:pt>
                      <c:pt idx="21">
                        <c:v>62.52</c:v>
                      </c:pt>
                      <c:pt idx="22">
                        <c:v>63.040000000000006</c:v>
                      </c:pt>
                      <c:pt idx="23">
                        <c:v>63.560000000000009</c:v>
                      </c:pt>
                      <c:pt idx="24">
                        <c:v>63.680000000000007</c:v>
                      </c:pt>
                      <c:pt idx="25">
                        <c:v>63.680000000000007</c:v>
                      </c:pt>
                      <c:pt idx="26">
                        <c:v>63.800000000000004</c:v>
                      </c:pt>
                      <c:pt idx="27">
                        <c:v>64.320000000000007</c:v>
                      </c:pt>
                      <c:pt idx="28">
                        <c:v>64.84</c:v>
                      </c:pt>
                      <c:pt idx="29">
                        <c:v>64.960000000000008</c:v>
                      </c:pt>
                      <c:pt idx="30">
                        <c:v>64.960000000000008</c:v>
                      </c:pt>
                      <c:pt idx="31">
                        <c:v>65.080000000000013</c:v>
                      </c:pt>
                      <c:pt idx="32">
                        <c:v>65.600000000000009</c:v>
                      </c:pt>
                      <c:pt idx="33">
                        <c:v>66.12</c:v>
                      </c:pt>
                      <c:pt idx="34">
                        <c:v>66.240000000000009</c:v>
                      </c:pt>
                      <c:pt idx="35">
                        <c:v>66.240000000000009</c:v>
                      </c:pt>
                      <c:pt idx="36">
                        <c:v>66.360000000000014</c:v>
                      </c:pt>
                      <c:pt idx="37">
                        <c:v>66.88000000000001</c:v>
                      </c:pt>
                      <c:pt idx="38">
                        <c:v>67.400000000000006</c:v>
                      </c:pt>
                      <c:pt idx="39">
                        <c:v>67.52000000000001</c:v>
                      </c:pt>
                      <c:pt idx="40">
                        <c:v>67.52000000000001</c:v>
                      </c:pt>
                      <c:pt idx="41">
                        <c:v>67.640000000000015</c:v>
                      </c:pt>
                      <c:pt idx="42">
                        <c:v>68.160000000000011</c:v>
                      </c:pt>
                      <c:pt idx="43">
                        <c:v>68.680000000000007</c:v>
                      </c:pt>
                      <c:pt idx="44">
                        <c:v>68.800000000000011</c:v>
                      </c:pt>
                      <c:pt idx="45">
                        <c:v>68.800000000000011</c:v>
                      </c:pt>
                      <c:pt idx="46">
                        <c:v>68.920000000000016</c:v>
                      </c:pt>
                      <c:pt idx="47">
                        <c:v>69.440000000000012</c:v>
                      </c:pt>
                      <c:pt idx="48">
                        <c:v>69.960000000000008</c:v>
                      </c:pt>
                      <c:pt idx="49">
                        <c:v>70.080000000000013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option2!$M$8:$M$57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0</c:v>
                      </c:pt>
                      <c:pt idx="1">
                        <c:v>0.8</c:v>
                      </c:pt>
                      <c:pt idx="2">
                        <c:v>0.8</c:v>
                      </c:pt>
                      <c:pt idx="3">
                        <c:v>0.8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0.8</c:v>
                      </c:pt>
                      <c:pt idx="7">
                        <c:v>0.8</c:v>
                      </c:pt>
                      <c:pt idx="8">
                        <c:v>0.8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0.8</c:v>
                      </c:pt>
                      <c:pt idx="12">
                        <c:v>0.8</c:v>
                      </c:pt>
                      <c:pt idx="13">
                        <c:v>0.8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0.8</c:v>
                      </c:pt>
                      <c:pt idx="17">
                        <c:v>0.8</c:v>
                      </c:pt>
                      <c:pt idx="18">
                        <c:v>0.8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0.8</c:v>
                      </c:pt>
                      <c:pt idx="22">
                        <c:v>0.8</c:v>
                      </c:pt>
                      <c:pt idx="23">
                        <c:v>0.8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0.8</c:v>
                      </c:pt>
                      <c:pt idx="27">
                        <c:v>0.8</c:v>
                      </c:pt>
                      <c:pt idx="28">
                        <c:v>0.8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0.8</c:v>
                      </c:pt>
                      <c:pt idx="32">
                        <c:v>0.8</c:v>
                      </c:pt>
                      <c:pt idx="33">
                        <c:v>0.8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0.8</c:v>
                      </c:pt>
                      <c:pt idx="37">
                        <c:v>0.8</c:v>
                      </c:pt>
                      <c:pt idx="38">
                        <c:v>0.8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0.8</c:v>
                      </c:pt>
                      <c:pt idx="42">
                        <c:v>0.8</c:v>
                      </c:pt>
                      <c:pt idx="43">
                        <c:v>0.8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0.8</c:v>
                      </c:pt>
                      <c:pt idx="47">
                        <c:v>0.8</c:v>
                      </c:pt>
                      <c:pt idx="48">
                        <c:v>0.8</c:v>
                      </c:pt>
                      <c:pt idx="49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53EC-4D6D-99F2-F61BED923648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option2!$O$4</c15:sqref>
                        </c15:formulaRef>
                      </c:ext>
                    </c:extLst>
                    <c:strCache>
                      <c:ptCount val="1"/>
                      <c:pt idx="0">
                        <c:v>640MHz</c:v>
                      </c:pt>
                    </c:strCache>
                  </c:strRef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option2!$O$8:$O$112</c15:sqref>
                        </c15:formulaRef>
                      </c:ext>
                    </c:extLst>
                    <c:numCache>
                      <c:formatCode>General</c:formatCode>
                      <c:ptCount val="105"/>
                      <c:pt idx="0">
                        <c:v>57.28</c:v>
                      </c:pt>
                      <c:pt idx="1">
                        <c:v>57.34</c:v>
                      </c:pt>
                      <c:pt idx="2">
                        <c:v>57.6</c:v>
                      </c:pt>
                      <c:pt idx="3">
                        <c:v>57.86</c:v>
                      </c:pt>
                      <c:pt idx="4">
                        <c:v>57.92</c:v>
                      </c:pt>
                      <c:pt idx="5">
                        <c:v>57.92</c:v>
                      </c:pt>
                      <c:pt idx="6">
                        <c:v>57.980000000000004</c:v>
                      </c:pt>
                      <c:pt idx="7">
                        <c:v>58.24</c:v>
                      </c:pt>
                      <c:pt idx="8">
                        <c:v>58.5</c:v>
                      </c:pt>
                      <c:pt idx="9">
                        <c:v>58.56</c:v>
                      </c:pt>
                      <c:pt idx="10">
                        <c:v>58.56</c:v>
                      </c:pt>
                      <c:pt idx="11">
                        <c:v>58.620000000000005</c:v>
                      </c:pt>
                      <c:pt idx="12">
                        <c:v>58.88</c:v>
                      </c:pt>
                      <c:pt idx="13">
                        <c:v>59.14</c:v>
                      </c:pt>
                      <c:pt idx="14">
                        <c:v>59.2</c:v>
                      </c:pt>
                      <c:pt idx="15">
                        <c:v>59.2</c:v>
                      </c:pt>
                      <c:pt idx="16">
                        <c:v>59.260000000000005</c:v>
                      </c:pt>
                      <c:pt idx="17">
                        <c:v>59.52</c:v>
                      </c:pt>
                      <c:pt idx="18">
                        <c:v>59.78</c:v>
                      </c:pt>
                      <c:pt idx="19">
                        <c:v>59.84</c:v>
                      </c:pt>
                      <c:pt idx="20">
                        <c:v>59.84</c:v>
                      </c:pt>
                      <c:pt idx="21">
                        <c:v>59.900000000000006</c:v>
                      </c:pt>
                      <c:pt idx="22">
                        <c:v>60.160000000000004</c:v>
                      </c:pt>
                      <c:pt idx="23">
                        <c:v>60.42</c:v>
                      </c:pt>
                      <c:pt idx="24">
                        <c:v>60.480000000000004</c:v>
                      </c:pt>
                      <c:pt idx="25">
                        <c:v>60.480000000000004</c:v>
                      </c:pt>
                      <c:pt idx="26">
                        <c:v>60.540000000000006</c:v>
                      </c:pt>
                      <c:pt idx="27">
                        <c:v>60.800000000000004</c:v>
                      </c:pt>
                      <c:pt idx="28">
                        <c:v>61.06</c:v>
                      </c:pt>
                      <c:pt idx="29">
                        <c:v>61.120000000000005</c:v>
                      </c:pt>
                      <c:pt idx="30">
                        <c:v>61.120000000000005</c:v>
                      </c:pt>
                      <c:pt idx="31">
                        <c:v>61.180000000000007</c:v>
                      </c:pt>
                      <c:pt idx="32">
                        <c:v>61.440000000000005</c:v>
                      </c:pt>
                      <c:pt idx="33">
                        <c:v>61.7</c:v>
                      </c:pt>
                      <c:pt idx="34">
                        <c:v>61.760000000000005</c:v>
                      </c:pt>
                      <c:pt idx="35">
                        <c:v>61.760000000000005</c:v>
                      </c:pt>
                      <c:pt idx="36">
                        <c:v>61.820000000000007</c:v>
                      </c:pt>
                      <c:pt idx="37">
                        <c:v>62.080000000000005</c:v>
                      </c:pt>
                      <c:pt idx="38">
                        <c:v>62.34</c:v>
                      </c:pt>
                      <c:pt idx="39">
                        <c:v>62.400000000000006</c:v>
                      </c:pt>
                      <c:pt idx="40">
                        <c:v>62.400000000000006</c:v>
                      </c:pt>
                      <c:pt idx="41">
                        <c:v>62.460000000000008</c:v>
                      </c:pt>
                      <c:pt idx="42">
                        <c:v>62.720000000000006</c:v>
                      </c:pt>
                      <c:pt idx="43">
                        <c:v>62.980000000000004</c:v>
                      </c:pt>
                      <c:pt idx="44">
                        <c:v>63.040000000000006</c:v>
                      </c:pt>
                      <c:pt idx="45">
                        <c:v>63.040000000000006</c:v>
                      </c:pt>
                      <c:pt idx="46">
                        <c:v>63.100000000000009</c:v>
                      </c:pt>
                      <c:pt idx="47">
                        <c:v>63.360000000000007</c:v>
                      </c:pt>
                      <c:pt idx="48">
                        <c:v>63.620000000000005</c:v>
                      </c:pt>
                      <c:pt idx="49">
                        <c:v>63.680000000000007</c:v>
                      </c:pt>
                      <c:pt idx="50">
                        <c:v>63.68</c:v>
                      </c:pt>
                      <c:pt idx="51">
                        <c:v>63.74</c:v>
                      </c:pt>
                      <c:pt idx="52">
                        <c:v>64</c:v>
                      </c:pt>
                      <c:pt idx="53">
                        <c:v>64.260000000000005</c:v>
                      </c:pt>
                      <c:pt idx="54">
                        <c:v>64.319999999999993</c:v>
                      </c:pt>
                      <c:pt idx="55">
                        <c:v>64.320000000000007</c:v>
                      </c:pt>
                      <c:pt idx="56">
                        <c:v>64.38</c:v>
                      </c:pt>
                      <c:pt idx="57">
                        <c:v>64.64</c:v>
                      </c:pt>
                      <c:pt idx="58">
                        <c:v>64.900000000000006</c:v>
                      </c:pt>
                      <c:pt idx="59">
                        <c:v>64.959999999999994</c:v>
                      </c:pt>
                      <c:pt idx="60">
                        <c:v>64.960000000000008</c:v>
                      </c:pt>
                      <c:pt idx="61">
                        <c:v>65.02</c:v>
                      </c:pt>
                      <c:pt idx="62">
                        <c:v>65.28</c:v>
                      </c:pt>
                      <c:pt idx="63">
                        <c:v>65.540000000000006</c:v>
                      </c:pt>
                      <c:pt idx="64">
                        <c:v>65.599999999999994</c:v>
                      </c:pt>
                      <c:pt idx="65">
                        <c:v>65.600000000000009</c:v>
                      </c:pt>
                      <c:pt idx="66">
                        <c:v>65.66</c:v>
                      </c:pt>
                      <c:pt idx="67">
                        <c:v>65.92</c:v>
                      </c:pt>
                      <c:pt idx="68">
                        <c:v>66.180000000000007</c:v>
                      </c:pt>
                      <c:pt idx="69">
                        <c:v>66.239999999999995</c:v>
                      </c:pt>
                      <c:pt idx="70">
                        <c:v>66.240000000000009</c:v>
                      </c:pt>
                      <c:pt idx="71">
                        <c:v>66.3</c:v>
                      </c:pt>
                      <c:pt idx="72">
                        <c:v>66.56</c:v>
                      </c:pt>
                      <c:pt idx="73">
                        <c:v>66.820000000000007</c:v>
                      </c:pt>
                      <c:pt idx="74">
                        <c:v>66.88</c:v>
                      </c:pt>
                      <c:pt idx="75">
                        <c:v>66.88000000000001</c:v>
                      </c:pt>
                      <c:pt idx="76">
                        <c:v>66.94</c:v>
                      </c:pt>
                      <c:pt idx="77">
                        <c:v>67.2</c:v>
                      </c:pt>
                      <c:pt idx="78">
                        <c:v>67.460000000000008</c:v>
                      </c:pt>
                      <c:pt idx="79">
                        <c:v>67.52</c:v>
                      </c:pt>
                      <c:pt idx="80">
                        <c:v>67.52000000000001</c:v>
                      </c:pt>
                      <c:pt idx="81">
                        <c:v>67.58</c:v>
                      </c:pt>
                      <c:pt idx="82">
                        <c:v>67.84</c:v>
                      </c:pt>
                      <c:pt idx="83">
                        <c:v>68.100000000000009</c:v>
                      </c:pt>
                      <c:pt idx="84">
                        <c:v>68.16</c:v>
                      </c:pt>
                      <c:pt idx="85">
                        <c:v>68.160000000000011</c:v>
                      </c:pt>
                      <c:pt idx="86">
                        <c:v>68.22</c:v>
                      </c:pt>
                      <c:pt idx="87">
                        <c:v>68.48</c:v>
                      </c:pt>
                      <c:pt idx="88">
                        <c:v>68.740000000000009</c:v>
                      </c:pt>
                      <c:pt idx="89">
                        <c:v>68.8</c:v>
                      </c:pt>
                      <c:pt idx="90">
                        <c:v>68.800000000000011</c:v>
                      </c:pt>
                      <c:pt idx="91">
                        <c:v>68.86</c:v>
                      </c:pt>
                      <c:pt idx="92">
                        <c:v>69.12</c:v>
                      </c:pt>
                      <c:pt idx="93">
                        <c:v>69.38000000000001</c:v>
                      </c:pt>
                      <c:pt idx="94">
                        <c:v>69.44</c:v>
                      </c:pt>
                      <c:pt idx="95">
                        <c:v>69.440000000000012</c:v>
                      </c:pt>
                      <c:pt idx="96">
                        <c:v>69.5</c:v>
                      </c:pt>
                      <c:pt idx="97">
                        <c:v>69.760000000000005</c:v>
                      </c:pt>
                      <c:pt idx="98">
                        <c:v>70.02000000000001</c:v>
                      </c:pt>
                      <c:pt idx="99">
                        <c:v>70.08</c:v>
                      </c:pt>
                      <c:pt idx="100">
                        <c:v>70.080000000000013</c:v>
                      </c:pt>
                      <c:pt idx="101">
                        <c:v>70.14</c:v>
                      </c:pt>
                      <c:pt idx="102">
                        <c:v>70.400000000000006</c:v>
                      </c:pt>
                      <c:pt idx="103">
                        <c:v>70.660000000000011</c:v>
                      </c:pt>
                      <c:pt idx="104">
                        <c:v>70.72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option2!$P$8:$P$112</c15:sqref>
                        </c15:formulaRef>
                      </c:ext>
                    </c:extLst>
                    <c:numCache>
                      <c:formatCode>General</c:formatCode>
                      <c:ptCount val="105"/>
                      <c:pt idx="0">
                        <c:v>0</c:v>
                      </c:pt>
                      <c:pt idx="1">
                        <c:v>0.6</c:v>
                      </c:pt>
                      <c:pt idx="2">
                        <c:v>0.6</c:v>
                      </c:pt>
                      <c:pt idx="3">
                        <c:v>0.6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0.6</c:v>
                      </c:pt>
                      <c:pt idx="7">
                        <c:v>0.6</c:v>
                      </c:pt>
                      <c:pt idx="8">
                        <c:v>0.6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0.6</c:v>
                      </c:pt>
                      <c:pt idx="12">
                        <c:v>0.6</c:v>
                      </c:pt>
                      <c:pt idx="13">
                        <c:v>0.6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0.6</c:v>
                      </c:pt>
                      <c:pt idx="17">
                        <c:v>0.6</c:v>
                      </c:pt>
                      <c:pt idx="18">
                        <c:v>0.6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0.6</c:v>
                      </c:pt>
                      <c:pt idx="22">
                        <c:v>0.6</c:v>
                      </c:pt>
                      <c:pt idx="23">
                        <c:v>0.6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0.6</c:v>
                      </c:pt>
                      <c:pt idx="27">
                        <c:v>0.6</c:v>
                      </c:pt>
                      <c:pt idx="28">
                        <c:v>0.6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0.6</c:v>
                      </c:pt>
                      <c:pt idx="32">
                        <c:v>0.6</c:v>
                      </c:pt>
                      <c:pt idx="33">
                        <c:v>0.6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0.6</c:v>
                      </c:pt>
                      <c:pt idx="37">
                        <c:v>0.6</c:v>
                      </c:pt>
                      <c:pt idx="38">
                        <c:v>0.6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0.6</c:v>
                      </c:pt>
                      <c:pt idx="42">
                        <c:v>0.6</c:v>
                      </c:pt>
                      <c:pt idx="43">
                        <c:v>0.6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0.6</c:v>
                      </c:pt>
                      <c:pt idx="47">
                        <c:v>0.6</c:v>
                      </c:pt>
                      <c:pt idx="48">
                        <c:v>0.6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0.6</c:v>
                      </c:pt>
                      <c:pt idx="52">
                        <c:v>0.6</c:v>
                      </c:pt>
                      <c:pt idx="53">
                        <c:v>0.6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0.6</c:v>
                      </c:pt>
                      <c:pt idx="57">
                        <c:v>0.6</c:v>
                      </c:pt>
                      <c:pt idx="58">
                        <c:v>0.6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0.6</c:v>
                      </c:pt>
                      <c:pt idx="62">
                        <c:v>0.6</c:v>
                      </c:pt>
                      <c:pt idx="63">
                        <c:v>0.6</c:v>
                      </c:pt>
                      <c:pt idx="64">
                        <c:v>0</c:v>
                      </c:pt>
                      <c:pt idx="65">
                        <c:v>0</c:v>
                      </c:pt>
                      <c:pt idx="66">
                        <c:v>0.6</c:v>
                      </c:pt>
                      <c:pt idx="67">
                        <c:v>0.6</c:v>
                      </c:pt>
                      <c:pt idx="68">
                        <c:v>0.6</c:v>
                      </c:pt>
                      <c:pt idx="69">
                        <c:v>0</c:v>
                      </c:pt>
                      <c:pt idx="70">
                        <c:v>0</c:v>
                      </c:pt>
                      <c:pt idx="71">
                        <c:v>0.6</c:v>
                      </c:pt>
                      <c:pt idx="72">
                        <c:v>0.6</c:v>
                      </c:pt>
                      <c:pt idx="73">
                        <c:v>0.6</c:v>
                      </c:pt>
                      <c:pt idx="74">
                        <c:v>0</c:v>
                      </c:pt>
                      <c:pt idx="75">
                        <c:v>0</c:v>
                      </c:pt>
                      <c:pt idx="76">
                        <c:v>0.6</c:v>
                      </c:pt>
                      <c:pt idx="77">
                        <c:v>0.6</c:v>
                      </c:pt>
                      <c:pt idx="78">
                        <c:v>0.6</c:v>
                      </c:pt>
                      <c:pt idx="79">
                        <c:v>0</c:v>
                      </c:pt>
                      <c:pt idx="80">
                        <c:v>0</c:v>
                      </c:pt>
                      <c:pt idx="81">
                        <c:v>0.6</c:v>
                      </c:pt>
                      <c:pt idx="82">
                        <c:v>0.6</c:v>
                      </c:pt>
                      <c:pt idx="83">
                        <c:v>0.6</c:v>
                      </c:pt>
                      <c:pt idx="84">
                        <c:v>0</c:v>
                      </c:pt>
                      <c:pt idx="85">
                        <c:v>0</c:v>
                      </c:pt>
                      <c:pt idx="86">
                        <c:v>0.6</c:v>
                      </c:pt>
                      <c:pt idx="87">
                        <c:v>0.6</c:v>
                      </c:pt>
                      <c:pt idx="88">
                        <c:v>0.6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0.6</c:v>
                      </c:pt>
                      <c:pt idx="92">
                        <c:v>0.6</c:v>
                      </c:pt>
                      <c:pt idx="93">
                        <c:v>0.6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0.6</c:v>
                      </c:pt>
                      <c:pt idx="97">
                        <c:v>0.6</c:v>
                      </c:pt>
                      <c:pt idx="98">
                        <c:v>0.6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0.6</c:v>
                      </c:pt>
                      <c:pt idx="102">
                        <c:v>0.6</c:v>
                      </c:pt>
                      <c:pt idx="103">
                        <c:v>0.6</c:v>
                      </c:pt>
                      <c:pt idx="104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53EC-4D6D-99F2-F61BED923648}"/>
                  </c:ext>
                </c:extLst>
              </c15:ser>
            </c15:filteredScatterSeries>
            <c15:filteredScatte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option2!$R$4</c15:sqref>
                        </c15:formulaRef>
                      </c:ext>
                    </c:extLst>
                    <c:strCache>
                      <c:ptCount val="1"/>
                      <c:pt idx="0">
                        <c:v>320MHz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option2!$R$8:$R$217</c15:sqref>
                        </c15:formulaRef>
                      </c:ext>
                    </c:extLst>
                    <c:numCache>
                      <c:formatCode>General</c:formatCode>
                      <c:ptCount val="210"/>
                      <c:pt idx="0">
                        <c:v>57.280000000000008</c:v>
                      </c:pt>
                      <c:pt idx="1">
                        <c:v>57.31</c:v>
                      </c:pt>
                      <c:pt idx="2">
                        <c:v>57.440000000000005</c:v>
                      </c:pt>
                      <c:pt idx="3">
                        <c:v>57.570000000000007</c:v>
                      </c:pt>
                      <c:pt idx="4">
                        <c:v>57.6</c:v>
                      </c:pt>
                      <c:pt idx="5">
                        <c:v>57.600000000000009</c:v>
                      </c:pt>
                      <c:pt idx="6">
                        <c:v>57.63</c:v>
                      </c:pt>
                      <c:pt idx="7">
                        <c:v>57.760000000000005</c:v>
                      </c:pt>
                      <c:pt idx="8">
                        <c:v>57.890000000000008</c:v>
                      </c:pt>
                      <c:pt idx="9">
                        <c:v>57.92</c:v>
                      </c:pt>
                      <c:pt idx="10">
                        <c:v>57.920000000000009</c:v>
                      </c:pt>
                      <c:pt idx="11">
                        <c:v>57.95</c:v>
                      </c:pt>
                      <c:pt idx="12">
                        <c:v>58.080000000000005</c:v>
                      </c:pt>
                      <c:pt idx="13">
                        <c:v>58.210000000000008</c:v>
                      </c:pt>
                      <c:pt idx="14">
                        <c:v>58.24</c:v>
                      </c:pt>
                      <c:pt idx="15">
                        <c:v>58.240000000000009</c:v>
                      </c:pt>
                      <c:pt idx="16">
                        <c:v>58.27</c:v>
                      </c:pt>
                      <c:pt idx="17">
                        <c:v>58.400000000000006</c:v>
                      </c:pt>
                      <c:pt idx="18">
                        <c:v>58.530000000000008</c:v>
                      </c:pt>
                      <c:pt idx="19">
                        <c:v>58.56</c:v>
                      </c:pt>
                      <c:pt idx="20">
                        <c:v>58.560000000000009</c:v>
                      </c:pt>
                      <c:pt idx="21">
                        <c:v>58.59</c:v>
                      </c:pt>
                      <c:pt idx="22">
                        <c:v>58.720000000000006</c:v>
                      </c:pt>
                      <c:pt idx="23">
                        <c:v>58.850000000000009</c:v>
                      </c:pt>
                      <c:pt idx="24">
                        <c:v>58.88</c:v>
                      </c:pt>
                      <c:pt idx="25">
                        <c:v>58.88000000000001</c:v>
                      </c:pt>
                      <c:pt idx="26">
                        <c:v>58.910000000000004</c:v>
                      </c:pt>
                      <c:pt idx="27">
                        <c:v>59.040000000000006</c:v>
                      </c:pt>
                      <c:pt idx="28">
                        <c:v>59.170000000000009</c:v>
                      </c:pt>
                      <c:pt idx="29">
                        <c:v>59.2</c:v>
                      </c:pt>
                      <c:pt idx="30">
                        <c:v>59.20000000000001</c:v>
                      </c:pt>
                      <c:pt idx="31">
                        <c:v>59.230000000000004</c:v>
                      </c:pt>
                      <c:pt idx="32">
                        <c:v>59.360000000000007</c:v>
                      </c:pt>
                      <c:pt idx="33">
                        <c:v>59.490000000000009</c:v>
                      </c:pt>
                      <c:pt idx="34">
                        <c:v>59.52</c:v>
                      </c:pt>
                      <c:pt idx="35">
                        <c:v>59.52000000000001</c:v>
                      </c:pt>
                      <c:pt idx="36">
                        <c:v>59.550000000000004</c:v>
                      </c:pt>
                      <c:pt idx="37">
                        <c:v>59.680000000000007</c:v>
                      </c:pt>
                      <c:pt idx="38">
                        <c:v>59.810000000000009</c:v>
                      </c:pt>
                      <c:pt idx="39">
                        <c:v>59.84</c:v>
                      </c:pt>
                      <c:pt idx="40">
                        <c:v>59.840000000000011</c:v>
                      </c:pt>
                      <c:pt idx="41">
                        <c:v>59.870000000000005</c:v>
                      </c:pt>
                      <c:pt idx="42">
                        <c:v>60.000000000000007</c:v>
                      </c:pt>
                      <c:pt idx="43">
                        <c:v>60.13000000000001</c:v>
                      </c:pt>
                      <c:pt idx="44">
                        <c:v>60.160000000000004</c:v>
                      </c:pt>
                      <c:pt idx="45">
                        <c:v>60.160000000000011</c:v>
                      </c:pt>
                      <c:pt idx="46">
                        <c:v>60.190000000000005</c:v>
                      </c:pt>
                      <c:pt idx="47">
                        <c:v>60.320000000000007</c:v>
                      </c:pt>
                      <c:pt idx="48">
                        <c:v>60.45000000000001</c:v>
                      </c:pt>
                      <c:pt idx="49">
                        <c:v>60.480000000000004</c:v>
                      </c:pt>
                      <c:pt idx="50">
                        <c:v>60.480000000000011</c:v>
                      </c:pt>
                      <c:pt idx="51">
                        <c:v>60.510000000000005</c:v>
                      </c:pt>
                      <c:pt idx="52">
                        <c:v>60.640000000000008</c:v>
                      </c:pt>
                      <c:pt idx="53">
                        <c:v>60.77000000000001</c:v>
                      </c:pt>
                      <c:pt idx="54">
                        <c:v>60.800000000000004</c:v>
                      </c:pt>
                      <c:pt idx="55">
                        <c:v>60.800000000000011</c:v>
                      </c:pt>
                      <c:pt idx="56">
                        <c:v>60.830000000000005</c:v>
                      </c:pt>
                      <c:pt idx="57">
                        <c:v>60.960000000000008</c:v>
                      </c:pt>
                      <c:pt idx="58">
                        <c:v>61.090000000000011</c:v>
                      </c:pt>
                      <c:pt idx="59">
                        <c:v>61.120000000000005</c:v>
                      </c:pt>
                      <c:pt idx="60">
                        <c:v>61.120000000000012</c:v>
                      </c:pt>
                      <c:pt idx="61">
                        <c:v>61.150000000000006</c:v>
                      </c:pt>
                      <c:pt idx="62">
                        <c:v>61.280000000000008</c:v>
                      </c:pt>
                      <c:pt idx="63">
                        <c:v>61.410000000000011</c:v>
                      </c:pt>
                      <c:pt idx="64">
                        <c:v>61.440000000000005</c:v>
                      </c:pt>
                      <c:pt idx="65">
                        <c:v>61.440000000000012</c:v>
                      </c:pt>
                      <c:pt idx="66">
                        <c:v>61.470000000000006</c:v>
                      </c:pt>
                      <c:pt idx="67">
                        <c:v>61.600000000000009</c:v>
                      </c:pt>
                      <c:pt idx="68">
                        <c:v>61.730000000000011</c:v>
                      </c:pt>
                      <c:pt idx="69">
                        <c:v>61.760000000000005</c:v>
                      </c:pt>
                      <c:pt idx="70">
                        <c:v>61.760000000000012</c:v>
                      </c:pt>
                      <c:pt idx="71">
                        <c:v>61.790000000000006</c:v>
                      </c:pt>
                      <c:pt idx="72">
                        <c:v>61.920000000000009</c:v>
                      </c:pt>
                      <c:pt idx="73">
                        <c:v>62.050000000000011</c:v>
                      </c:pt>
                      <c:pt idx="74">
                        <c:v>62.080000000000005</c:v>
                      </c:pt>
                      <c:pt idx="75">
                        <c:v>62.080000000000013</c:v>
                      </c:pt>
                      <c:pt idx="76">
                        <c:v>62.110000000000007</c:v>
                      </c:pt>
                      <c:pt idx="77">
                        <c:v>62.240000000000009</c:v>
                      </c:pt>
                      <c:pt idx="78">
                        <c:v>62.370000000000012</c:v>
                      </c:pt>
                      <c:pt idx="79">
                        <c:v>62.400000000000006</c:v>
                      </c:pt>
                      <c:pt idx="80">
                        <c:v>62.400000000000013</c:v>
                      </c:pt>
                      <c:pt idx="81">
                        <c:v>62.430000000000007</c:v>
                      </c:pt>
                      <c:pt idx="82">
                        <c:v>62.560000000000009</c:v>
                      </c:pt>
                      <c:pt idx="83">
                        <c:v>62.690000000000012</c:v>
                      </c:pt>
                      <c:pt idx="84">
                        <c:v>62.720000000000006</c:v>
                      </c:pt>
                      <c:pt idx="85">
                        <c:v>62.720000000000013</c:v>
                      </c:pt>
                      <c:pt idx="86">
                        <c:v>62.750000000000007</c:v>
                      </c:pt>
                      <c:pt idx="87">
                        <c:v>62.88000000000001</c:v>
                      </c:pt>
                      <c:pt idx="88">
                        <c:v>63.010000000000012</c:v>
                      </c:pt>
                      <c:pt idx="89">
                        <c:v>63.040000000000006</c:v>
                      </c:pt>
                      <c:pt idx="90">
                        <c:v>63.040000000000013</c:v>
                      </c:pt>
                      <c:pt idx="91">
                        <c:v>63.070000000000007</c:v>
                      </c:pt>
                      <c:pt idx="92">
                        <c:v>63.20000000000001</c:v>
                      </c:pt>
                      <c:pt idx="93">
                        <c:v>63.330000000000013</c:v>
                      </c:pt>
                      <c:pt idx="94">
                        <c:v>63.360000000000007</c:v>
                      </c:pt>
                      <c:pt idx="95">
                        <c:v>63.360000000000014</c:v>
                      </c:pt>
                      <c:pt idx="96">
                        <c:v>63.390000000000008</c:v>
                      </c:pt>
                      <c:pt idx="97">
                        <c:v>63.52000000000001</c:v>
                      </c:pt>
                      <c:pt idx="98">
                        <c:v>63.650000000000013</c:v>
                      </c:pt>
                      <c:pt idx="99">
                        <c:v>63.680000000000007</c:v>
                      </c:pt>
                      <c:pt idx="100">
                        <c:v>63.680000000000014</c:v>
                      </c:pt>
                      <c:pt idx="101">
                        <c:v>63.710000000000008</c:v>
                      </c:pt>
                      <c:pt idx="102">
                        <c:v>63.840000000000011</c:v>
                      </c:pt>
                      <c:pt idx="103">
                        <c:v>63.970000000000013</c:v>
                      </c:pt>
                      <c:pt idx="104">
                        <c:v>64.000000000000014</c:v>
                      </c:pt>
                      <c:pt idx="105">
                        <c:v>64.000000000000014</c:v>
                      </c:pt>
                      <c:pt idx="106">
                        <c:v>64.030000000000015</c:v>
                      </c:pt>
                      <c:pt idx="107">
                        <c:v>64.160000000000011</c:v>
                      </c:pt>
                      <c:pt idx="108">
                        <c:v>64.290000000000006</c:v>
                      </c:pt>
                      <c:pt idx="109">
                        <c:v>64.320000000000007</c:v>
                      </c:pt>
                      <c:pt idx="110">
                        <c:v>64.320000000000007</c:v>
                      </c:pt>
                      <c:pt idx="111">
                        <c:v>64.350000000000009</c:v>
                      </c:pt>
                      <c:pt idx="112">
                        <c:v>64.48</c:v>
                      </c:pt>
                      <c:pt idx="113">
                        <c:v>64.61</c:v>
                      </c:pt>
                      <c:pt idx="114">
                        <c:v>64.64</c:v>
                      </c:pt>
                      <c:pt idx="115">
                        <c:v>64.64</c:v>
                      </c:pt>
                      <c:pt idx="116">
                        <c:v>64.67</c:v>
                      </c:pt>
                      <c:pt idx="117">
                        <c:v>64.8</c:v>
                      </c:pt>
                      <c:pt idx="118">
                        <c:v>64.929999999999993</c:v>
                      </c:pt>
                      <c:pt idx="119">
                        <c:v>64.959999999999994</c:v>
                      </c:pt>
                      <c:pt idx="120">
                        <c:v>64.959999999999994</c:v>
                      </c:pt>
                      <c:pt idx="121">
                        <c:v>64.989999999999995</c:v>
                      </c:pt>
                      <c:pt idx="122">
                        <c:v>65.11999999999999</c:v>
                      </c:pt>
                      <c:pt idx="123">
                        <c:v>65.249999999999986</c:v>
                      </c:pt>
                      <c:pt idx="124">
                        <c:v>65.279999999999987</c:v>
                      </c:pt>
                      <c:pt idx="125">
                        <c:v>65.279999999999987</c:v>
                      </c:pt>
                      <c:pt idx="126">
                        <c:v>65.309999999999988</c:v>
                      </c:pt>
                      <c:pt idx="127">
                        <c:v>65.439999999999984</c:v>
                      </c:pt>
                      <c:pt idx="128">
                        <c:v>65.569999999999979</c:v>
                      </c:pt>
                      <c:pt idx="129">
                        <c:v>65.59999999999998</c:v>
                      </c:pt>
                      <c:pt idx="130">
                        <c:v>65.59999999999998</c:v>
                      </c:pt>
                      <c:pt idx="131">
                        <c:v>65.629999999999981</c:v>
                      </c:pt>
                      <c:pt idx="132">
                        <c:v>65.759999999999977</c:v>
                      </c:pt>
                      <c:pt idx="133">
                        <c:v>65.889999999999972</c:v>
                      </c:pt>
                      <c:pt idx="134">
                        <c:v>65.919999999999973</c:v>
                      </c:pt>
                      <c:pt idx="135">
                        <c:v>65.919999999999973</c:v>
                      </c:pt>
                      <c:pt idx="136">
                        <c:v>65.949999999999974</c:v>
                      </c:pt>
                      <c:pt idx="137">
                        <c:v>66.07999999999997</c:v>
                      </c:pt>
                      <c:pt idx="138">
                        <c:v>66.209999999999965</c:v>
                      </c:pt>
                      <c:pt idx="139">
                        <c:v>66.239999999999966</c:v>
                      </c:pt>
                      <c:pt idx="140">
                        <c:v>66.239999999999966</c:v>
                      </c:pt>
                      <c:pt idx="141">
                        <c:v>66.269999999999968</c:v>
                      </c:pt>
                      <c:pt idx="142">
                        <c:v>66.399999999999963</c:v>
                      </c:pt>
                      <c:pt idx="143">
                        <c:v>66.529999999999959</c:v>
                      </c:pt>
                      <c:pt idx="144">
                        <c:v>66.55999999999996</c:v>
                      </c:pt>
                      <c:pt idx="145">
                        <c:v>66.55999999999996</c:v>
                      </c:pt>
                      <c:pt idx="146">
                        <c:v>66.589999999999961</c:v>
                      </c:pt>
                      <c:pt idx="147">
                        <c:v>66.719999999999956</c:v>
                      </c:pt>
                      <c:pt idx="148">
                        <c:v>66.849999999999952</c:v>
                      </c:pt>
                      <c:pt idx="149">
                        <c:v>66.879999999999953</c:v>
                      </c:pt>
                      <c:pt idx="150">
                        <c:v>66.879999999999953</c:v>
                      </c:pt>
                      <c:pt idx="151">
                        <c:v>66.909999999999954</c:v>
                      </c:pt>
                      <c:pt idx="152">
                        <c:v>67.039999999999949</c:v>
                      </c:pt>
                      <c:pt idx="153">
                        <c:v>67.169999999999945</c:v>
                      </c:pt>
                      <c:pt idx="154">
                        <c:v>67.199999999999946</c:v>
                      </c:pt>
                      <c:pt idx="155">
                        <c:v>67.199999999999946</c:v>
                      </c:pt>
                      <c:pt idx="156">
                        <c:v>67.229999999999947</c:v>
                      </c:pt>
                      <c:pt idx="157">
                        <c:v>67.359999999999943</c:v>
                      </c:pt>
                      <c:pt idx="158">
                        <c:v>67.489999999999938</c:v>
                      </c:pt>
                      <c:pt idx="159">
                        <c:v>67.519999999999939</c:v>
                      </c:pt>
                      <c:pt idx="160">
                        <c:v>67.519999999999939</c:v>
                      </c:pt>
                      <c:pt idx="161">
                        <c:v>67.54999999999994</c:v>
                      </c:pt>
                      <c:pt idx="162">
                        <c:v>67.679999999999936</c:v>
                      </c:pt>
                      <c:pt idx="163">
                        <c:v>67.809999999999931</c:v>
                      </c:pt>
                      <c:pt idx="164">
                        <c:v>67.839999999999932</c:v>
                      </c:pt>
                      <c:pt idx="165">
                        <c:v>67.839999999999932</c:v>
                      </c:pt>
                      <c:pt idx="166">
                        <c:v>67.869999999999933</c:v>
                      </c:pt>
                      <c:pt idx="167">
                        <c:v>67.999999999999929</c:v>
                      </c:pt>
                      <c:pt idx="168">
                        <c:v>68.129999999999924</c:v>
                      </c:pt>
                      <c:pt idx="169">
                        <c:v>68.159999999999926</c:v>
                      </c:pt>
                      <c:pt idx="170">
                        <c:v>68.159999999999926</c:v>
                      </c:pt>
                      <c:pt idx="171">
                        <c:v>68.189999999999927</c:v>
                      </c:pt>
                      <c:pt idx="172">
                        <c:v>68.319999999999922</c:v>
                      </c:pt>
                      <c:pt idx="173">
                        <c:v>68.449999999999918</c:v>
                      </c:pt>
                      <c:pt idx="174">
                        <c:v>68.479999999999919</c:v>
                      </c:pt>
                      <c:pt idx="175">
                        <c:v>68.479999999999919</c:v>
                      </c:pt>
                      <c:pt idx="176">
                        <c:v>68.50999999999992</c:v>
                      </c:pt>
                      <c:pt idx="177">
                        <c:v>68.639999999999915</c:v>
                      </c:pt>
                      <c:pt idx="178">
                        <c:v>68.769999999999911</c:v>
                      </c:pt>
                      <c:pt idx="179">
                        <c:v>68.799999999999912</c:v>
                      </c:pt>
                      <c:pt idx="180">
                        <c:v>68.799999999999912</c:v>
                      </c:pt>
                      <c:pt idx="181">
                        <c:v>68.829999999999913</c:v>
                      </c:pt>
                      <c:pt idx="182">
                        <c:v>68.959999999999908</c:v>
                      </c:pt>
                      <c:pt idx="183">
                        <c:v>69.089999999999904</c:v>
                      </c:pt>
                      <c:pt idx="184">
                        <c:v>69.119999999999905</c:v>
                      </c:pt>
                      <c:pt idx="185">
                        <c:v>69.119999999999905</c:v>
                      </c:pt>
                      <c:pt idx="186">
                        <c:v>69.149999999999906</c:v>
                      </c:pt>
                      <c:pt idx="187">
                        <c:v>69.279999999999902</c:v>
                      </c:pt>
                      <c:pt idx="188">
                        <c:v>69.409999999999897</c:v>
                      </c:pt>
                      <c:pt idx="189">
                        <c:v>69.439999999999898</c:v>
                      </c:pt>
                      <c:pt idx="190">
                        <c:v>69.439999999999898</c:v>
                      </c:pt>
                      <c:pt idx="191">
                        <c:v>69.469999999999899</c:v>
                      </c:pt>
                      <c:pt idx="192">
                        <c:v>69.599999999999895</c:v>
                      </c:pt>
                      <c:pt idx="193">
                        <c:v>69.72999999999989</c:v>
                      </c:pt>
                      <c:pt idx="194">
                        <c:v>69.759999999999891</c:v>
                      </c:pt>
                      <c:pt idx="195">
                        <c:v>69.759999999999891</c:v>
                      </c:pt>
                      <c:pt idx="196">
                        <c:v>69.789999999999893</c:v>
                      </c:pt>
                      <c:pt idx="197">
                        <c:v>69.919999999999888</c:v>
                      </c:pt>
                      <c:pt idx="198">
                        <c:v>70.049999999999883</c:v>
                      </c:pt>
                      <c:pt idx="199">
                        <c:v>70.079999999999885</c:v>
                      </c:pt>
                      <c:pt idx="200">
                        <c:v>70.079999999999885</c:v>
                      </c:pt>
                      <c:pt idx="201">
                        <c:v>70.109999999999886</c:v>
                      </c:pt>
                      <c:pt idx="202">
                        <c:v>70.239999999999881</c:v>
                      </c:pt>
                      <c:pt idx="203">
                        <c:v>70.369999999999877</c:v>
                      </c:pt>
                      <c:pt idx="204">
                        <c:v>70.399999999999878</c:v>
                      </c:pt>
                      <c:pt idx="205">
                        <c:v>70.399999999999878</c:v>
                      </c:pt>
                      <c:pt idx="206">
                        <c:v>70.429999999999879</c:v>
                      </c:pt>
                      <c:pt idx="207">
                        <c:v>70.559999999999874</c:v>
                      </c:pt>
                      <c:pt idx="208">
                        <c:v>70.68999999999987</c:v>
                      </c:pt>
                      <c:pt idx="209">
                        <c:v>70.719999999999871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option2!$S$8:$S$217</c15:sqref>
                        </c15:formulaRef>
                      </c:ext>
                    </c:extLst>
                    <c:numCache>
                      <c:formatCode>General</c:formatCode>
                      <c:ptCount val="210"/>
                      <c:pt idx="0">
                        <c:v>0</c:v>
                      </c:pt>
                      <c:pt idx="1">
                        <c:v>0.4</c:v>
                      </c:pt>
                      <c:pt idx="2">
                        <c:v>0.4</c:v>
                      </c:pt>
                      <c:pt idx="3">
                        <c:v>0.4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0.4</c:v>
                      </c:pt>
                      <c:pt idx="7">
                        <c:v>0.4</c:v>
                      </c:pt>
                      <c:pt idx="8">
                        <c:v>0.4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0.4</c:v>
                      </c:pt>
                      <c:pt idx="12">
                        <c:v>0.4</c:v>
                      </c:pt>
                      <c:pt idx="13">
                        <c:v>0.4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0.4</c:v>
                      </c:pt>
                      <c:pt idx="17">
                        <c:v>0.4</c:v>
                      </c:pt>
                      <c:pt idx="18">
                        <c:v>0.4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0.4</c:v>
                      </c:pt>
                      <c:pt idx="22">
                        <c:v>0.4</c:v>
                      </c:pt>
                      <c:pt idx="23">
                        <c:v>0.4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0.4</c:v>
                      </c:pt>
                      <c:pt idx="27">
                        <c:v>0.4</c:v>
                      </c:pt>
                      <c:pt idx="28">
                        <c:v>0.4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0.4</c:v>
                      </c:pt>
                      <c:pt idx="32">
                        <c:v>0.4</c:v>
                      </c:pt>
                      <c:pt idx="33">
                        <c:v>0.4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0.4</c:v>
                      </c:pt>
                      <c:pt idx="37">
                        <c:v>0.4</c:v>
                      </c:pt>
                      <c:pt idx="38">
                        <c:v>0.4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0.4</c:v>
                      </c:pt>
                      <c:pt idx="42">
                        <c:v>0.4</c:v>
                      </c:pt>
                      <c:pt idx="43">
                        <c:v>0.4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0.4</c:v>
                      </c:pt>
                      <c:pt idx="47">
                        <c:v>0.4</c:v>
                      </c:pt>
                      <c:pt idx="48">
                        <c:v>0.4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0.4</c:v>
                      </c:pt>
                      <c:pt idx="52">
                        <c:v>0.4</c:v>
                      </c:pt>
                      <c:pt idx="53">
                        <c:v>0.4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0.4</c:v>
                      </c:pt>
                      <c:pt idx="57">
                        <c:v>0.4</c:v>
                      </c:pt>
                      <c:pt idx="58">
                        <c:v>0.4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0.4</c:v>
                      </c:pt>
                      <c:pt idx="62">
                        <c:v>0.4</c:v>
                      </c:pt>
                      <c:pt idx="63">
                        <c:v>0.4</c:v>
                      </c:pt>
                      <c:pt idx="64">
                        <c:v>0</c:v>
                      </c:pt>
                      <c:pt idx="65">
                        <c:v>0</c:v>
                      </c:pt>
                      <c:pt idx="66">
                        <c:v>0.4</c:v>
                      </c:pt>
                      <c:pt idx="67">
                        <c:v>0.4</c:v>
                      </c:pt>
                      <c:pt idx="68">
                        <c:v>0.4</c:v>
                      </c:pt>
                      <c:pt idx="69">
                        <c:v>0</c:v>
                      </c:pt>
                      <c:pt idx="70">
                        <c:v>0</c:v>
                      </c:pt>
                      <c:pt idx="71">
                        <c:v>0.4</c:v>
                      </c:pt>
                      <c:pt idx="72">
                        <c:v>0.4</c:v>
                      </c:pt>
                      <c:pt idx="73">
                        <c:v>0.4</c:v>
                      </c:pt>
                      <c:pt idx="74">
                        <c:v>0</c:v>
                      </c:pt>
                      <c:pt idx="75">
                        <c:v>0</c:v>
                      </c:pt>
                      <c:pt idx="76">
                        <c:v>0.4</c:v>
                      </c:pt>
                      <c:pt idx="77">
                        <c:v>0.4</c:v>
                      </c:pt>
                      <c:pt idx="78">
                        <c:v>0.4</c:v>
                      </c:pt>
                      <c:pt idx="79">
                        <c:v>0</c:v>
                      </c:pt>
                      <c:pt idx="80">
                        <c:v>0</c:v>
                      </c:pt>
                      <c:pt idx="81">
                        <c:v>0.4</c:v>
                      </c:pt>
                      <c:pt idx="82">
                        <c:v>0.4</c:v>
                      </c:pt>
                      <c:pt idx="83">
                        <c:v>0.4</c:v>
                      </c:pt>
                      <c:pt idx="84">
                        <c:v>0</c:v>
                      </c:pt>
                      <c:pt idx="85">
                        <c:v>0</c:v>
                      </c:pt>
                      <c:pt idx="86">
                        <c:v>0.4</c:v>
                      </c:pt>
                      <c:pt idx="87">
                        <c:v>0.4</c:v>
                      </c:pt>
                      <c:pt idx="88">
                        <c:v>0.4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0.4</c:v>
                      </c:pt>
                      <c:pt idx="92">
                        <c:v>0.4</c:v>
                      </c:pt>
                      <c:pt idx="93">
                        <c:v>0.4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0.4</c:v>
                      </c:pt>
                      <c:pt idx="97">
                        <c:v>0.4</c:v>
                      </c:pt>
                      <c:pt idx="98">
                        <c:v>0.4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0.4</c:v>
                      </c:pt>
                      <c:pt idx="102">
                        <c:v>0.4</c:v>
                      </c:pt>
                      <c:pt idx="103">
                        <c:v>0.4</c:v>
                      </c:pt>
                      <c:pt idx="104">
                        <c:v>0</c:v>
                      </c:pt>
                      <c:pt idx="105">
                        <c:v>0</c:v>
                      </c:pt>
                      <c:pt idx="106">
                        <c:v>0.4</c:v>
                      </c:pt>
                      <c:pt idx="107">
                        <c:v>0.4</c:v>
                      </c:pt>
                      <c:pt idx="108">
                        <c:v>0.4</c:v>
                      </c:pt>
                      <c:pt idx="109">
                        <c:v>0</c:v>
                      </c:pt>
                      <c:pt idx="110">
                        <c:v>0</c:v>
                      </c:pt>
                      <c:pt idx="111">
                        <c:v>0.4</c:v>
                      </c:pt>
                      <c:pt idx="112">
                        <c:v>0.4</c:v>
                      </c:pt>
                      <c:pt idx="113">
                        <c:v>0.4</c:v>
                      </c:pt>
                      <c:pt idx="114">
                        <c:v>0</c:v>
                      </c:pt>
                      <c:pt idx="115">
                        <c:v>0</c:v>
                      </c:pt>
                      <c:pt idx="116">
                        <c:v>0.4</c:v>
                      </c:pt>
                      <c:pt idx="117">
                        <c:v>0.4</c:v>
                      </c:pt>
                      <c:pt idx="118">
                        <c:v>0.4</c:v>
                      </c:pt>
                      <c:pt idx="119">
                        <c:v>0</c:v>
                      </c:pt>
                      <c:pt idx="120">
                        <c:v>0</c:v>
                      </c:pt>
                      <c:pt idx="121">
                        <c:v>0.4</c:v>
                      </c:pt>
                      <c:pt idx="122">
                        <c:v>0.4</c:v>
                      </c:pt>
                      <c:pt idx="123">
                        <c:v>0.4</c:v>
                      </c:pt>
                      <c:pt idx="124">
                        <c:v>0</c:v>
                      </c:pt>
                      <c:pt idx="125">
                        <c:v>0</c:v>
                      </c:pt>
                      <c:pt idx="126">
                        <c:v>0.4</c:v>
                      </c:pt>
                      <c:pt idx="127">
                        <c:v>0.4</c:v>
                      </c:pt>
                      <c:pt idx="128">
                        <c:v>0.4</c:v>
                      </c:pt>
                      <c:pt idx="129">
                        <c:v>0</c:v>
                      </c:pt>
                      <c:pt idx="130">
                        <c:v>0</c:v>
                      </c:pt>
                      <c:pt idx="131">
                        <c:v>0.4</c:v>
                      </c:pt>
                      <c:pt idx="132">
                        <c:v>0.4</c:v>
                      </c:pt>
                      <c:pt idx="133">
                        <c:v>0.4</c:v>
                      </c:pt>
                      <c:pt idx="134">
                        <c:v>0</c:v>
                      </c:pt>
                      <c:pt idx="135">
                        <c:v>0</c:v>
                      </c:pt>
                      <c:pt idx="136">
                        <c:v>0.4</c:v>
                      </c:pt>
                      <c:pt idx="137">
                        <c:v>0.4</c:v>
                      </c:pt>
                      <c:pt idx="138">
                        <c:v>0.4</c:v>
                      </c:pt>
                      <c:pt idx="139">
                        <c:v>0</c:v>
                      </c:pt>
                      <c:pt idx="140">
                        <c:v>0</c:v>
                      </c:pt>
                      <c:pt idx="141">
                        <c:v>0.4</c:v>
                      </c:pt>
                      <c:pt idx="142">
                        <c:v>0.4</c:v>
                      </c:pt>
                      <c:pt idx="143">
                        <c:v>0.4</c:v>
                      </c:pt>
                      <c:pt idx="144">
                        <c:v>0</c:v>
                      </c:pt>
                      <c:pt idx="145">
                        <c:v>0</c:v>
                      </c:pt>
                      <c:pt idx="146">
                        <c:v>0.4</c:v>
                      </c:pt>
                      <c:pt idx="147">
                        <c:v>0.4</c:v>
                      </c:pt>
                      <c:pt idx="148">
                        <c:v>0.4</c:v>
                      </c:pt>
                      <c:pt idx="149">
                        <c:v>0</c:v>
                      </c:pt>
                      <c:pt idx="150">
                        <c:v>0</c:v>
                      </c:pt>
                      <c:pt idx="151">
                        <c:v>0.4</c:v>
                      </c:pt>
                      <c:pt idx="152">
                        <c:v>0.4</c:v>
                      </c:pt>
                      <c:pt idx="153">
                        <c:v>0.4</c:v>
                      </c:pt>
                      <c:pt idx="154">
                        <c:v>0</c:v>
                      </c:pt>
                      <c:pt idx="155">
                        <c:v>0</c:v>
                      </c:pt>
                      <c:pt idx="156">
                        <c:v>0.4</c:v>
                      </c:pt>
                      <c:pt idx="157">
                        <c:v>0.4</c:v>
                      </c:pt>
                      <c:pt idx="158">
                        <c:v>0.4</c:v>
                      </c:pt>
                      <c:pt idx="159">
                        <c:v>0</c:v>
                      </c:pt>
                      <c:pt idx="160">
                        <c:v>0</c:v>
                      </c:pt>
                      <c:pt idx="161">
                        <c:v>0.4</c:v>
                      </c:pt>
                      <c:pt idx="162">
                        <c:v>0.4</c:v>
                      </c:pt>
                      <c:pt idx="163">
                        <c:v>0.4</c:v>
                      </c:pt>
                      <c:pt idx="164">
                        <c:v>0</c:v>
                      </c:pt>
                      <c:pt idx="165">
                        <c:v>0</c:v>
                      </c:pt>
                      <c:pt idx="166">
                        <c:v>0.4</c:v>
                      </c:pt>
                      <c:pt idx="167">
                        <c:v>0.4</c:v>
                      </c:pt>
                      <c:pt idx="168">
                        <c:v>0.4</c:v>
                      </c:pt>
                      <c:pt idx="169">
                        <c:v>0</c:v>
                      </c:pt>
                      <c:pt idx="170">
                        <c:v>0</c:v>
                      </c:pt>
                      <c:pt idx="171">
                        <c:v>0.4</c:v>
                      </c:pt>
                      <c:pt idx="172">
                        <c:v>0.4</c:v>
                      </c:pt>
                      <c:pt idx="173">
                        <c:v>0.4</c:v>
                      </c:pt>
                      <c:pt idx="174">
                        <c:v>0</c:v>
                      </c:pt>
                      <c:pt idx="175">
                        <c:v>0</c:v>
                      </c:pt>
                      <c:pt idx="176">
                        <c:v>0.4</c:v>
                      </c:pt>
                      <c:pt idx="177">
                        <c:v>0.4</c:v>
                      </c:pt>
                      <c:pt idx="178">
                        <c:v>0.4</c:v>
                      </c:pt>
                      <c:pt idx="179">
                        <c:v>0</c:v>
                      </c:pt>
                      <c:pt idx="180">
                        <c:v>0</c:v>
                      </c:pt>
                      <c:pt idx="181">
                        <c:v>0.4</c:v>
                      </c:pt>
                      <c:pt idx="182">
                        <c:v>0.4</c:v>
                      </c:pt>
                      <c:pt idx="183">
                        <c:v>0.4</c:v>
                      </c:pt>
                      <c:pt idx="184">
                        <c:v>0</c:v>
                      </c:pt>
                      <c:pt idx="185">
                        <c:v>0</c:v>
                      </c:pt>
                      <c:pt idx="186">
                        <c:v>0.4</c:v>
                      </c:pt>
                      <c:pt idx="187">
                        <c:v>0.4</c:v>
                      </c:pt>
                      <c:pt idx="188">
                        <c:v>0.4</c:v>
                      </c:pt>
                      <c:pt idx="189">
                        <c:v>0</c:v>
                      </c:pt>
                      <c:pt idx="190">
                        <c:v>0</c:v>
                      </c:pt>
                      <c:pt idx="191">
                        <c:v>0.4</c:v>
                      </c:pt>
                      <c:pt idx="192">
                        <c:v>0.4</c:v>
                      </c:pt>
                      <c:pt idx="193">
                        <c:v>0.4</c:v>
                      </c:pt>
                      <c:pt idx="194">
                        <c:v>0</c:v>
                      </c:pt>
                      <c:pt idx="195">
                        <c:v>0</c:v>
                      </c:pt>
                      <c:pt idx="196">
                        <c:v>0.4</c:v>
                      </c:pt>
                      <c:pt idx="197">
                        <c:v>0.4</c:v>
                      </c:pt>
                      <c:pt idx="198">
                        <c:v>0.4</c:v>
                      </c:pt>
                      <c:pt idx="199">
                        <c:v>0</c:v>
                      </c:pt>
                      <c:pt idx="200">
                        <c:v>0</c:v>
                      </c:pt>
                      <c:pt idx="201">
                        <c:v>0.4</c:v>
                      </c:pt>
                      <c:pt idx="202">
                        <c:v>0.4</c:v>
                      </c:pt>
                      <c:pt idx="203">
                        <c:v>0.4</c:v>
                      </c:pt>
                      <c:pt idx="204">
                        <c:v>0</c:v>
                      </c:pt>
                      <c:pt idx="205">
                        <c:v>0</c:v>
                      </c:pt>
                      <c:pt idx="206">
                        <c:v>0.4</c:v>
                      </c:pt>
                      <c:pt idx="207">
                        <c:v>0.4</c:v>
                      </c:pt>
                      <c:pt idx="208">
                        <c:v>0.4</c:v>
                      </c:pt>
                      <c:pt idx="209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53EC-4D6D-99F2-F61BED923648}"/>
                  </c:ext>
                </c:extLst>
              </c15:ser>
            </c15:filteredScatterSeries>
          </c:ext>
        </c:extLst>
      </c:scatterChart>
      <c:valAx>
        <c:axId val="441886064"/>
        <c:scaling>
          <c:orientation val="minMax"/>
          <c:max val="73"/>
          <c:min val="5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441888976"/>
        <c:crosses val="autoZero"/>
        <c:crossBetween val="midCat"/>
      </c:valAx>
      <c:valAx>
        <c:axId val="44188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4418860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en-I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Proposed IMMW Channelization Scheme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0348174467688205E-2"/>
          <c:y val="0.13955798483110496"/>
          <c:w val="0.91784302310734533"/>
          <c:h val="0.67939633509840502"/>
        </c:manualLayout>
      </c:layout>
      <c:scatterChart>
        <c:scatterStyle val="lineMarker"/>
        <c:varyColors val="0"/>
        <c:ser>
          <c:idx val="1"/>
          <c:order val="1"/>
          <c:tx>
            <c:strRef>
              <c:f>option2!$B$4</c:f>
              <c:strCache>
                <c:ptCount val="1"/>
                <c:pt idx="0">
                  <c:v>US, CAN, EU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option2!$C$4:$C$9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71</c:v>
                </c:pt>
                <c:pt idx="4">
                  <c:v>71</c:v>
                </c:pt>
                <c:pt idx="5">
                  <c:v>75</c:v>
                </c:pt>
              </c:numCache>
            </c:numRef>
          </c:xVal>
          <c:yVal>
            <c:numRef>
              <c:f>option2!$D$4:$D$9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697-42E4-A4E3-133A95F641AB}"/>
            </c:ext>
          </c:extLst>
        </c:ser>
        <c:ser>
          <c:idx val="2"/>
          <c:order val="2"/>
          <c:tx>
            <c:strRef>
              <c:f>option2!$B$10</c:f>
              <c:strCache>
                <c:ptCount val="1"/>
                <c:pt idx="0">
                  <c:v>KOR, JPN, SGP, TW, HK, AUS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option2!$C$10:$C$15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66</c:v>
                </c:pt>
                <c:pt idx="4">
                  <c:v>66</c:v>
                </c:pt>
                <c:pt idx="5">
                  <c:v>75</c:v>
                </c:pt>
              </c:numCache>
            </c:numRef>
          </c:xVal>
          <c:yVal>
            <c:numRef>
              <c:f>option2!$D$10:$D$15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1.9</c:v>
                </c:pt>
                <c:pt idx="3">
                  <c:v>1.9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697-42E4-A4E3-133A95F641AB}"/>
            </c:ext>
          </c:extLst>
        </c:ser>
        <c:ser>
          <c:idx val="3"/>
          <c:order val="3"/>
          <c:tx>
            <c:strRef>
              <c:f>option2!$B$16</c:f>
              <c:strCache>
                <c:ptCount val="1"/>
                <c:pt idx="0">
                  <c:v>BRZ, CHL, MEX, NWZ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option2!$C$16:$C$21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64</c:v>
                </c:pt>
                <c:pt idx="4">
                  <c:v>64</c:v>
                </c:pt>
                <c:pt idx="5">
                  <c:v>75</c:v>
                </c:pt>
              </c:numCache>
            </c:numRef>
          </c:xVal>
          <c:yVal>
            <c:numRef>
              <c:f>option2!$D$16:$D$21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1.8</c:v>
                </c:pt>
                <c:pt idx="3">
                  <c:v>1.8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5697-42E4-A4E3-133A95F641AB}"/>
            </c:ext>
          </c:extLst>
        </c:ser>
        <c:ser>
          <c:idx val="4"/>
          <c:order val="4"/>
          <c:tx>
            <c:strRef>
              <c:f>option2!$B$22</c:f>
              <c:strCache>
                <c:ptCount val="1"/>
                <c:pt idx="0">
                  <c:v>CHN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option2!$C$22:$C$27</c:f>
              <c:numCache>
                <c:formatCode>General</c:formatCode>
                <c:ptCount val="6"/>
                <c:pt idx="0">
                  <c:v>55</c:v>
                </c:pt>
                <c:pt idx="1">
                  <c:v>59</c:v>
                </c:pt>
                <c:pt idx="2">
                  <c:v>59</c:v>
                </c:pt>
                <c:pt idx="3">
                  <c:v>64</c:v>
                </c:pt>
                <c:pt idx="4">
                  <c:v>64</c:v>
                </c:pt>
                <c:pt idx="5">
                  <c:v>75</c:v>
                </c:pt>
              </c:numCache>
            </c:numRef>
          </c:xVal>
          <c:yVal>
            <c:numRef>
              <c:f>option2!$D$22:$D$27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1.7</c:v>
                </c:pt>
                <c:pt idx="3">
                  <c:v>1.7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5697-42E4-A4E3-133A95F641AB}"/>
            </c:ext>
          </c:extLst>
        </c:ser>
        <c:ser>
          <c:idx val="6"/>
          <c:order val="6"/>
          <c:tx>
            <c:strRef>
              <c:f>option2!$O$4</c:f>
              <c:strCache>
                <c:ptCount val="1"/>
                <c:pt idx="0">
                  <c:v>640MHz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option2!$O$8:$O$112</c:f>
              <c:numCache>
                <c:formatCode>General</c:formatCode>
                <c:ptCount val="105"/>
                <c:pt idx="0">
                  <c:v>57.28</c:v>
                </c:pt>
                <c:pt idx="1">
                  <c:v>57.34</c:v>
                </c:pt>
                <c:pt idx="2">
                  <c:v>57.6</c:v>
                </c:pt>
                <c:pt idx="3">
                  <c:v>57.86</c:v>
                </c:pt>
                <c:pt idx="4">
                  <c:v>57.92</c:v>
                </c:pt>
                <c:pt idx="5">
                  <c:v>57.92</c:v>
                </c:pt>
                <c:pt idx="6">
                  <c:v>57.980000000000004</c:v>
                </c:pt>
                <c:pt idx="7">
                  <c:v>58.24</c:v>
                </c:pt>
                <c:pt idx="8">
                  <c:v>58.5</c:v>
                </c:pt>
                <c:pt idx="9">
                  <c:v>58.56</c:v>
                </c:pt>
                <c:pt idx="10">
                  <c:v>58.56</c:v>
                </c:pt>
                <c:pt idx="11">
                  <c:v>58.620000000000005</c:v>
                </c:pt>
                <c:pt idx="12">
                  <c:v>58.88</c:v>
                </c:pt>
                <c:pt idx="13">
                  <c:v>59.14</c:v>
                </c:pt>
                <c:pt idx="14">
                  <c:v>59.2</c:v>
                </c:pt>
                <c:pt idx="15">
                  <c:v>59.2</c:v>
                </c:pt>
                <c:pt idx="16">
                  <c:v>59.260000000000005</c:v>
                </c:pt>
                <c:pt idx="17">
                  <c:v>59.52</c:v>
                </c:pt>
                <c:pt idx="18">
                  <c:v>59.78</c:v>
                </c:pt>
                <c:pt idx="19">
                  <c:v>59.84</c:v>
                </c:pt>
                <c:pt idx="20">
                  <c:v>59.84</c:v>
                </c:pt>
                <c:pt idx="21">
                  <c:v>59.900000000000006</c:v>
                </c:pt>
                <c:pt idx="22">
                  <c:v>60.160000000000004</c:v>
                </c:pt>
                <c:pt idx="23">
                  <c:v>60.42</c:v>
                </c:pt>
                <c:pt idx="24">
                  <c:v>60.480000000000004</c:v>
                </c:pt>
                <c:pt idx="25">
                  <c:v>60.480000000000004</c:v>
                </c:pt>
                <c:pt idx="26">
                  <c:v>60.540000000000006</c:v>
                </c:pt>
                <c:pt idx="27">
                  <c:v>60.800000000000004</c:v>
                </c:pt>
                <c:pt idx="28">
                  <c:v>61.06</c:v>
                </c:pt>
                <c:pt idx="29">
                  <c:v>61.120000000000005</c:v>
                </c:pt>
                <c:pt idx="30">
                  <c:v>61.120000000000005</c:v>
                </c:pt>
                <c:pt idx="31">
                  <c:v>61.180000000000007</c:v>
                </c:pt>
                <c:pt idx="32">
                  <c:v>61.440000000000005</c:v>
                </c:pt>
                <c:pt idx="33">
                  <c:v>61.7</c:v>
                </c:pt>
                <c:pt idx="34">
                  <c:v>61.760000000000005</c:v>
                </c:pt>
                <c:pt idx="35">
                  <c:v>61.760000000000005</c:v>
                </c:pt>
                <c:pt idx="36">
                  <c:v>61.820000000000007</c:v>
                </c:pt>
                <c:pt idx="37">
                  <c:v>62.080000000000005</c:v>
                </c:pt>
                <c:pt idx="38">
                  <c:v>62.34</c:v>
                </c:pt>
                <c:pt idx="39">
                  <c:v>62.400000000000006</c:v>
                </c:pt>
                <c:pt idx="40">
                  <c:v>62.400000000000006</c:v>
                </c:pt>
                <c:pt idx="41">
                  <c:v>62.460000000000008</c:v>
                </c:pt>
                <c:pt idx="42">
                  <c:v>62.720000000000006</c:v>
                </c:pt>
                <c:pt idx="43">
                  <c:v>62.980000000000004</c:v>
                </c:pt>
                <c:pt idx="44">
                  <c:v>63.040000000000006</c:v>
                </c:pt>
                <c:pt idx="45">
                  <c:v>63.040000000000006</c:v>
                </c:pt>
                <c:pt idx="46">
                  <c:v>63.100000000000009</c:v>
                </c:pt>
                <c:pt idx="47">
                  <c:v>63.360000000000007</c:v>
                </c:pt>
                <c:pt idx="48">
                  <c:v>63.620000000000005</c:v>
                </c:pt>
                <c:pt idx="49">
                  <c:v>63.680000000000007</c:v>
                </c:pt>
                <c:pt idx="50">
                  <c:v>63.68</c:v>
                </c:pt>
                <c:pt idx="51">
                  <c:v>63.74</c:v>
                </c:pt>
                <c:pt idx="52">
                  <c:v>64</c:v>
                </c:pt>
                <c:pt idx="53">
                  <c:v>64.260000000000005</c:v>
                </c:pt>
                <c:pt idx="54">
                  <c:v>64.319999999999993</c:v>
                </c:pt>
                <c:pt idx="55">
                  <c:v>64.320000000000007</c:v>
                </c:pt>
                <c:pt idx="56">
                  <c:v>64.38</c:v>
                </c:pt>
                <c:pt idx="57">
                  <c:v>64.64</c:v>
                </c:pt>
                <c:pt idx="58">
                  <c:v>64.900000000000006</c:v>
                </c:pt>
                <c:pt idx="59">
                  <c:v>64.959999999999994</c:v>
                </c:pt>
                <c:pt idx="60">
                  <c:v>64.960000000000008</c:v>
                </c:pt>
                <c:pt idx="61">
                  <c:v>65.02</c:v>
                </c:pt>
                <c:pt idx="62">
                  <c:v>65.28</c:v>
                </c:pt>
                <c:pt idx="63">
                  <c:v>65.540000000000006</c:v>
                </c:pt>
                <c:pt idx="64">
                  <c:v>65.599999999999994</c:v>
                </c:pt>
                <c:pt idx="65">
                  <c:v>65.600000000000009</c:v>
                </c:pt>
                <c:pt idx="66">
                  <c:v>65.66</c:v>
                </c:pt>
                <c:pt idx="67">
                  <c:v>65.92</c:v>
                </c:pt>
                <c:pt idx="68">
                  <c:v>66.180000000000007</c:v>
                </c:pt>
                <c:pt idx="69">
                  <c:v>66.239999999999995</c:v>
                </c:pt>
                <c:pt idx="70">
                  <c:v>66.240000000000009</c:v>
                </c:pt>
                <c:pt idx="71">
                  <c:v>66.3</c:v>
                </c:pt>
                <c:pt idx="72">
                  <c:v>66.56</c:v>
                </c:pt>
                <c:pt idx="73">
                  <c:v>66.820000000000007</c:v>
                </c:pt>
                <c:pt idx="74">
                  <c:v>66.88</c:v>
                </c:pt>
                <c:pt idx="75">
                  <c:v>66.88000000000001</c:v>
                </c:pt>
                <c:pt idx="76">
                  <c:v>66.94</c:v>
                </c:pt>
                <c:pt idx="77">
                  <c:v>67.2</c:v>
                </c:pt>
                <c:pt idx="78">
                  <c:v>67.460000000000008</c:v>
                </c:pt>
                <c:pt idx="79">
                  <c:v>67.52</c:v>
                </c:pt>
                <c:pt idx="80">
                  <c:v>67.52000000000001</c:v>
                </c:pt>
                <c:pt idx="81">
                  <c:v>67.58</c:v>
                </c:pt>
                <c:pt idx="82">
                  <c:v>67.84</c:v>
                </c:pt>
                <c:pt idx="83">
                  <c:v>68.100000000000009</c:v>
                </c:pt>
                <c:pt idx="84">
                  <c:v>68.16</c:v>
                </c:pt>
                <c:pt idx="85">
                  <c:v>68.160000000000011</c:v>
                </c:pt>
                <c:pt idx="86">
                  <c:v>68.22</c:v>
                </c:pt>
                <c:pt idx="87">
                  <c:v>68.48</c:v>
                </c:pt>
                <c:pt idx="88">
                  <c:v>68.740000000000009</c:v>
                </c:pt>
                <c:pt idx="89">
                  <c:v>68.8</c:v>
                </c:pt>
                <c:pt idx="90">
                  <c:v>68.800000000000011</c:v>
                </c:pt>
                <c:pt idx="91">
                  <c:v>68.86</c:v>
                </c:pt>
                <c:pt idx="92">
                  <c:v>69.12</c:v>
                </c:pt>
                <c:pt idx="93">
                  <c:v>69.38000000000001</c:v>
                </c:pt>
                <c:pt idx="94">
                  <c:v>69.44</c:v>
                </c:pt>
                <c:pt idx="95">
                  <c:v>69.440000000000012</c:v>
                </c:pt>
                <c:pt idx="96">
                  <c:v>69.5</c:v>
                </c:pt>
                <c:pt idx="97">
                  <c:v>69.760000000000005</c:v>
                </c:pt>
                <c:pt idx="98">
                  <c:v>70.02000000000001</c:v>
                </c:pt>
                <c:pt idx="99">
                  <c:v>70.08</c:v>
                </c:pt>
                <c:pt idx="100">
                  <c:v>70.080000000000013</c:v>
                </c:pt>
                <c:pt idx="101">
                  <c:v>70.14</c:v>
                </c:pt>
                <c:pt idx="102">
                  <c:v>70.400000000000006</c:v>
                </c:pt>
                <c:pt idx="103">
                  <c:v>70.660000000000011</c:v>
                </c:pt>
                <c:pt idx="104">
                  <c:v>70.72</c:v>
                </c:pt>
              </c:numCache>
              <c:extLst xmlns:c15="http://schemas.microsoft.com/office/drawing/2012/chart"/>
            </c:numRef>
          </c:xVal>
          <c:yVal>
            <c:numRef>
              <c:f>option2!$P$8:$P$112</c:f>
              <c:numCache>
                <c:formatCode>General</c:formatCode>
                <c:ptCount val="105"/>
                <c:pt idx="0">
                  <c:v>0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</c:v>
                </c:pt>
                <c:pt idx="5">
                  <c:v>0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</c:v>
                </c:pt>
                <c:pt idx="10">
                  <c:v>0</c:v>
                </c:pt>
                <c:pt idx="11">
                  <c:v>0.6</c:v>
                </c:pt>
                <c:pt idx="12">
                  <c:v>0.6</c:v>
                </c:pt>
                <c:pt idx="13">
                  <c:v>0.6</c:v>
                </c:pt>
                <c:pt idx="14">
                  <c:v>0</c:v>
                </c:pt>
                <c:pt idx="15">
                  <c:v>0</c:v>
                </c:pt>
                <c:pt idx="16">
                  <c:v>0.6</c:v>
                </c:pt>
                <c:pt idx="17">
                  <c:v>0.6</c:v>
                </c:pt>
                <c:pt idx="18">
                  <c:v>0.6</c:v>
                </c:pt>
                <c:pt idx="19">
                  <c:v>0</c:v>
                </c:pt>
                <c:pt idx="20">
                  <c:v>0</c:v>
                </c:pt>
                <c:pt idx="21">
                  <c:v>0.6</c:v>
                </c:pt>
                <c:pt idx="22">
                  <c:v>0.6</c:v>
                </c:pt>
                <c:pt idx="23">
                  <c:v>0.6</c:v>
                </c:pt>
                <c:pt idx="24">
                  <c:v>0</c:v>
                </c:pt>
                <c:pt idx="25">
                  <c:v>0</c:v>
                </c:pt>
                <c:pt idx="26">
                  <c:v>0.6</c:v>
                </c:pt>
                <c:pt idx="27">
                  <c:v>0.6</c:v>
                </c:pt>
                <c:pt idx="28">
                  <c:v>0.6</c:v>
                </c:pt>
                <c:pt idx="29">
                  <c:v>0</c:v>
                </c:pt>
                <c:pt idx="30">
                  <c:v>0</c:v>
                </c:pt>
                <c:pt idx="31">
                  <c:v>0.6</c:v>
                </c:pt>
                <c:pt idx="32">
                  <c:v>0.6</c:v>
                </c:pt>
                <c:pt idx="33">
                  <c:v>0.6</c:v>
                </c:pt>
                <c:pt idx="34">
                  <c:v>0</c:v>
                </c:pt>
                <c:pt idx="35">
                  <c:v>0</c:v>
                </c:pt>
                <c:pt idx="36">
                  <c:v>0.6</c:v>
                </c:pt>
                <c:pt idx="37">
                  <c:v>0.6</c:v>
                </c:pt>
                <c:pt idx="38">
                  <c:v>0.6</c:v>
                </c:pt>
                <c:pt idx="39">
                  <c:v>0</c:v>
                </c:pt>
                <c:pt idx="40">
                  <c:v>0</c:v>
                </c:pt>
                <c:pt idx="41">
                  <c:v>0.6</c:v>
                </c:pt>
                <c:pt idx="42">
                  <c:v>0.6</c:v>
                </c:pt>
                <c:pt idx="43">
                  <c:v>0.6</c:v>
                </c:pt>
                <c:pt idx="44">
                  <c:v>0</c:v>
                </c:pt>
                <c:pt idx="45">
                  <c:v>0</c:v>
                </c:pt>
                <c:pt idx="46">
                  <c:v>0.6</c:v>
                </c:pt>
                <c:pt idx="47">
                  <c:v>0.6</c:v>
                </c:pt>
                <c:pt idx="48">
                  <c:v>0.6</c:v>
                </c:pt>
                <c:pt idx="49">
                  <c:v>0</c:v>
                </c:pt>
                <c:pt idx="50">
                  <c:v>0</c:v>
                </c:pt>
                <c:pt idx="51">
                  <c:v>0.6</c:v>
                </c:pt>
                <c:pt idx="52">
                  <c:v>0.6</c:v>
                </c:pt>
                <c:pt idx="53">
                  <c:v>0.6</c:v>
                </c:pt>
                <c:pt idx="54">
                  <c:v>0</c:v>
                </c:pt>
                <c:pt idx="55">
                  <c:v>0</c:v>
                </c:pt>
                <c:pt idx="56">
                  <c:v>0.6</c:v>
                </c:pt>
                <c:pt idx="57">
                  <c:v>0.6</c:v>
                </c:pt>
                <c:pt idx="58">
                  <c:v>0.6</c:v>
                </c:pt>
                <c:pt idx="59">
                  <c:v>0</c:v>
                </c:pt>
                <c:pt idx="60">
                  <c:v>0</c:v>
                </c:pt>
                <c:pt idx="61">
                  <c:v>0.6</c:v>
                </c:pt>
                <c:pt idx="62">
                  <c:v>0.6</c:v>
                </c:pt>
                <c:pt idx="63">
                  <c:v>0.6</c:v>
                </c:pt>
                <c:pt idx="64">
                  <c:v>0</c:v>
                </c:pt>
                <c:pt idx="65">
                  <c:v>0</c:v>
                </c:pt>
                <c:pt idx="66">
                  <c:v>0.6</c:v>
                </c:pt>
                <c:pt idx="67">
                  <c:v>0.6</c:v>
                </c:pt>
                <c:pt idx="68">
                  <c:v>0.6</c:v>
                </c:pt>
                <c:pt idx="69">
                  <c:v>0</c:v>
                </c:pt>
                <c:pt idx="70">
                  <c:v>0</c:v>
                </c:pt>
                <c:pt idx="71">
                  <c:v>0.6</c:v>
                </c:pt>
                <c:pt idx="72">
                  <c:v>0.6</c:v>
                </c:pt>
                <c:pt idx="73">
                  <c:v>0.6</c:v>
                </c:pt>
                <c:pt idx="74">
                  <c:v>0</c:v>
                </c:pt>
                <c:pt idx="75">
                  <c:v>0</c:v>
                </c:pt>
                <c:pt idx="76">
                  <c:v>0.6</c:v>
                </c:pt>
                <c:pt idx="77">
                  <c:v>0.6</c:v>
                </c:pt>
                <c:pt idx="78">
                  <c:v>0.6</c:v>
                </c:pt>
                <c:pt idx="79">
                  <c:v>0</c:v>
                </c:pt>
                <c:pt idx="80">
                  <c:v>0</c:v>
                </c:pt>
                <c:pt idx="81">
                  <c:v>0.6</c:v>
                </c:pt>
                <c:pt idx="82">
                  <c:v>0.6</c:v>
                </c:pt>
                <c:pt idx="83">
                  <c:v>0.6</c:v>
                </c:pt>
                <c:pt idx="84">
                  <c:v>0</c:v>
                </c:pt>
                <c:pt idx="85">
                  <c:v>0</c:v>
                </c:pt>
                <c:pt idx="86">
                  <c:v>0.6</c:v>
                </c:pt>
                <c:pt idx="87">
                  <c:v>0.6</c:v>
                </c:pt>
                <c:pt idx="88">
                  <c:v>0.6</c:v>
                </c:pt>
                <c:pt idx="89">
                  <c:v>0</c:v>
                </c:pt>
                <c:pt idx="90">
                  <c:v>0</c:v>
                </c:pt>
                <c:pt idx="91">
                  <c:v>0.6</c:v>
                </c:pt>
                <c:pt idx="92">
                  <c:v>0.6</c:v>
                </c:pt>
                <c:pt idx="93">
                  <c:v>0.6</c:v>
                </c:pt>
                <c:pt idx="94">
                  <c:v>0</c:v>
                </c:pt>
                <c:pt idx="95">
                  <c:v>0</c:v>
                </c:pt>
                <c:pt idx="96">
                  <c:v>0.6</c:v>
                </c:pt>
                <c:pt idx="97">
                  <c:v>0.6</c:v>
                </c:pt>
                <c:pt idx="98">
                  <c:v>0.6</c:v>
                </c:pt>
                <c:pt idx="99">
                  <c:v>0</c:v>
                </c:pt>
                <c:pt idx="100">
                  <c:v>0</c:v>
                </c:pt>
                <c:pt idx="101">
                  <c:v>0.6</c:v>
                </c:pt>
                <c:pt idx="102">
                  <c:v>0.6</c:v>
                </c:pt>
                <c:pt idx="103">
                  <c:v>0.6</c:v>
                </c:pt>
                <c:pt idx="104">
                  <c:v>0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5697-42E4-A4E3-133A95F641AB}"/>
            </c:ext>
          </c:extLst>
        </c:ser>
        <c:ser>
          <c:idx val="8"/>
          <c:order val="8"/>
          <c:tx>
            <c:strRef>
              <c:f>option2!$U$4</c:f>
              <c:strCache>
                <c:ptCount val="1"/>
                <c:pt idx="0">
                  <c:v>160MHz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option2!$U$8:$U$27</c:f>
              <c:extLst xmlns:c15="http://schemas.microsoft.com/office/drawing/2012/chart"/>
            </c:numRef>
          </c:xVal>
          <c:yVal>
            <c:numRef>
              <c:f>option2!$V$8:$V$27</c:f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5-5697-42E4-A4E3-133A95F64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1886064"/>
        <c:axId val="441888976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option2!$F$3</c15:sqref>
                        </c15:formulaRef>
                      </c:ext>
                    </c:extLst>
                    <c:strCache>
                      <c:ptCount val="1"/>
                      <c:pt idx="0">
                        <c:v>802.11ad</c:v>
                      </c:pt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option2!$H$8:$H$37</c15:sqref>
                        </c15:formulaRef>
                      </c:ext>
                    </c:extLst>
                    <c:numCache>
                      <c:formatCode>General</c:formatCode>
                      <c:ptCount val="30"/>
                      <c:pt idx="0">
                        <c:v>57.24</c:v>
                      </c:pt>
                      <c:pt idx="1">
                        <c:v>57.44</c:v>
                      </c:pt>
                      <c:pt idx="2">
                        <c:v>58.32</c:v>
                      </c:pt>
                      <c:pt idx="3">
                        <c:v>59.2</c:v>
                      </c:pt>
                      <c:pt idx="4">
                        <c:v>59.4</c:v>
                      </c:pt>
                      <c:pt idx="5">
                        <c:v>59.400000000000006</c:v>
                      </c:pt>
                      <c:pt idx="6">
                        <c:v>59.6</c:v>
                      </c:pt>
                      <c:pt idx="7">
                        <c:v>60.480000000000004</c:v>
                      </c:pt>
                      <c:pt idx="8">
                        <c:v>61.360000000000007</c:v>
                      </c:pt>
                      <c:pt idx="9">
                        <c:v>61.56</c:v>
                      </c:pt>
                      <c:pt idx="10">
                        <c:v>61.56</c:v>
                      </c:pt>
                      <c:pt idx="11">
                        <c:v>61.76</c:v>
                      </c:pt>
                      <c:pt idx="12">
                        <c:v>62.64</c:v>
                      </c:pt>
                      <c:pt idx="13">
                        <c:v>63.52</c:v>
                      </c:pt>
                      <c:pt idx="14">
                        <c:v>63.72</c:v>
                      </c:pt>
                      <c:pt idx="15">
                        <c:v>63.72</c:v>
                      </c:pt>
                      <c:pt idx="16">
                        <c:v>63.919999999999995</c:v>
                      </c:pt>
                      <c:pt idx="17">
                        <c:v>64.8</c:v>
                      </c:pt>
                      <c:pt idx="18">
                        <c:v>65.679999999999993</c:v>
                      </c:pt>
                      <c:pt idx="19">
                        <c:v>65.88</c:v>
                      </c:pt>
                      <c:pt idx="20">
                        <c:v>65.88</c:v>
                      </c:pt>
                      <c:pt idx="21">
                        <c:v>66.08</c:v>
                      </c:pt>
                      <c:pt idx="22">
                        <c:v>66.959999999999994</c:v>
                      </c:pt>
                      <c:pt idx="23">
                        <c:v>67.839999999999989</c:v>
                      </c:pt>
                      <c:pt idx="24">
                        <c:v>68.039999999999992</c:v>
                      </c:pt>
                      <c:pt idx="25">
                        <c:v>68.039999999999992</c:v>
                      </c:pt>
                      <c:pt idx="26">
                        <c:v>68.239999999999995</c:v>
                      </c:pt>
                      <c:pt idx="27">
                        <c:v>69.11999999999999</c:v>
                      </c:pt>
                      <c:pt idx="28">
                        <c:v>69.999999999999986</c:v>
                      </c:pt>
                      <c:pt idx="29">
                        <c:v>70.199999999999989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option2!$I$8:$I$37</c15:sqref>
                        </c15:formulaRef>
                      </c:ext>
                    </c:extLst>
                    <c:numCache>
                      <c:formatCode>General</c:formatCode>
                      <c:ptCount val="30"/>
                      <c:pt idx="0">
                        <c:v>1</c:v>
                      </c:pt>
                      <c:pt idx="1">
                        <c:v>1.5</c:v>
                      </c:pt>
                      <c:pt idx="2">
                        <c:v>1.5</c:v>
                      </c:pt>
                      <c:pt idx="3">
                        <c:v>1.5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1.5</c:v>
                      </c:pt>
                      <c:pt idx="7">
                        <c:v>1.5</c:v>
                      </c:pt>
                      <c:pt idx="8">
                        <c:v>1.5</c:v>
                      </c:pt>
                      <c:pt idx="9">
                        <c:v>1</c:v>
                      </c:pt>
                      <c:pt idx="10">
                        <c:v>1</c:v>
                      </c:pt>
                      <c:pt idx="11">
                        <c:v>1.5</c:v>
                      </c:pt>
                      <c:pt idx="12">
                        <c:v>1.5</c:v>
                      </c:pt>
                      <c:pt idx="13">
                        <c:v>1.5</c:v>
                      </c:pt>
                      <c:pt idx="14">
                        <c:v>1</c:v>
                      </c:pt>
                      <c:pt idx="15">
                        <c:v>1</c:v>
                      </c:pt>
                      <c:pt idx="16">
                        <c:v>1.5</c:v>
                      </c:pt>
                      <c:pt idx="17">
                        <c:v>1.5</c:v>
                      </c:pt>
                      <c:pt idx="18">
                        <c:v>1.5</c:v>
                      </c:pt>
                      <c:pt idx="19">
                        <c:v>1</c:v>
                      </c:pt>
                      <c:pt idx="20">
                        <c:v>1</c:v>
                      </c:pt>
                      <c:pt idx="21">
                        <c:v>1.5</c:v>
                      </c:pt>
                      <c:pt idx="22">
                        <c:v>1.5</c:v>
                      </c:pt>
                      <c:pt idx="23">
                        <c:v>1.5</c:v>
                      </c:pt>
                      <c:pt idx="24">
                        <c:v>1</c:v>
                      </c:pt>
                      <c:pt idx="25">
                        <c:v>1</c:v>
                      </c:pt>
                      <c:pt idx="26">
                        <c:v>1.5</c:v>
                      </c:pt>
                      <c:pt idx="27">
                        <c:v>1.5</c:v>
                      </c:pt>
                      <c:pt idx="28">
                        <c:v>1.5</c:v>
                      </c:pt>
                      <c:pt idx="29">
                        <c:v>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6-5697-42E4-A4E3-133A95F641AB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option2!$L$4</c15:sqref>
                        </c15:formulaRef>
                      </c:ext>
                    </c:extLst>
                    <c:strCache>
                      <c:ptCount val="1"/>
                      <c:pt idx="0">
                        <c:v>1280MHz</c:v>
                      </c:pt>
                    </c:strCache>
                  </c:strRef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option2!$L$8:$L$57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57.28</c:v>
                      </c:pt>
                      <c:pt idx="1">
                        <c:v>57.4</c:v>
                      </c:pt>
                      <c:pt idx="2">
                        <c:v>57.92</c:v>
                      </c:pt>
                      <c:pt idx="3">
                        <c:v>58.440000000000005</c:v>
                      </c:pt>
                      <c:pt idx="4">
                        <c:v>58.56</c:v>
                      </c:pt>
                      <c:pt idx="5">
                        <c:v>58.56</c:v>
                      </c:pt>
                      <c:pt idx="6">
                        <c:v>58.68</c:v>
                      </c:pt>
                      <c:pt idx="7">
                        <c:v>59.2</c:v>
                      </c:pt>
                      <c:pt idx="8">
                        <c:v>59.720000000000006</c:v>
                      </c:pt>
                      <c:pt idx="9">
                        <c:v>59.84</c:v>
                      </c:pt>
                      <c:pt idx="10">
                        <c:v>59.84</c:v>
                      </c:pt>
                      <c:pt idx="11">
                        <c:v>59.96</c:v>
                      </c:pt>
                      <c:pt idx="12">
                        <c:v>60.480000000000004</c:v>
                      </c:pt>
                      <c:pt idx="13">
                        <c:v>61.000000000000007</c:v>
                      </c:pt>
                      <c:pt idx="14">
                        <c:v>61.120000000000005</c:v>
                      </c:pt>
                      <c:pt idx="15">
                        <c:v>61.120000000000005</c:v>
                      </c:pt>
                      <c:pt idx="16">
                        <c:v>61.24</c:v>
                      </c:pt>
                      <c:pt idx="17">
                        <c:v>61.760000000000005</c:v>
                      </c:pt>
                      <c:pt idx="18">
                        <c:v>62.280000000000008</c:v>
                      </c:pt>
                      <c:pt idx="19">
                        <c:v>62.400000000000006</c:v>
                      </c:pt>
                      <c:pt idx="20">
                        <c:v>62.400000000000006</c:v>
                      </c:pt>
                      <c:pt idx="21">
                        <c:v>62.52</c:v>
                      </c:pt>
                      <c:pt idx="22">
                        <c:v>63.040000000000006</c:v>
                      </c:pt>
                      <c:pt idx="23">
                        <c:v>63.560000000000009</c:v>
                      </c:pt>
                      <c:pt idx="24">
                        <c:v>63.680000000000007</c:v>
                      </c:pt>
                      <c:pt idx="25">
                        <c:v>63.680000000000007</c:v>
                      </c:pt>
                      <c:pt idx="26">
                        <c:v>63.800000000000004</c:v>
                      </c:pt>
                      <c:pt idx="27">
                        <c:v>64.320000000000007</c:v>
                      </c:pt>
                      <c:pt idx="28">
                        <c:v>64.84</c:v>
                      </c:pt>
                      <c:pt idx="29">
                        <c:v>64.960000000000008</c:v>
                      </c:pt>
                      <c:pt idx="30">
                        <c:v>64.960000000000008</c:v>
                      </c:pt>
                      <c:pt idx="31">
                        <c:v>65.080000000000013</c:v>
                      </c:pt>
                      <c:pt idx="32">
                        <c:v>65.600000000000009</c:v>
                      </c:pt>
                      <c:pt idx="33">
                        <c:v>66.12</c:v>
                      </c:pt>
                      <c:pt idx="34">
                        <c:v>66.240000000000009</c:v>
                      </c:pt>
                      <c:pt idx="35">
                        <c:v>66.240000000000009</c:v>
                      </c:pt>
                      <c:pt idx="36">
                        <c:v>66.360000000000014</c:v>
                      </c:pt>
                      <c:pt idx="37">
                        <c:v>66.88000000000001</c:v>
                      </c:pt>
                      <c:pt idx="38">
                        <c:v>67.400000000000006</c:v>
                      </c:pt>
                      <c:pt idx="39">
                        <c:v>67.52000000000001</c:v>
                      </c:pt>
                      <c:pt idx="40">
                        <c:v>67.52000000000001</c:v>
                      </c:pt>
                      <c:pt idx="41">
                        <c:v>67.640000000000015</c:v>
                      </c:pt>
                      <c:pt idx="42">
                        <c:v>68.160000000000011</c:v>
                      </c:pt>
                      <c:pt idx="43">
                        <c:v>68.680000000000007</c:v>
                      </c:pt>
                      <c:pt idx="44">
                        <c:v>68.800000000000011</c:v>
                      </c:pt>
                      <c:pt idx="45">
                        <c:v>68.800000000000011</c:v>
                      </c:pt>
                      <c:pt idx="46">
                        <c:v>68.920000000000016</c:v>
                      </c:pt>
                      <c:pt idx="47">
                        <c:v>69.440000000000012</c:v>
                      </c:pt>
                      <c:pt idx="48">
                        <c:v>69.960000000000008</c:v>
                      </c:pt>
                      <c:pt idx="49">
                        <c:v>70.080000000000013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option2!$M$8:$M$57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0</c:v>
                      </c:pt>
                      <c:pt idx="1">
                        <c:v>0.8</c:v>
                      </c:pt>
                      <c:pt idx="2">
                        <c:v>0.8</c:v>
                      </c:pt>
                      <c:pt idx="3">
                        <c:v>0.8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0.8</c:v>
                      </c:pt>
                      <c:pt idx="7">
                        <c:v>0.8</c:v>
                      </c:pt>
                      <c:pt idx="8">
                        <c:v>0.8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0.8</c:v>
                      </c:pt>
                      <c:pt idx="12">
                        <c:v>0.8</c:v>
                      </c:pt>
                      <c:pt idx="13">
                        <c:v>0.8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0.8</c:v>
                      </c:pt>
                      <c:pt idx="17">
                        <c:v>0.8</c:v>
                      </c:pt>
                      <c:pt idx="18">
                        <c:v>0.8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0.8</c:v>
                      </c:pt>
                      <c:pt idx="22">
                        <c:v>0.8</c:v>
                      </c:pt>
                      <c:pt idx="23">
                        <c:v>0.8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0.8</c:v>
                      </c:pt>
                      <c:pt idx="27">
                        <c:v>0.8</c:v>
                      </c:pt>
                      <c:pt idx="28">
                        <c:v>0.8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0.8</c:v>
                      </c:pt>
                      <c:pt idx="32">
                        <c:v>0.8</c:v>
                      </c:pt>
                      <c:pt idx="33">
                        <c:v>0.8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0.8</c:v>
                      </c:pt>
                      <c:pt idx="37">
                        <c:v>0.8</c:v>
                      </c:pt>
                      <c:pt idx="38">
                        <c:v>0.8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0.8</c:v>
                      </c:pt>
                      <c:pt idx="42">
                        <c:v>0.8</c:v>
                      </c:pt>
                      <c:pt idx="43">
                        <c:v>0.8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0.8</c:v>
                      </c:pt>
                      <c:pt idx="47">
                        <c:v>0.8</c:v>
                      </c:pt>
                      <c:pt idx="48">
                        <c:v>0.8</c:v>
                      </c:pt>
                      <c:pt idx="49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5697-42E4-A4E3-133A95F641AB}"/>
                  </c:ext>
                </c:extLst>
              </c15:ser>
            </c15:filteredScatterSeries>
            <c15:filteredScatte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option2!$R$4</c15:sqref>
                        </c15:formulaRef>
                      </c:ext>
                    </c:extLst>
                    <c:strCache>
                      <c:ptCount val="1"/>
                      <c:pt idx="0">
                        <c:v>320MHz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option2!$R$8:$R$217</c15:sqref>
                        </c15:formulaRef>
                      </c:ext>
                    </c:extLst>
                    <c:numCache>
                      <c:formatCode>General</c:formatCode>
                      <c:ptCount val="210"/>
                      <c:pt idx="0">
                        <c:v>57.280000000000008</c:v>
                      </c:pt>
                      <c:pt idx="1">
                        <c:v>57.31</c:v>
                      </c:pt>
                      <c:pt idx="2">
                        <c:v>57.440000000000005</c:v>
                      </c:pt>
                      <c:pt idx="3">
                        <c:v>57.570000000000007</c:v>
                      </c:pt>
                      <c:pt idx="4">
                        <c:v>57.6</c:v>
                      </c:pt>
                      <c:pt idx="5">
                        <c:v>57.600000000000009</c:v>
                      </c:pt>
                      <c:pt idx="6">
                        <c:v>57.63</c:v>
                      </c:pt>
                      <c:pt idx="7">
                        <c:v>57.760000000000005</c:v>
                      </c:pt>
                      <c:pt idx="8">
                        <c:v>57.890000000000008</c:v>
                      </c:pt>
                      <c:pt idx="9">
                        <c:v>57.92</c:v>
                      </c:pt>
                      <c:pt idx="10">
                        <c:v>57.920000000000009</c:v>
                      </c:pt>
                      <c:pt idx="11">
                        <c:v>57.95</c:v>
                      </c:pt>
                      <c:pt idx="12">
                        <c:v>58.080000000000005</c:v>
                      </c:pt>
                      <c:pt idx="13">
                        <c:v>58.210000000000008</c:v>
                      </c:pt>
                      <c:pt idx="14">
                        <c:v>58.24</c:v>
                      </c:pt>
                      <c:pt idx="15">
                        <c:v>58.240000000000009</c:v>
                      </c:pt>
                      <c:pt idx="16">
                        <c:v>58.27</c:v>
                      </c:pt>
                      <c:pt idx="17">
                        <c:v>58.400000000000006</c:v>
                      </c:pt>
                      <c:pt idx="18">
                        <c:v>58.530000000000008</c:v>
                      </c:pt>
                      <c:pt idx="19">
                        <c:v>58.56</c:v>
                      </c:pt>
                      <c:pt idx="20">
                        <c:v>58.560000000000009</c:v>
                      </c:pt>
                      <c:pt idx="21">
                        <c:v>58.59</c:v>
                      </c:pt>
                      <c:pt idx="22">
                        <c:v>58.720000000000006</c:v>
                      </c:pt>
                      <c:pt idx="23">
                        <c:v>58.850000000000009</c:v>
                      </c:pt>
                      <c:pt idx="24">
                        <c:v>58.88</c:v>
                      </c:pt>
                      <c:pt idx="25">
                        <c:v>58.88000000000001</c:v>
                      </c:pt>
                      <c:pt idx="26">
                        <c:v>58.910000000000004</c:v>
                      </c:pt>
                      <c:pt idx="27">
                        <c:v>59.040000000000006</c:v>
                      </c:pt>
                      <c:pt idx="28">
                        <c:v>59.170000000000009</c:v>
                      </c:pt>
                      <c:pt idx="29">
                        <c:v>59.2</c:v>
                      </c:pt>
                      <c:pt idx="30">
                        <c:v>59.20000000000001</c:v>
                      </c:pt>
                      <c:pt idx="31">
                        <c:v>59.230000000000004</c:v>
                      </c:pt>
                      <c:pt idx="32">
                        <c:v>59.360000000000007</c:v>
                      </c:pt>
                      <c:pt idx="33">
                        <c:v>59.490000000000009</c:v>
                      </c:pt>
                      <c:pt idx="34">
                        <c:v>59.52</c:v>
                      </c:pt>
                      <c:pt idx="35">
                        <c:v>59.52000000000001</c:v>
                      </c:pt>
                      <c:pt idx="36">
                        <c:v>59.550000000000004</c:v>
                      </c:pt>
                      <c:pt idx="37">
                        <c:v>59.680000000000007</c:v>
                      </c:pt>
                      <c:pt idx="38">
                        <c:v>59.810000000000009</c:v>
                      </c:pt>
                      <c:pt idx="39">
                        <c:v>59.84</c:v>
                      </c:pt>
                      <c:pt idx="40">
                        <c:v>59.840000000000011</c:v>
                      </c:pt>
                      <c:pt idx="41">
                        <c:v>59.870000000000005</c:v>
                      </c:pt>
                      <c:pt idx="42">
                        <c:v>60.000000000000007</c:v>
                      </c:pt>
                      <c:pt idx="43">
                        <c:v>60.13000000000001</c:v>
                      </c:pt>
                      <c:pt idx="44">
                        <c:v>60.160000000000004</c:v>
                      </c:pt>
                      <c:pt idx="45">
                        <c:v>60.160000000000011</c:v>
                      </c:pt>
                      <c:pt idx="46">
                        <c:v>60.190000000000005</c:v>
                      </c:pt>
                      <c:pt idx="47">
                        <c:v>60.320000000000007</c:v>
                      </c:pt>
                      <c:pt idx="48">
                        <c:v>60.45000000000001</c:v>
                      </c:pt>
                      <c:pt idx="49">
                        <c:v>60.480000000000004</c:v>
                      </c:pt>
                      <c:pt idx="50">
                        <c:v>60.480000000000011</c:v>
                      </c:pt>
                      <c:pt idx="51">
                        <c:v>60.510000000000005</c:v>
                      </c:pt>
                      <c:pt idx="52">
                        <c:v>60.640000000000008</c:v>
                      </c:pt>
                      <c:pt idx="53">
                        <c:v>60.77000000000001</c:v>
                      </c:pt>
                      <c:pt idx="54">
                        <c:v>60.800000000000004</c:v>
                      </c:pt>
                      <c:pt idx="55">
                        <c:v>60.800000000000011</c:v>
                      </c:pt>
                      <c:pt idx="56">
                        <c:v>60.830000000000005</c:v>
                      </c:pt>
                      <c:pt idx="57">
                        <c:v>60.960000000000008</c:v>
                      </c:pt>
                      <c:pt idx="58">
                        <c:v>61.090000000000011</c:v>
                      </c:pt>
                      <c:pt idx="59">
                        <c:v>61.120000000000005</c:v>
                      </c:pt>
                      <c:pt idx="60">
                        <c:v>61.120000000000012</c:v>
                      </c:pt>
                      <c:pt idx="61">
                        <c:v>61.150000000000006</c:v>
                      </c:pt>
                      <c:pt idx="62">
                        <c:v>61.280000000000008</c:v>
                      </c:pt>
                      <c:pt idx="63">
                        <c:v>61.410000000000011</c:v>
                      </c:pt>
                      <c:pt idx="64">
                        <c:v>61.440000000000005</c:v>
                      </c:pt>
                      <c:pt idx="65">
                        <c:v>61.440000000000012</c:v>
                      </c:pt>
                      <c:pt idx="66">
                        <c:v>61.470000000000006</c:v>
                      </c:pt>
                      <c:pt idx="67">
                        <c:v>61.600000000000009</c:v>
                      </c:pt>
                      <c:pt idx="68">
                        <c:v>61.730000000000011</c:v>
                      </c:pt>
                      <c:pt idx="69">
                        <c:v>61.760000000000005</c:v>
                      </c:pt>
                      <c:pt idx="70">
                        <c:v>61.760000000000012</c:v>
                      </c:pt>
                      <c:pt idx="71">
                        <c:v>61.790000000000006</c:v>
                      </c:pt>
                      <c:pt idx="72">
                        <c:v>61.920000000000009</c:v>
                      </c:pt>
                      <c:pt idx="73">
                        <c:v>62.050000000000011</c:v>
                      </c:pt>
                      <c:pt idx="74">
                        <c:v>62.080000000000005</c:v>
                      </c:pt>
                      <c:pt idx="75">
                        <c:v>62.080000000000013</c:v>
                      </c:pt>
                      <c:pt idx="76">
                        <c:v>62.110000000000007</c:v>
                      </c:pt>
                      <c:pt idx="77">
                        <c:v>62.240000000000009</c:v>
                      </c:pt>
                      <c:pt idx="78">
                        <c:v>62.370000000000012</c:v>
                      </c:pt>
                      <c:pt idx="79">
                        <c:v>62.400000000000006</c:v>
                      </c:pt>
                      <c:pt idx="80">
                        <c:v>62.400000000000013</c:v>
                      </c:pt>
                      <c:pt idx="81">
                        <c:v>62.430000000000007</c:v>
                      </c:pt>
                      <c:pt idx="82">
                        <c:v>62.560000000000009</c:v>
                      </c:pt>
                      <c:pt idx="83">
                        <c:v>62.690000000000012</c:v>
                      </c:pt>
                      <c:pt idx="84">
                        <c:v>62.720000000000006</c:v>
                      </c:pt>
                      <c:pt idx="85">
                        <c:v>62.720000000000013</c:v>
                      </c:pt>
                      <c:pt idx="86">
                        <c:v>62.750000000000007</c:v>
                      </c:pt>
                      <c:pt idx="87">
                        <c:v>62.88000000000001</c:v>
                      </c:pt>
                      <c:pt idx="88">
                        <c:v>63.010000000000012</c:v>
                      </c:pt>
                      <c:pt idx="89">
                        <c:v>63.040000000000006</c:v>
                      </c:pt>
                      <c:pt idx="90">
                        <c:v>63.040000000000013</c:v>
                      </c:pt>
                      <c:pt idx="91">
                        <c:v>63.070000000000007</c:v>
                      </c:pt>
                      <c:pt idx="92">
                        <c:v>63.20000000000001</c:v>
                      </c:pt>
                      <c:pt idx="93">
                        <c:v>63.330000000000013</c:v>
                      </c:pt>
                      <c:pt idx="94">
                        <c:v>63.360000000000007</c:v>
                      </c:pt>
                      <c:pt idx="95">
                        <c:v>63.360000000000014</c:v>
                      </c:pt>
                      <c:pt idx="96">
                        <c:v>63.390000000000008</c:v>
                      </c:pt>
                      <c:pt idx="97">
                        <c:v>63.52000000000001</c:v>
                      </c:pt>
                      <c:pt idx="98">
                        <c:v>63.650000000000013</c:v>
                      </c:pt>
                      <c:pt idx="99">
                        <c:v>63.680000000000007</c:v>
                      </c:pt>
                      <c:pt idx="100">
                        <c:v>63.680000000000014</c:v>
                      </c:pt>
                      <c:pt idx="101">
                        <c:v>63.710000000000008</c:v>
                      </c:pt>
                      <c:pt idx="102">
                        <c:v>63.840000000000011</c:v>
                      </c:pt>
                      <c:pt idx="103">
                        <c:v>63.970000000000013</c:v>
                      </c:pt>
                      <c:pt idx="104">
                        <c:v>64.000000000000014</c:v>
                      </c:pt>
                      <c:pt idx="105">
                        <c:v>64.000000000000014</c:v>
                      </c:pt>
                      <c:pt idx="106">
                        <c:v>64.030000000000015</c:v>
                      </c:pt>
                      <c:pt idx="107">
                        <c:v>64.160000000000011</c:v>
                      </c:pt>
                      <c:pt idx="108">
                        <c:v>64.290000000000006</c:v>
                      </c:pt>
                      <c:pt idx="109">
                        <c:v>64.320000000000007</c:v>
                      </c:pt>
                      <c:pt idx="110">
                        <c:v>64.320000000000007</c:v>
                      </c:pt>
                      <c:pt idx="111">
                        <c:v>64.350000000000009</c:v>
                      </c:pt>
                      <c:pt idx="112">
                        <c:v>64.48</c:v>
                      </c:pt>
                      <c:pt idx="113">
                        <c:v>64.61</c:v>
                      </c:pt>
                      <c:pt idx="114">
                        <c:v>64.64</c:v>
                      </c:pt>
                      <c:pt idx="115">
                        <c:v>64.64</c:v>
                      </c:pt>
                      <c:pt idx="116">
                        <c:v>64.67</c:v>
                      </c:pt>
                      <c:pt idx="117">
                        <c:v>64.8</c:v>
                      </c:pt>
                      <c:pt idx="118">
                        <c:v>64.929999999999993</c:v>
                      </c:pt>
                      <c:pt idx="119">
                        <c:v>64.959999999999994</c:v>
                      </c:pt>
                      <c:pt idx="120">
                        <c:v>64.959999999999994</c:v>
                      </c:pt>
                      <c:pt idx="121">
                        <c:v>64.989999999999995</c:v>
                      </c:pt>
                      <c:pt idx="122">
                        <c:v>65.11999999999999</c:v>
                      </c:pt>
                      <c:pt idx="123">
                        <c:v>65.249999999999986</c:v>
                      </c:pt>
                      <c:pt idx="124">
                        <c:v>65.279999999999987</c:v>
                      </c:pt>
                      <c:pt idx="125">
                        <c:v>65.279999999999987</c:v>
                      </c:pt>
                      <c:pt idx="126">
                        <c:v>65.309999999999988</c:v>
                      </c:pt>
                      <c:pt idx="127">
                        <c:v>65.439999999999984</c:v>
                      </c:pt>
                      <c:pt idx="128">
                        <c:v>65.569999999999979</c:v>
                      </c:pt>
                      <c:pt idx="129">
                        <c:v>65.59999999999998</c:v>
                      </c:pt>
                      <c:pt idx="130">
                        <c:v>65.59999999999998</c:v>
                      </c:pt>
                      <c:pt idx="131">
                        <c:v>65.629999999999981</c:v>
                      </c:pt>
                      <c:pt idx="132">
                        <c:v>65.759999999999977</c:v>
                      </c:pt>
                      <c:pt idx="133">
                        <c:v>65.889999999999972</c:v>
                      </c:pt>
                      <c:pt idx="134">
                        <c:v>65.919999999999973</c:v>
                      </c:pt>
                      <c:pt idx="135">
                        <c:v>65.919999999999973</c:v>
                      </c:pt>
                      <c:pt idx="136">
                        <c:v>65.949999999999974</c:v>
                      </c:pt>
                      <c:pt idx="137">
                        <c:v>66.07999999999997</c:v>
                      </c:pt>
                      <c:pt idx="138">
                        <c:v>66.209999999999965</c:v>
                      </c:pt>
                      <c:pt idx="139">
                        <c:v>66.239999999999966</c:v>
                      </c:pt>
                      <c:pt idx="140">
                        <c:v>66.239999999999966</c:v>
                      </c:pt>
                      <c:pt idx="141">
                        <c:v>66.269999999999968</c:v>
                      </c:pt>
                      <c:pt idx="142">
                        <c:v>66.399999999999963</c:v>
                      </c:pt>
                      <c:pt idx="143">
                        <c:v>66.529999999999959</c:v>
                      </c:pt>
                      <c:pt idx="144">
                        <c:v>66.55999999999996</c:v>
                      </c:pt>
                      <c:pt idx="145">
                        <c:v>66.55999999999996</c:v>
                      </c:pt>
                      <c:pt idx="146">
                        <c:v>66.589999999999961</c:v>
                      </c:pt>
                      <c:pt idx="147">
                        <c:v>66.719999999999956</c:v>
                      </c:pt>
                      <c:pt idx="148">
                        <c:v>66.849999999999952</c:v>
                      </c:pt>
                      <c:pt idx="149">
                        <c:v>66.879999999999953</c:v>
                      </c:pt>
                      <c:pt idx="150">
                        <c:v>66.879999999999953</c:v>
                      </c:pt>
                      <c:pt idx="151">
                        <c:v>66.909999999999954</c:v>
                      </c:pt>
                      <c:pt idx="152">
                        <c:v>67.039999999999949</c:v>
                      </c:pt>
                      <c:pt idx="153">
                        <c:v>67.169999999999945</c:v>
                      </c:pt>
                      <c:pt idx="154">
                        <c:v>67.199999999999946</c:v>
                      </c:pt>
                      <c:pt idx="155">
                        <c:v>67.199999999999946</c:v>
                      </c:pt>
                      <c:pt idx="156">
                        <c:v>67.229999999999947</c:v>
                      </c:pt>
                      <c:pt idx="157">
                        <c:v>67.359999999999943</c:v>
                      </c:pt>
                      <c:pt idx="158">
                        <c:v>67.489999999999938</c:v>
                      </c:pt>
                      <c:pt idx="159">
                        <c:v>67.519999999999939</c:v>
                      </c:pt>
                      <c:pt idx="160">
                        <c:v>67.519999999999939</c:v>
                      </c:pt>
                      <c:pt idx="161">
                        <c:v>67.54999999999994</c:v>
                      </c:pt>
                      <c:pt idx="162">
                        <c:v>67.679999999999936</c:v>
                      </c:pt>
                      <c:pt idx="163">
                        <c:v>67.809999999999931</c:v>
                      </c:pt>
                      <c:pt idx="164">
                        <c:v>67.839999999999932</c:v>
                      </c:pt>
                      <c:pt idx="165">
                        <c:v>67.839999999999932</c:v>
                      </c:pt>
                      <c:pt idx="166">
                        <c:v>67.869999999999933</c:v>
                      </c:pt>
                      <c:pt idx="167">
                        <c:v>67.999999999999929</c:v>
                      </c:pt>
                      <c:pt idx="168">
                        <c:v>68.129999999999924</c:v>
                      </c:pt>
                      <c:pt idx="169">
                        <c:v>68.159999999999926</c:v>
                      </c:pt>
                      <c:pt idx="170">
                        <c:v>68.159999999999926</c:v>
                      </c:pt>
                      <c:pt idx="171">
                        <c:v>68.189999999999927</c:v>
                      </c:pt>
                      <c:pt idx="172">
                        <c:v>68.319999999999922</c:v>
                      </c:pt>
                      <c:pt idx="173">
                        <c:v>68.449999999999918</c:v>
                      </c:pt>
                      <c:pt idx="174">
                        <c:v>68.479999999999919</c:v>
                      </c:pt>
                      <c:pt idx="175">
                        <c:v>68.479999999999919</c:v>
                      </c:pt>
                      <c:pt idx="176">
                        <c:v>68.50999999999992</c:v>
                      </c:pt>
                      <c:pt idx="177">
                        <c:v>68.639999999999915</c:v>
                      </c:pt>
                      <c:pt idx="178">
                        <c:v>68.769999999999911</c:v>
                      </c:pt>
                      <c:pt idx="179">
                        <c:v>68.799999999999912</c:v>
                      </c:pt>
                      <c:pt idx="180">
                        <c:v>68.799999999999912</c:v>
                      </c:pt>
                      <c:pt idx="181">
                        <c:v>68.829999999999913</c:v>
                      </c:pt>
                      <c:pt idx="182">
                        <c:v>68.959999999999908</c:v>
                      </c:pt>
                      <c:pt idx="183">
                        <c:v>69.089999999999904</c:v>
                      </c:pt>
                      <c:pt idx="184">
                        <c:v>69.119999999999905</c:v>
                      </c:pt>
                      <c:pt idx="185">
                        <c:v>69.119999999999905</c:v>
                      </c:pt>
                      <c:pt idx="186">
                        <c:v>69.149999999999906</c:v>
                      </c:pt>
                      <c:pt idx="187">
                        <c:v>69.279999999999902</c:v>
                      </c:pt>
                      <c:pt idx="188">
                        <c:v>69.409999999999897</c:v>
                      </c:pt>
                      <c:pt idx="189">
                        <c:v>69.439999999999898</c:v>
                      </c:pt>
                      <c:pt idx="190">
                        <c:v>69.439999999999898</c:v>
                      </c:pt>
                      <c:pt idx="191">
                        <c:v>69.469999999999899</c:v>
                      </c:pt>
                      <c:pt idx="192">
                        <c:v>69.599999999999895</c:v>
                      </c:pt>
                      <c:pt idx="193">
                        <c:v>69.72999999999989</c:v>
                      </c:pt>
                      <c:pt idx="194">
                        <c:v>69.759999999999891</c:v>
                      </c:pt>
                      <c:pt idx="195">
                        <c:v>69.759999999999891</c:v>
                      </c:pt>
                      <c:pt idx="196">
                        <c:v>69.789999999999893</c:v>
                      </c:pt>
                      <c:pt idx="197">
                        <c:v>69.919999999999888</c:v>
                      </c:pt>
                      <c:pt idx="198">
                        <c:v>70.049999999999883</c:v>
                      </c:pt>
                      <c:pt idx="199">
                        <c:v>70.079999999999885</c:v>
                      </c:pt>
                      <c:pt idx="200">
                        <c:v>70.079999999999885</c:v>
                      </c:pt>
                      <c:pt idx="201">
                        <c:v>70.109999999999886</c:v>
                      </c:pt>
                      <c:pt idx="202">
                        <c:v>70.239999999999881</c:v>
                      </c:pt>
                      <c:pt idx="203">
                        <c:v>70.369999999999877</c:v>
                      </c:pt>
                      <c:pt idx="204">
                        <c:v>70.399999999999878</c:v>
                      </c:pt>
                      <c:pt idx="205">
                        <c:v>70.399999999999878</c:v>
                      </c:pt>
                      <c:pt idx="206">
                        <c:v>70.429999999999879</c:v>
                      </c:pt>
                      <c:pt idx="207">
                        <c:v>70.559999999999874</c:v>
                      </c:pt>
                      <c:pt idx="208">
                        <c:v>70.68999999999987</c:v>
                      </c:pt>
                      <c:pt idx="209">
                        <c:v>70.719999999999871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option2!$S$8:$S$217</c15:sqref>
                        </c15:formulaRef>
                      </c:ext>
                    </c:extLst>
                    <c:numCache>
                      <c:formatCode>General</c:formatCode>
                      <c:ptCount val="210"/>
                      <c:pt idx="0">
                        <c:v>0</c:v>
                      </c:pt>
                      <c:pt idx="1">
                        <c:v>0.4</c:v>
                      </c:pt>
                      <c:pt idx="2">
                        <c:v>0.4</c:v>
                      </c:pt>
                      <c:pt idx="3">
                        <c:v>0.4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0.4</c:v>
                      </c:pt>
                      <c:pt idx="7">
                        <c:v>0.4</c:v>
                      </c:pt>
                      <c:pt idx="8">
                        <c:v>0.4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0.4</c:v>
                      </c:pt>
                      <c:pt idx="12">
                        <c:v>0.4</c:v>
                      </c:pt>
                      <c:pt idx="13">
                        <c:v>0.4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0.4</c:v>
                      </c:pt>
                      <c:pt idx="17">
                        <c:v>0.4</c:v>
                      </c:pt>
                      <c:pt idx="18">
                        <c:v>0.4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0.4</c:v>
                      </c:pt>
                      <c:pt idx="22">
                        <c:v>0.4</c:v>
                      </c:pt>
                      <c:pt idx="23">
                        <c:v>0.4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0.4</c:v>
                      </c:pt>
                      <c:pt idx="27">
                        <c:v>0.4</c:v>
                      </c:pt>
                      <c:pt idx="28">
                        <c:v>0.4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0.4</c:v>
                      </c:pt>
                      <c:pt idx="32">
                        <c:v>0.4</c:v>
                      </c:pt>
                      <c:pt idx="33">
                        <c:v>0.4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0.4</c:v>
                      </c:pt>
                      <c:pt idx="37">
                        <c:v>0.4</c:v>
                      </c:pt>
                      <c:pt idx="38">
                        <c:v>0.4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0.4</c:v>
                      </c:pt>
                      <c:pt idx="42">
                        <c:v>0.4</c:v>
                      </c:pt>
                      <c:pt idx="43">
                        <c:v>0.4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0.4</c:v>
                      </c:pt>
                      <c:pt idx="47">
                        <c:v>0.4</c:v>
                      </c:pt>
                      <c:pt idx="48">
                        <c:v>0.4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0.4</c:v>
                      </c:pt>
                      <c:pt idx="52">
                        <c:v>0.4</c:v>
                      </c:pt>
                      <c:pt idx="53">
                        <c:v>0.4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0.4</c:v>
                      </c:pt>
                      <c:pt idx="57">
                        <c:v>0.4</c:v>
                      </c:pt>
                      <c:pt idx="58">
                        <c:v>0.4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0.4</c:v>
                      </c:pt>
                      <c:pt idx="62">
                        <c:v>0.4</c:v>
                      </c:pt>
                      <c:pt idx="63">
                        <c:v>0.4</c:v>
                      </c:pt>
                      <c:pt idx="64">
                        <c:v>0</c:v>
                      </c:pt>
                      <c:pt idx="65">
                        <c:v>0</c:v>
                      </c:pt>
                      <c:pt idx="66">
                        <c:v>0.4</c:v>
                      </c:pt>
                      <c:pt idx="67">
                        <c:v>0.4</c:v>
                      </c:pt>
                      <c:pt idx="68">
                        <c:v>0.4</c:v>
                      </c:pt>
                      <c:pt idx="69">
                        <c:v>0</c:v>
                      </c:pt>
                      <c:pt idx="70">
                        <c:v>0</c:v>
                      </c:pt>
                      <c:pt idx="71">
                        <c:v>0.4</c:v>
                      </c:pt>
                      <c:pt idx="72">
                        <c:v>0.4</c:v>
                      </c:pt>
                      <c:pt idx="73">
                        <c:v>0.4</c:v>
                      </c:pt>
                      <c:pt idx="74">
                        <c:v>0</c:v>
                      </c:pt>
                      <c:pt idx="75">
                        <c:v>0</c:v>
                      </c:pt>
                      <c:pt idx="76">
                        <c:v>0.4</c:v>
                      </c:pt>
                      <c:pt idx="77">
                        <c:v>0.4</c:v>
                      </c:pt>
                      <c:pt idx="78">
                        <c:v>0.4</c:v>
                      </c:pt>
                      <c:pt idx="79">
                        <c:v>0</c:v>
                      </c:pt>
                      <c:pt idx="80">
                        <c:v>0</c:v>
                      </c:pt>
                      <c:pt idx="81">
                        <c:v>0.4</c:v>
                      </c:pt>
                      <c:pt idx="82">
                        <c:v>0.4</c:v>
                      </c:pt>
                      <c:pt idx="83">
                        <c:v>0.4</c:v>
                      </c:pt>
                      <c:pt idx="84">
                        <c:v>0</c:v>
                      </c:pt>
                      <c:pt idx="85">
                        <c:v>0</c:v>
                      </c:pt>
                      <c:pt idx="86">
                        <c:v>0.4</c:v>
                      </c:pt>
                      <c:pt idx="87">
                        <c:v>0.4</c:v>
                      </c:pt>
                      <c:pt idx="88">
                        <c:v>0.4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0.4</c:v>
                      </c:pt>
                      <c:pt idx="92">
                        <c:v>0.4</c:v>
                      </c:pt>
                      <c:pt idx="93">
                        <c:v>0.4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0.4</c:v>
                      </c:pt>
                      <c:pt idx="97">
                        <c:v>0.4</c:v>
                      </c:pt>
                      <c:pt idx="98">
                        <c:v>0.4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0.4</c:v>
                      </c:pt>
                      <c:pt idx="102">
                        <c:v>0.4</c:v>
                      </c:pt>
                      <c:pt idx="103">
                        <c:v>0.4</c:v>
                      </c:pt>
                      <c:pt idx="104">
                        <c:v>0</c:v>
                      </c:pt>
                      <c:pt idx="105">
                        <c:v>0</c:v>
                      </c:pt>
                      <c:pt idx="106">
                        <c:v>0.4</c:v>
                      </c:pt>
                      <c:pt idx="107">
                        <c:v>0.4</c:v>
                      </c:pt>
                      <c:pt idx="108">
                        <c:v>0.4</c:v>
                      </c:pt>
                      <c:pt idx="109">
                        <c:v>0</c:v>
                      </c:pt>
                      <c:pt idx="110">
                        <c:v>0</c:v>
                      </c:pt>
                      <c:pt idx="111">
                        <c:v>0.4</c:v>
                      </c:pt>
                      <c:pt idx="112">
                        <c:v>0.4</c:v>
                      </c:pt>
                      <c:pt idx="113">
                        <c:v>0.4</c:v>
                      </c:pt>
                      <c:pt idx="114">
                        <c:v>0</c:v>
                      </c:pt>
                      <c:pt idx="115">
                        <c:v>0</c:v>
                      </c:pt>
                      <c:pt idx="116">
                        <c:v>0.4</c:v>
                      </c:pt>
                      <c:pt idx="117">
                        <c:v>0.4</c:v>
                      </c:pt>
                      <c:pt idx="118">
                        <c:v>0.4</c:v>
                      </c:pt>
                      <c:pt idx="119">
                        <c:v>0</c:v>
                      </c:pt>
                      <c:pt idx="120">
                        <c:v>0</c:v>
                      </c:pt>
                      <c:pt idx="121">
                        <c:v>0.4</c:v>
                      </c:pt>
                      <c:pt idx="122">
                        <c:v>0.4</c:v>
                      </c:pt>
                      <c:pt idx="123">
                        <c:v>0.4</c:v>
                      </c:pt>
                      <c:pt idx="124">
                        <c:v>0</c:v>
                      </c:pt>
                      <c:pt idx="125">
                        <c:v>0</c:v>
                      </c:pt>
                      <c:pt idx="126">
                        <c:v>0.4</c:v>
                      </c:pt>
                      <c:pt idx="127">
                        <c:v>0.4</c:v>
                      </c:pt>
                      <c:pt idx="128">
                        <c:v>0.4</c:v>
                      </c:pt>
                      <c:pt idx="129">
                        <c:v>0</c:v>
                      </c:pt>
                      <c:pt idx="130">
                        <c:v>0</c:v>
                      </c:pt>
                      <c:pt idx="131">
                        <c:v>0.4</c:v>
                      </c:pt>
                      <c:pt idx="132">
                        <c:v>0.4</c:v>
                      </c:pt>
                      <c:pt idx="133">
                        <c:v>0.4</c:v>
                      </c:pt>
                      <c:pt idx="134">
                        <c:v>0</c:v>
                      </c:pt>
                      <c:pt idx="135">
                        <c:v>0</c:v>
                      </c:pt>
                      <c:pt idx="136">
                        <c:v>0.4</c:v>
                      </c:pt>
                      <c:pt idx="137">
                        <c:v>0.4</c:v>
                      </c:pt>
                      <c:pt idx="138">
                        <c:v>0.4</c:v>
                      </c:pt>
                      <c:pt idx="139">
                        <c:v>0</c:v>
                      </c:pt>
                      <c:pt idx="140">
                        <c:v>0</c:v>
                      </c:pt>
                      <c:pt idx="141">
                        <c:v>0.4</c:v>
                      </c:pt>
                      <c:pt idx="142">
                        <c:v>0.4</c:v>
                      </c:pt>
                      <c:pt idx="143">
                        <c:v>0.4</c:v>
                      </c:pt>
                      <c:pt idx="144">
                        <c:v>0</c:v>
                      </c:pt>
                      <c:pt idx="145">
                        <c:v>0</c:v>
                      </c:pt>
                      <c:pt idx="146">
                        <c:v>0.4</c:v>
                      </c:pt>
                      <c:pt idx="147">
                        <c:v>0.4</c:v>
                      </c:pt>
                      <c:pt idx="148">
                        <c:v>0.4</c:v>
                      </c:pt>
                      <c:pt idx="149">
                        <c:v>0</c:v>
                      </c:pt>
                      <c:pt idx="150">
                        <c:v>0</c:v>
                      </c:pt>
                      <c:pt idx="151">
                        <c:v>0.4</c:v>
                      </c:pt>
                      <c:pt idx="152">
                        <c:v>0.4</c:v>
                      </c:pt>
                      <c:pt idx="153">
                        <c:v>0.4</c:v>
                      </c:pt>
                      <c:pt idx="154">
                        <c:v>0</c:v>
                      </c:pt>
                      <c:pt idx="155">
                        <c:v>0</c:v>
                      </c:pt>
                      <c:pt idx="156">
                        <c:v>0.4</c:v>
                      </c:pt>
                      <c:pt idx="157">
                        <c:v>0.4</c:v>
                      </c:pt>
                      <c:pt idx="158">
                        <c:v>0.4</c:v>
                      </c:pt>
                      <c:pt idx="159">
                        <c:v>0</c:v>
                      </c:pt>
                      <c:pt idx="160">
                        <c:v>0</c:v>
                      </c:pt>
                      <c:pt idx="161">
                        <c:v>0.4</c:v>
                      </c:pt>
                      <c:pt idx="162">
                        <c:v>0.4</c:v>
                      </c:pt>
                      <c:pt idx="163">
                        <c:v>0.4</c:v>
                      </c:pt>
                      <c:pt idx="164">
                        <c:v>0</c:v>
                      </c:pt>
                      <c:pt idx="165">
                        <c:v>0</c:v>
                      </c:pt>
                      <c:pt idx="166">
                        <c:v>0.4</c:v>
                      </c:pt>
                      <c:pt idx="167">
                        <c:v>0.4</c:v>
                      </c:pt>
                      <c:pt idx="168">
                        <c:v>0.4</c:v>
                      </c:pt>
                      <c:pt idx="169">
                        <c:v>0</c:v>
                      </c:pt>
                      <c:pt idx="170">
                        <c:v>0</c:v>
                      </c:pt>
                      <c:pt idx="171">
                        <c:v>0.4</c:v>
                      </c:pt>
                      <c:pt idx="172">
                        <c:v>0.4</c:v>
                      </c:pt>
                      <c:pt idx="173">
                        <c:v>0.4</c:v>
                      </c:pt>
                      <c:pt idx="174">
                        <c:v>0</c:v>
                      </c:pt>
                      <c:pt idx="175">
                        <c:v>0</c:v>
                      </c:pt>
                      <c:pt idx="176">
                        <c:v>0.4</c:v>
                      </c:pt>
                      <c:pt idx="177">
                        <c:v>0.4</c:v>
                      </c:pt>
                      <c:pt idx="178">
                        <c:v>0.4</c:v>
                      </c:pt>
                      <c:pt idx="179">
                        <c:v>0</c:v>
                      </c:pt>
                      <c:pt idx="180">
                        <c:v>0</c:v>
                      </c:pt>
                      <c:pt idx="181">
                        <c:v>0.4</c:v>
                      </c:pt>
                      <c:pt idx="182">
                        <c:v>0.4</c:v>
                      </c:pt>
                      <c:pt idx="183">
                        <c:v>0.4</c:v>
                      </c:pt>
                      <c:pt idx="184">
                        <c:v>0</c:v>
                      </c:pt>
                      <c:pt idx="185">
                        <c:v>0</c:v>
                      </c:pt>
                      <c:pt idx="186">
                        <c:v>0.4</c:v>
                      </c:pt>
                      <c:pt idx="187">
                        <c:v>0.4</c:v>
                      </c:pt>
                      <c:pt idx="188">
                        <c:v>0.4</c:v>
                      </c:pt>
                      <c:pt idx="189">
                        <c:v>0</c:v>
                      </c:pt>
                      <c:pt idx="190">
                        <c:v>0</c:v>
                      </c:pt>
                      <c:pt idx="191">
                        <c:v>0.4</c:v>
                      </c:pt>
                      <c:pt idx="192">
                        <c:v>0.4</c:v>
                      </c:pt>
                      <c:pt idx="193">
                        <c:v>0.4</c:v>
                      </c:pt>
                      <c:pt idx="194">
                        <c:v>0</c:v>
                      </c:pt>
                      <c:pt idx="195">
                        <c:v>0</c:v>
                      </c:pt>
                      <c:pt idx="196">
                        <c:v>0.4</c:v>
                      </c:pt>
                      <c:pt idx="197">
                        <c:v>0.4</c:v>
                      </c:pt>
                      <c:pt idx="198">
                        <c:v>0.4</c:v>
                      </c:pt>
                      <c:pt idx="199">
                        <c:v>0</c:v>
                      </c:pt>
                      <c:pt idx="200">
                        <c:v>0</c:v>
                      </c:pt>
                      <c:pt idx="201">
                        <c:v>0.4</c:v>
                      </c:pt>
                      <c:pt idx="202">
                        <c:v>0.4</c:v>
                      </c:pt>
                      <c:pt idx="203">
                        <c:v>0.4</c:v>
                      </c:pt>
                      <c:pt idx="204">
                        <c:v>0</c:v>
                      </c:pt>
                      <c:pt idx="205">
                        <c:v>0</c:v>
                      </c:pt>
                      <c:pt idx="206">
                        <c:v>0.4</c:v>
                      </c:pt>
                      <c:pt idx="207">
                        <c:v>0.4</c:v>
                      </c:pt>
                      <c:pt idx="208">
                        <c:v>0.4</c:v>
                      </c:pt>
                      <c:pt idx="209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5697-42E4-A4E3-133A95F641AB}"/>
                  </c:ext>
                </c:extLst>
              </c15:ser>
            </c15:filteredScatterSeries>
          </c:ext>
        </c:extLst>
      </c:scatterChart>
      <c:valAx>
        <c:axId val="441886064"/>
        <c:scaling>
          <c:orientation val="minMax"/>
          <c:max val="73"/>
          <c:min val="5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441888976"/>
        <c:crosses val="autoZero"/>
        <c:crossBetween val="midCat"/>
      </c:valAx>
      <c:valAx>
        <c:axId val="44188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4418860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en-IL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Proposed IMMW Channelization Scheme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1"/>
          <c:tx>
            <c:strRef>
              <c:f>option2!$B$4</c:f>
              <c:strCache>
                <c:ptCount val="1"/>
                <c:pt idx="0">
                  <c:v>US, CAN, EU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option2!$C$4:$C$9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71</c:v>
                </c:pt>
                <c:pt idx="4">
                  <c:v>71</c:v>
                </c:pt>
                <c:pt idx="5">
                  <c:v>75</c:v>
                </c:pt>
              </c:numCache>
            </c:numRef>
          </c:xVal>
          <c:yVal>
            <c:numRef>
              <c:f>option2!$D$4:$D$9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BF3-406B-B789-877D1D89566B}"/>
            </c:ext>
          </c:extLst>
        </c:ser>
        <c:ser>
          <c:idx val="2"/>
          <c:order val="2"/>
          <c:tx>
            <c:strRef>
              <c:f>option2!$B$10</c:f>
              <c:strCache>
                <c:ptCount val="1"/>
                <c:pt idx="0">
                  <c:v>KOR, JPN, SGP, TW, HK, AUS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option2!$C$10:$C$15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66</c:v>
                </c:pt>
                <c:pt idx="4">
                  <c:v>66</c:v>
                </c:pt>
                <c:pt idx="5">
                  <c:v>75</c:v>
                </c:pt>
              </c:numCache>
            </c:numRef>
          </c:xVal>
          <c:yVal>
            <c:numRef>
              <c:f>option2!$D$10:$D$15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1.9</c:v>
                </c:pt>
                <c:pt idx="3">
                  <c:v>1.9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BF3-406B-B789-877D1D89566B}"/>
            </c:ext>
          </c:extLst>
        </c:ser>
        <c:ser>
          <c:idx val="3"/>
          <c:order val="3"/>
          <c:tx>
            <c:strRef>
              <c:f>option2!$B$16</c:f>
              <c:strCache>
                <c:ptCount val="1"/>
                <c:pt idx="0">
                  <c:v>BRZ, CHL, MEX, NWZ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option2!$C$16:$C$21</c:f>
              <c:numCache>
                <c:formatCode>General</c:formatCode>
                <c:ptCount val="6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64</c:v>
                </c:pt>
                <c:pt idx="4">
                  <c:v>64</c:v>
                </c:pt>
                <c:pt idx="5">
                  <c:v>75</c:v>
                </c:pt>
              </c:numCache>
            </c:numRef>
          </c:xVal>
          <c:yVal>
            <c:numRef>
              <c:f>option2!$D$16:$D$21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1.8</c:v>
                </c:pt>
                <c:pt idx="3">
                  <c:v>1.8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BF3-406B-B789-877D1D89566B}"/>
            </c:ext>
          </c:extLst>
        </c:ser>
        <c:ser>
          <c:idx val="4"/>
          <c:order val="4"/>
          <c:tx>
            <c:strRef>
              <c:f>option2!$B$22</c:f>
              <c:strCache>
                <c:ptCount val="1"/>
                <c:pt idx="0">
                  <c:v>CHN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option2!$C$22:$C$27</c:f>
              <c:numCache>
                <c:formatCode>General</c:formatCode>
                <c:ptCount val="6"/>
                <c:pt idx="0">
                  <c:v>55</c:v>
                </c:pt>
                <c:pt idx="1">
                  <c:v>59</c:v>
                </c:pt>
                <c:pt idx="2">
                  <c:v>59</c:v>
                </c:pt>
                <c:pt idx="3">
                  <c:v>64</c:v>
                </c:pt>
                <c:pt idx="4">
                  <c:v>64</c:v>
                </c:pt>
                <c:pt idx="5">
                  <c:v>75</c:v>
                </c:pt>
              </c:numCache>
            </c:numRef>
          </c:xVal>
          <c:yVal>
            <c:numRef>
              <c:f>option2!$D$22:$D$27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1.7</c:v>
                </c:pt>
                <c:pt idx="3">
                  <c:v>1.7</c:v>
                </c:pt>
                <c:pt idx="4">
                  <c:v>0</c:v>
                </c:pt>
                <c:pt idx="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BF3-406B-B789-877D1D89566B}"/>
            </c:ext>
          </c:extLst>
        </c:ser>
        <c:ser>
          <c:idx val="6"/>
          <c:order val="6"/>
          <c:tx>
            <c:strRef>
              <c:f>option2!$O$4</c:f>
              <c:strCache>
                <c:ptCount val="1"/>
                <c:pt idx="0">
                  <c:v>640MHz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option2!$O$8:$O$112</c:f>
              <c:numCache>
                <c:formatCode>General</c:formatCode>
                <c:ptCount val="105"/>
                <c:pt idx="0">
                  <c:v>57.28</c:v>
                </c:pt>
                <c:pt idx="1">
                  <c:v>57.34</c:v>
                </c:pt>
                <c:pt idx="2">
                  <c:v>57.6</c:v>
                </c:pt>
                <c:pt idx="3">
                  <c:v>57.86</c:v>
                </c:pt>
                <c:pt idx="4">
                  <c:v>57.92</c:v>
                </c:pt>
                <c:pt idx="5">
                  <c:v>57.92</c:v>
                </c:pt>
                <c:pt idx="6">
                  <c:v>57.980000000000004</c:v>
                </c:pt>
                <c:pt idx="7">
                  <c:v>58.24</c:v>
                </c:pt>
                <c:pt idx="8">
                  <c:v>58.5</c:v>
                </c:pt>
                <c:pt idx="9">
                  <c:v>58.56</c:v>
                </c:pt>
                <c:pt idx="10">
                  <c:v>58.56</c:v>
                </c:pt>
                <c:pt idx="11">
                  <c:v>58.620000000000005</c:v>
                </c:pt>
                <c:pt idx="12">
                  <c:v>58.88</c:v>
                </c:pt>
                <c:pt idx="13">
                  <c:v>59.14</c:v>
                </c:pt>
                <c:pt idx="14">
                  <c:v>59.2</c:v>
                </c:pt>
                <c:pt idx="15">
                  <c:v>59.2</c:v>
                </c:pt>
                <c:pt idx="16">
                  <c:v>59.260000000000005</c:v>
                </c:pt>
                <c:pt idx="17">
                  <c:v>59.52</c:v>
                </c:pt>
                <c:pt idx="18">
                  <c:v>59.78</c:v>
                </c:pt>
                <c:pt idx="19">
                  <c:v>59.84</c:v>
                </c:pt>
                <c:pt idx="20">
                  <c:v>59.84</c:v>
                </c:pt>
                <c:pt idx="21">
                  <c:v>59.900000000000006</c:v>
                </c:pt>
                <c:pt idx="22">
                  <c:v>60.160000000000004</c:v>
                </c:pt>
                <c:pt idx="23">
                  <c:v>60.42</c:v>
                </c:pt>
                <c:pt idx="24">
                  <c:v>60.480000000000004</c:v>
                </c:pt>
                <c:pt idx="25">
                  <c:v>60.480000000000004</c:v>
                </c:pt>
                <c:pt idx="26">
                  <c:v>60.540000000000006</c:v>
                </c:pt>
                <c:pt idx="27">
                  <c:v>60.800000000000004</c:v>
                </c:pt>
                <c:pt idx="28">
                  <c:v>61.06</c:v>
                </c:pt>
                <c:pt idx="29">
                  <c:v>61.120000000000005</c:v>
                </c:pt>
                <c:pt idx="30">
                  <c:v>61.120000000000005</c:v>
                </c:pt>
                <c:pt idx="31">
                  <c:v>61.180000000000007</c:v>
                </c:pt>
                <c:pt idx="32">
                  <c:v>61.440000000000005</c:v>
                </c:pt>
                <c:pt idx="33">
                  <c:v>61.7</c:v>
                </c:pt>
                <c:pt idx="34">
                  <c:v>61.760000000000005</c:v>
                </c:pt>
                <c:pt idx="35">
                  <c:v>61.760000000000005</c:v>
                </c:pt>
                <c:pt idx="36">
                  <c:v>61.820000000000007</c:v>
                </c:pt>
                <c:pt idx="37">
                  <c:v>62.080000000000005</c:v>
                </c:pt>
                <c:pt idx="38">
                  <c:v>62.34</c:v>
                </c:pt>
                <c:pt idx="39">
                  <c:v>62.400000000000006</c:v>
                </c:pt>
                <c:pt idx="40">
                  <c:v>62.400000000000006</c:v>
                </c:pt>
                <c:pt idx="41">
                  <c:v>62.460000000000008</c:v>
                </c:pt>
                <c:pt idx="42">
                  <c:v>62.720000000000006</c:v>
                </c:pt>
                <c:pt idx="43">
                  <c:v>62.980000000000004</c:v>
                </c:pt>
                <c:pt idx="44">
                  <c:v>63.040000000000006</c:v>
                </c:pt>
                <c:pt idx="45">
                  <c:v>63.040000000000006</c:v>
                </c:pt>
                <c:pt idx="46">
                  <c:v>63.100000000000009</c:v>
                </c:pt>
                <c:pt idx="47">
                  <c:v>63.360000000000007</c:v>
                </c:pt>
                <c:pt idx="48">
                  <c:v>63.620000000000005</c:v>
                </c:pt>
                <c:pt idx="49">
                  <c:v>63.680000000000007</c:v>
                </c:pt>
                <c:pt idx="50">
                  <c:v>63.68</c:v>
                </c:pt>
                <c:pt idx="51">
                  <c:v>63.74</c:v>
                </c:pt>
                <c:pt idx="52">
                  <c:v>64</c:v>
                </c:pt>
                <c:pt idx="53">
                  <c:v>64.260000000000005</c:v>
                </c:pt>
                <c:pt idx="54">
                  <c:v>64.319999999999993</c:v>
                </c:pt>
                <c:pt idx="55">
                  <c:v>64.320000000000007</c:v>
                </c:pt>
                <c:pt idx="56">
                  <c:v>64.38</c:v>
                </c:pt>
                <c:pt idx="57">
                  <c:v>64.64</c:v>
                </c:pt>
                <c:pt idx="58">
                  <c:v>64.900000000000006</c:v>
                </c:pt>
                <c:pt idx="59">
                  <c:v>64.959999999999994</c:v>
                </c:pt>
                <c:pt idx="60">
                  <c:v>64.960000000000008</c:v>
                </c:pt>
                <c:pt idx="61">
                  <c:v>65.02</c:v>
                </c:pt>
                <c:pt idx="62">
                  <c:v>65.28</c:v>
                </c:pt>
                <c:pt idx="63">
                  <c:v>65.540000000000006</c:v>
                </c:pt>
                <c:pt idx="64">
                  <c:v>65.599999999999994</c:v>
                </c:pt>
                <c:pt idx="65">
                  <c:v>65.600000000000009</c:v>
                </c:pt>
                <c:pt idx="66">
                  <c:v>65.66</c:v>
                </c:pt>
                <c:pt idx="67">
                  <c:v>65.92</c:v>
                </c:pt>
                <c:pt idx="68">
                  <c:v>66.180000000000007</c:v>
                </c:pt>
                <c:pt idx="69">
                  <c:v>66.239999999999995</c:v>
                </c:pt>
                <c:pt idx="70">
                  <c:v>66.240000000000009</c:v>
                </c:pt>
                <c:pt idx="71">
                  <c:v>66.3</c:v>
                </c:pt>
                <c:pt idx="72">
                  <c:v>66.56</c:v>
                </c:pt>
                <c:pt idx="73">
                  <c:v>66.820000000000007</c:v>
                </c:pt>
                <c:pt idx="74">
                  <c:v>66.88</c:v>
                </c:pt>
                <c:pt idx="75">
                  <c:v>66.88000000000001</c:v>
                </c:pt>
                <c:pt idx="76">
                  <c:v>66.94</c:v>
                </c:pt>
                <c:pt idx="77">
                  <c:v>67.2</c:v>
                </c:pt>
                <c:pt idx="78">
                  <c:v>67.460000000000008</c:v>
                </c:pt>
                <c:pt idx="79">
                  <c:v>67.52</c:v>
                </c:pt>
                <c:pt idx="80">
                  <c:v>67.52000000000001</c:v>
                </c:pt>
                <c:pt idx="81">
                  <c:v>67.58</c:v>
                </c:pt>
                <c:pt idx="82">
                  <c:v>67.84</c:v>
                </c:pt>
                <c:pt idx="83">
                  <c:v>68.100000000000009</c:v>
                </c:pt>
                <c:pt idx="84">
                  <c:v>68.16</c:v>
                </c:pt>
                <c:pt idx="85">
                  <c:v>68.160000000000011</c:v>
                </c:pt>
                <c:pt idx="86">
                  <c:v>68.22</c:v>
                </c:pt>
                <c:pt idx="87">
                  <c:v>68.48</c:v>
                </c:pt>
                <c:pt idx="88">
                  <c:v>68.740000000000009</c:v>
                </c:pt>
                <c:pt idx="89">
                  <c:v>68.8</c:v>
                </c:pt>
                <c:pt idx="90">
                  <c:v>68.800000000000011</c:v>
                </c:pt>
                <c:pt idx="91">
                  <c:v>68.86</c:v>
                </c:pt>
                <c:pt idx="92">
                  <c:v>69.12</c:v>
                </c:pt>
                <c:pt idx="93">
                  <c:v>69.38000000000001</c:v>
                </c:pt>
                <c:pt idx="94">
                  <c:v>69.44</c:v>
                </c:pt>
                <c:pt idx="95">
                  <c:v>69.440000000000012</c:v>
                </c:pt>
                <c:pt idx="96">
                  <c:v>69.5</c:v>
                </c:pt>
                <c:pt idx="97">
                  <c:v>69.760000000000005</c:v>
                </c:pt>
                <c:pt idx="98">
                  <c:v>70.02000000000001</c:v>
                </c:pt>
                <c:pt idx="99">
                  <c:v>70.08</c:v>
                </c:pt>
                <c:pt idx="100">
                  <c:v>70.080000000000013</c:v>
                </c:pt>
                <c:pt idx="101">
                  <c:v>70.14</c:v>
                </c:pt>
                <c:pt idx="102">
                  <c:v>70.400000000000006</c:v>
                </c:pt>
                <c:pt idx="103">
                  <c:v>70.660000000000011</c:v>
                </c:pt>
                <c:pt idx="104">
                  <c:v>70.72</c:v>
                </c:pt>
              </c:numCache>
              <c:extLst xmlns:c15="http://schemas.microsoft.com/office/drawing/2012/chart"/>
            </c:numRef>
          </c:xVal>
          <c:yVal>
            <c:numRef>
              <c:f>option2!$P$8:$P$112</c:f>
              <c:numCache>
                <c:formatCode>General</c:formatCode>
                <c:ptCount val="105"/>
                <c:pt idx="0">
                  <c:v>0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</c:v>
                </c:pt>
                <c:pt idx="5">
                  <c:v>0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</c:v>
                </c:pt>
                <c:pt idx="10">
                  <c:v>0</c:v>
                </c:pt>
                <c:pt idx="11">
                  <c:v>0.6</c:v>
                </c:pt>
                <c:pt idx="12">
                  <c:v>0.6</c:v>
                </c:pt>
                <c:pt idx="13">
                  <c:v>0.6</c:v>
                </c:pt>
                <c:pt idx="14">
                  <c:v>0</c:v>
                </c:pt>
                <c:pt idx="15">
                  <c:v>0</c:v>
                </c:pt>
                <c:pt idx="16">
                  <c:v>0.6</c:v>
                </c:pt>
                <c:pt idx="17">
                  <c:v>0.6</c:v>
                </c:pt>
                <c:pt idx="18">
                  <c:v>0.6</c:v>
                </c:pt>
                <c:pt idx="19">
                  <c:v>0</c:v>
                </c:pt>
                <c:pt idx="20">
                  <c:v>0</c:v>
                </c:pt>
                <c:pt idx="21">
                  <c:v>0.6</c:v>
                </c:pt>
                <c:pt idx="22">
                  <c:v>0.6</c:v>
                </c:pt>
                <c:pt idx="23">
                  <c:v>0.6</c:v>
                </c:pt>
                <c:pt idx="24">
                  <c:v>0</c:v>
                </c:pt>
                <c:pt idx="25">
                  <c:v>0</c:v>
                </c:pt>
                <c:pt idx="26">
                  <c:v>0.6</c:v>
                </c:pt>
                <c:pt idx="27">
                  <c:v>0.6</c:v>
                </c:pt>
                <c:pt idx="28">
                  <c:v>0.6</c:v>
                </c:pt>
                <c:pt idx="29">
                  <c:v>0</c:v>
                </c:pt>
                <c:pt idx="30">
                  <c:v>0</c:v>
                </c:pt>
                <c:pt idx="31">
                  <c:v>0.6</c:v>
                </c:pt>
                <c:pt idx="32">
                  <c:v>0.6</c:v>
                </c:pt>
                <c:pt idx="33">
                  <c:v>0.6</c:v>
                </c:pt>
                <c:pt idx="34">
                  <c:v>0</c:v>
                </c:pt>
                <c:pt idx="35">
                  <c:v>0</c:v>
                </c:pt>
                <c:pt idx="36">
                  <c:v>0.6</c:v>
                </c:pt>
                <c:pt idx="37">
                  <c:v>0.6</c:v>
                </c:pt>
                <c:pt idx="38">
                  <c:v>0.6</c:v>
                </c:pt>
                <c:pt idx="39">
                  <c:v>0</c:v>
                </c:pt>
                <c:pt idx="40">
                  <c:v>0</c:v>
                </c:pt>
                <c:pt idx="41">
                  <c:v>0.6</c:v>
                </c:pt>
                <c:pt idx="42">
                  <c:v>0.6</c:v>
                </c:pt>
                <c:pt idx="43">
                  <c:v>0.6</c:v>
                </c:pt>
                <c:pt idx="44">
                  <c:v>0</c:v>
                </c:pt>
                <c:pt idx="45">
                  <c:v>0</c:v>
                </c:pt>
                <c:pt idx="46">
                  <c:v>0.6</c:v>
                </c:pt>
                <c:pt idx="47">
                  <c:v>0.6</c:v>
                </c:pt>
                <c:pt idx="48">
                  <c:v>0.6</c:v>
                </c:pt>
                <c:pt idx="49">
                  <c:v>0</c:v>
                </c:pt>
                <c:pt idx="50">
                  <c:v>0</c:v>
                </c:pt>
                <c:pt idx="51">
                  <c:v>0.6</c:v>
                </c:pt>
                <c:pt idx="52">
                  <c:v>0.6</c:v>
                </c:pt>
                <c:pt idx="53">
                  <c:v>0.6</c:v>
                </c:pt>
                <c:pt idx="54">
                  <c:v>0</c:v>
                </c:pt>
                <c:pt idx="55">
                  <c:v>0</c:v>
                </c:pt>
                <c:pt idx="56">
                  <c:v>0.6</c:v>
                </c:pt>
                <c:pt idx="57">
                  <c:v>0.6</c:v>
                </c:pt>
                <c:pt idx="58">
                  <c:v>0.6</c:v>
                </c:pt>
                <c:pt idx="59">
                  <c:v>0</c:v>
                </c:pt>
                <c:pt idx="60">
                  <c:v>0</c:v>
                </c:pt>
                <c:pt idx="61">
                  <c:v>0.6</c:v>
                </c:pt>
                <c:pt idx="62">
                  <c:v>0.6</c:v>
                </c:pt>
                <c:pt idx="63">
                  <c:v>0.6</c:v>
                </c:pt>
                <c:pt idx="64">
                  <c:v>0</c:v>
                </c:pt>
                <c:pt idx="65">
                  <c:v>0</c:v>
                </c:pt>
                <c:pt idx="66">
                  <c:v>0.6</c:v>
                </c:pt>
                <c:pt idx="67">
                  <c:v>0.6</c:v>
                </c:pt>
                <c:pt idx="68">
                  <c:v>0.6</c:v>
                </c:pt>
                <c:pt idx="69">
                  <c:v>0</c:v>
                </c:pt>
                <c:pt idx="70">
                  <c:v>0</c:v>
                </c:pt>
                <c:pt idx="71">
                  <c:v>0.6</c:v>
                </c:pt>
                <c:pt idx="72">
                  <c:v>0.6</c:v>
                </c:pt>
                <c:pt idx="73">
                  <c:v>0.6</c:v>
                </c:pt>
                <c:pt idx="74">
                  <c:v>0</c:v>
                </c:pt>
                <c:pt idx="75">
                  <c:v>0</c:v>
                </c:pt>
                <c:pt idx="76">
                  <c:v>0.6</c:v>
                </c:pt>
                <c:pt idx="77">
                  <c:v>0.6</c:v>
                </c:pt>
                <c:pt idx="78">
                  <c:v>0.6</c:v>
                </c:pt>
                <c:pt idx="79">
                  <c:v>0</c:v>
                </c:pt>
                <c:pt idx="80">
                  <c:v>0</c:v>
                </c:pt>
                <c:pt idx="81">
                  <c:v>0.6</c:v>
                </c:pt>
                <c:pt idx="82">
                  <c:v>0.6</c:v>
                </c:pt>
                <c:pt idx="83">
                  <c:v>0.6</c:v>
                </c:pt>
                <c:pt idx="84">
                  <c:v>0</c:v>
                </c:pt>
                <c:pt idx="85">
                  <c:v>0</c:v>
                </c:pt>
                <c:pt idx="86">
                  <c:v>0.6</c:v>
                </c:pt>
                <c:pt idx="87">
                  <c:v>0.6</c:v>
                </c:pt>
                <c:pt idx="88">
                  <c:v>0.6</c:v>
                </c:pt>
                <c:pt idx="89">
                  <c:v>0</c:v>
                </c:pt>
                <c:pt idx="90">
                  <c:v>0</c:v>
                </c:pt>
                <c:pt idx="91">
                  <c:v>0.6</c:v>
                </c:pt>
                <c:pt idx="92">
                  <c:v>0.6</c:v>
                </c:pt>
                <c:pt idx="93">
                  <c:v>0.6</c:v>
                </c:pt>
                <c:pt idx="94">
                  <c:v>0</c:v>
                </c:pt>
                <c:pt idx="95">
                  <c:v>0</c:v>
                </c:pt>
                <c:pt idx="96">
                  <c:v>0.6</c:v>
                </c:pt>
                <c:pt idx="97">
                  <c:v>0.6</c:v>
                </c:pt>
                <c:pt idx="98">
                  <c:v>0.6</c:v>
                </c:pt>
                <c:pt idx="99">
                  <c:v>0</c:v>
                </c:pt>
                <c:pt idx="100">
                  <c:v>0</c:v>
                </c:pt>
                <c:pt idx="101">
                  <c:v>0.6</c:v>
                </c:pt>
                <c:pt idx="102">
                  <c:v>0.6</c:v>
                </c:pt>
                <c:pt idx="103">
                  <c:v>0.6</c:v>
                </c:pt>
                <c:pt idx="104">
                  <c:v>0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4BF3-406B-B789-877D1D89566B}"/>
            </c:ext>
          </c:extLst>
        </c:ser>
        <c:ser>
          <c:idx val="7"/>
          <c:order val="7"/>
          <c:tx>
            <c:strRef>
              <c:f>option2!$R$4</c:f>
              <c:strCache>
                <c:ptCount val="1"/>
                <c:pt idx="0">
                  <c:v>320MHz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option2!$R$8:$R$217</c:f>
              <c:numCache>
                <c:formatCode>General</c:formatCode>
                <c:ptCount val="210"/>
                <c:pt idx="0">
                  <c:v>57.280000000000008</c:v>
                </c:pt>
                <c:pt idx="1">
                  <c:v>57.31</c:v>
                </c:pt>
                <c:pt idx="2">
                  <c:v>57.440000000000005</c:v>
                </c:pt>
                <c:pt idx="3">
                  <c:v>57.570000000000007</c:v>
                </c:pt>
                <c:pt idx="4">
                  <c:v>57.6</c:v>
                </c:pt>
                <c:pt idx="5">
                  <c:v>57.600000000000009</c:v>
                </c:pt>
                <c:pt idx="6">
                  <c:v>57.63</c:v>
                </c:pt>
                <c:pt idx="7">
                  <c:v>57.760000000000005</c:v>
                </c:pt>
                <c:pt idx="8">
                  <c:v>57.890000000000008</c:v>
                </c:pt>
                <c:pt idx="9">
                  <c:v>57.92</c:v>
                </c:pt>
                <c:pt idx="10">
                  <c:v>57.920000000000009</c:v>
                </c:pt>
                <c:pt idx="11">
                  <c:v>57.95</c:v>
                </c:pt>
                <c:pt idx="12">
                  <c:v>58.080000000000005</c:v>
                </c:pt>
                <c:pt idx="13">
                  <c:v>58.210000000000008</c:v>
                </c:pt>
                <c:pt idx="14">
                  <c:v>58.24</c:v>
                </c:pt>
                <c:pt idx="15">
                  <c:v>58.240000000000009</c:v>
                </c:pt>
                <c:pt idx="16">
                  <c:v>58.27</c:v>
                </c:pt>
                <c:pt idx="17">
                  <c:v>58.400000000000006</c:v>
                </c:pt>
                <c:pt idx="18">
                  <c:v>58.530000000000008</c:v>
                </c:pt>
                <c:pt idx="19">
                  <c:v>58.56</c:v>
                </c:pt>
                <c:pt idx="20">
                  <c:v>58.560000000000009</c:v>
                </c:pt>
                <c:pt idx="21">
                  <c:v>58.59</c:v>
                </c:pt>
                <c:pt idx="22">
                  <c:v>58.720000000000006</c:v>
                </c:pt>
                <c:pt idx="23">
                  <c:v>58.850000000000009</c:v>
                </c:pt>
                <c:pt idx="24">
                  <c:v>58.88</c:v>
                </c:pt>
                <c:pt idx="25">
                  <c:v>58.88000000000001</c:v>
                </c:pt>
                <c:pt idx="26">
                  <c:v>58.910000000000004</c:v>
                </c:pt>
                <c:pt idx="27">
                  <c:v>59.040000000000006</c:v>
                </c:pt>
                <c:pt idx="28">
                  <c:v>59.170000000000009</c:v>
                </c:pt>
                <c:pt idx="29">
                  <c:v>59.2</c:v>
                </c:pt>
                <c:pt idx="30">
                  <c:v>59.20000000000001</c:v>
                </c:pt>
                <c:pt idx="31">
                  <c:v>59.230000000000004</c:v>
                </c:pt>
                <c:pt idx="32">
                  <c:v>59.360000000000007</c:v>
                </c:pt>
                <c:pt idx="33">
                  <c:v>59.490000000000009</c:v>
                </c:pt>
                <c:pt idx="34">
                  <c:v>59.52</c:v>
                </c:pt>
                <c:pt idx="35">
                  <c:v>59.52000000000001</c:v>
                </c:pt>
                <c:pt idx="36">
                  <c:v>59.550000000000004</c:v>
                </c:pt>
                <c:pt idx="37">
                  <c:v>59.680000000000007</c:v>
                </c:pt>
                <c:pt idx="38">
                  <c:v>59.810000000000009</c:v>
                </c:pt>
                <c:pt idx="39">
                  <c:v>59.84</c:v>
                </c:pt>
                <c:pt idx="40">
                  <c:v>59.840000000000011</c:v>
                </c:pt>
                <c:pt idx="41">
                  <c:v>59.870000000000005</c:v>
                </c:pt>
                <c:pt idx="42">
                  <c:v>60.000000000000007</c:v>
                </c:pt>
                <c:pt idx="43">
                  <c:v>60.13000000000001</c:v>
                </c:pt>
                <c:pt idx="44">
                  <c:v>60.160000000000004</c:v>
                </c:pt>
                <c:pt idx="45">
                  <c:v>60.160000000000011</c:v>
                </c:pt>
                <c:pt idx="46">
                  <c:v>60.190000000000005</c:v>
                </c:pt>
                <c:pt idx="47">
                  <c:v>60.320000000000007</c:v>
                </c:pt>
                <c:pt idx="48">
                  <c:v>60.45000000000001</c:v>
                </c:pt>
                <c:pt idx="49">
                  <c:v>60.480000000000004</c:v>
                </c:pt>
                <c:pt idx="50">
                  <c:v>60.480000000000011</c:v>
                </c:pt>
                <c:pt idx="51">
                  <c:v>60.510000000000005</c:v>
                </c:pt>
                <c:pt idx="52">
                  <c:v>60.640000000000008</c:v>
                </c:pt>
                <c:pt idx="53">
                  <c:v>60.77000000000001</c:v>
                </c:pt>
                <c:pt idx="54">
                  <c:v>60.800000000000004</c:v>
                </c:pt>
                <c:pt idx="55">
                  <c:v>60.800000000000011</c:v>
                </c:pt>
                <c:pt idx="56">
                  <c:v>60.830000000000005</c:v>
                </c:pt>
                <c:pt idx="57">
                  <c:v>60.960000000000008</c:v>
                </c:pt>
                <c:pt idx="58">
                  <c:v>61.090000000000011</c:v>
                </c:pt>
                <c:pt idx="59">
                  <c:v>61.120000000000005</c:v>
                </c:pt>
                <c:pt idx="60">
                  <c:v>61.120000000000012</c:v>
                </c:pt>
                <c:pt idx="61">
                  <c:v>61.150000000000006</c:v>
                </c:pt>
                <c:pt idx="62">
                  <c:v>61.280000000000008</c:v>
                </c:pt>
                <c:pt idx="63">
                  <c:v>61.410000000000011</c:v>
                </c:pt>
                <c:pt idx="64">
                  <c:v>61.440000000000005</c:v>
                </c:pt>
                <c:pt idx="65">
                  <c:v>61.440000000000012</c:v>
                </c:pt>
                <c:pt idx="66">
                  <c:v>61.470000000000006</c:v>
                </c:pt>
                <c:pt idx="67">
                  <c:v>61.600000000000009</c:v>
                </c:pt>
                <c:pt idx="68">
                  <c:v>61.730000000000011</c:v>
                </c:pt>
                <c:pt idx="69">
                  <c:v>61.760000000000005</c:v>
                </c:pt>
                <c:pt idx="70">
                  <c:v>61.760000000000012</c:v>
                </c:pt>
                <c:pt idx="71">
                  <c:v>61.790000000000006</c:v>
                </c:pt>
                <c:pt idx="72">
                  <c:v>61.920000000000009</c:v>
                </c:pt>
                <c:pt idx="73">
                  <c:v>62.050000000000011</c:v>
                </c:pt>
                <c:pt idx="74">
                  <c:v>62.080000000000005</c:v>
                </c:pt>
                <c:pt idx="75">
                  <c:v>62.080000000000013</c:v>
                </c:pt>
                <c:pt idx="76">
                  <c:v>62.110000000000007</c:v>
                </c:pt>
                <c:pt idx="77">
                  <c:v>62.240000000000009</c:v>
                </c:pt>
                <c:pt idx="78">
                  <c:v>62.370000000000012</c:v>
                </c:pt>
                <c:pt idx="79">
                  <c:v>62.400000000000006</c:v>
                </c:pt>
                <c:pt idx="80">
                  <c:v>62.400000000000013</c:v>
                </c:pt>
                <c:pt idx="81">
                  <c:v>62.430000000000007</c:v>
                </c:pt>
                <c:pt idx="82">
                  <c:v>62.560000000000009</c:v>
                </c:pt>
                <c:pt idx="83">
                  <c:v>62.690000000000012</c:v>
                </c:pt>
                <c:pt idx="84">
                  <c:v>62.720000000000006</c:v>
                </c:pt>
                <c:pt idx="85">
                  <c:v>62.720000000000013</c:v>
                </c:pt>
                <c:pt idx="86">
                  <c:v>62.750000000000007</c:v>
                </c:pt>
                <c:pt idx="87">
                  <c:v>62.88000000000001</c:v>
                </c:pt>
                <c:pt idx="88">
                  <c:v>63.010000000000012</c:v>
                </c:pt>
                <c:pt idx="89">
                  <c:v>63.040000000000006</c:v>
                </c:pt>
                <c:pt idx="90">
                  <c:v>63.040000000000013</c:v>
                </c:pt>
                <c:pt idx="91">
                  <c:v>63.070000000000007</c:v>
                </c:pt>
                <c:pt idx="92">
                  <c:v>63.20000000000001</c:v>
                </c:pt>
                <c:pt idx="93">
                  <c:v>63.330000000000013</c:v>
                </c:pt>
                <c:pt idx="94">
                  <c:v>63.360000000000007</c:v>
                </c:pt>
                <c:pt idx="95">
                  <c:v>63.360000000000014</c:v>
                </c:pt>
                <c:pt idx="96">
                  <c:v>63.390000000000008</c:v>
                </c:pt>
                <c:pt idx="97">
                  <c:v>63.52000000000001</c:v>
                </c:pt>
                <c:pt idx="98">
                  <c:v>63.650000000000013</c:v>
                </c:pt>
                <c:pt idx="99">
                  <c:v>63.680000000000007</c:v>
                </c:pt>
                <c:pt idx="100">
                  <c:v>63.680000000000014</c:v>
                </c:pt>
                <c:pt idx="101">
                  <c:v>63.710000000000008</c:v>
                </c:pt>
                <c:pt idx="102">
                  <c:v>63.840000000000011</c:v>
                </c:pt>
                <c:pt idx="103">
                  <c:v>63.970000000000013</c:v>
                </c:pt>
                <c:pt idx="104">
                  <c:v>64.000000000000014</c:v>
                </c:pt>
                <c:pt idx="105">
                  <c:v>64.000000000000014</c:v>
                </c:pt>
                <c:pt idx="106">
                  <c:v>64.030000000000015</c:v>
                </c:pt>
                <c:pt idx="107">
                  <c:v>64.160000000000011</c:v>
                </c:pt>
                <c:pt idx="108">
                  <c:v>64.290000000000006</c:v>
                </c:pt>
                <c:pt idx="109">
                  <c:v>64.320000000000007</c:v>
                </c:pt>
                <c:pt idx="110">
                  <c:v>64.320000000000007</c:v>
                </c:pt>
                <c:pt idx="111">
                  <c:v>64.350000000000009</c:v>
                </c:pt>
                <c:pt idx="112">
                  <c:v>64.48</c:v>
                </c:pt>
                <c:pt idx="113">
                  <c:v>64.61</c:v>
                </c:pt>
                <c:pt idx="114">
                  <c:v>64.64</c:v>
                </c:pt>
                <c:pt idx="115">
                  <c:v>64.64</c:v>
                </c:pt>
                <c:pt idx="116">
                  <c:v>64.67</c:v>
                </c:pt>
                <c:pt idx="117">
                  <c:v>64.8</c:v>
                </c:pt>
                <c:pt idx="118">
                  <c:v>64.929999999999993</c:v>
                </c:pt>
                <c:pt idx="119">
                  <c:v>64.959999999999994</c:v>
                </c:pt>
                <c:pt idx="120">
                  <c:v>64.959999999999994</c:v>
                </c:pt>
                <c:pt idx="121">
                  <c:v>64.989999999999995</c:v>
                </c:pt>
                <c:pt idx="122">
                  <c:v>65.11999999999999</c:v>
                </c:pt>
                <c:pt idx="123">
                  <c:v>65.249999999999986</c:v>
                </c:pt>
                <c:pt idx="124">
                  <c:v>65.279999999999987</c:v>
                </c:pt>
                <c:pt idx="125">
                  <c:v>65.279999999999987</c:v>
                </c:pt>
                <c:pt idx="126">
                  <c:v>65.309999999999988</c:v>
                </c:pt>
                <c:pt idx="127">
                  <c:v>65.439999999999984</c:v>
                </c:pt>
                <c:pt idx="128">
                  <c:v>65.569999999999979</c:v>
                </c:pt>
                <c:pt idx="129">
                  <c:v>65.59999999999998</c:v>
                </c:pt>
                <c:pt idx="130">
                  <c:v>65.59999999999998</c:v>
                </c:pt>
                <c:pt idx="131">
                  <c:v>65.629999999999981</c:v>
                </c:pt>
                <c:pt idx="132">
                  <c:v>65.759999999999977</c:v>
                </c:pt>
                <c:pt idx="133">
                  <c:v>65.889999999999972</c:v>
                </c:pt>
                <c:pt idx="134">
                  <c:v>65.919999999999973</c:v>
                </c:pt>
                <c:pt idx="135">
                  <c:v>65.919999999999973</c:v>
                </c:pt>
                <c:pt idx="136">
                  <c:v>65.949999999999974</c:v>
                </c:pt>
                <c:pt idx="137">
                  <c:v>66.07999999999997</c:v>
                </c:pt>
                <c:pt idx="138">
                  <c:v>66.209999999999965</c:v>
                </c:pt>
                <c:pt idx="139">
                  <c:v>66.239999999999966</c:v>
                </c:pt>
                <c:pt idx="140">
                  <c:v>66.239999999999966</c:v>
                </c:pt>
                <c:pt idx="141">
                  <c:v>66.269999999999968</c:v>
                </c:pt>
                <c:pt idx="142">
                  <c:v>66.399999999999963</c:v>
                </c:pt>
                <c:pt idx="143">
                  <c:v>66.529999999999959</c:v>
                </c:pt>
                <c:pt idx="144">
                  <c:v>66.55999999999996</c:v>
                </c:pt>
                <c:pt idx="145">
                  <c:v>66.55999999999996</c:v>
                </c:pt>
                <c:pt idx="146">
                  <c:v>66.589999999999961</c:v>
                </c:pt>
                <c:pt idx="147">
                  <c:v>66.719999999999956</c:v>
                </c:pt>
                <c:pt idx="148">
                  <c:v>66.849999999999952</c:v>
                </c:pt>
                <c:pt idx="149">
                  <c:v>66.879999999999953</c:v>
                </c:pt>
                <c:pt idx="150">
                  <c:v>66.879999999999953</c:v>
                </c:pt>
                <c:pt idx="151">
                  <c:v>66.909999999999954</c:v>
                </c:pt>
                <c:pt idx="152">
                  <c:v>67.039999999999949</c:v>
                </c:pt>
                <c:pt idx="153">
                  <c:v>67.169999999999945</c:v>
                </c:pt>
                <c:pt idx="154">
                  <c:v>67.199999999999946</c:v>
                </c:pt>
                <c:pt idx="155">
                  <c:v>67.199999999999946</c:v>
                </c:pt>
                <c:pt idx="156">
                  <c:v>67.229999999999947</c:v>
                </c:pt>
                <c:pt idx="157">
                  <c:v>67.359999999999943</c:v>
                </c:pt>
                <c:pt idx="158">
                  <c:v>67.489999999999938</c:v>
                </c:pt>
                <c:pt idx="159">
                  <c:v>67.519999999999939</c:v>
                </c:pt>
                <c:pt idx="160">
                  <c:v>67.519999999999939</c:v>
                </c:pt>
                <c:pt idx="161">
                  <c:v>67.54999999999994</c:v>
                </c:pt>
                <c:pt idx="162">
                  <c:v>67.679999999999936</c:v>
                </c:pt>
                <c:pt idx="163">
                  <c:v>67.809999999999931</c:v>
                </c:pt>
                <c:pt idx="164">
                  <c:v>67.839999999999932</c:v>
                </c:pt>
                <c:pt idx="165">
                  <c:v>67.839999999999932</c:v>
                </c:pt>
                <c:pt idx="166">
                  <c:v>67.869999999999933</c:v>
                </c:pt>
                <c:pt idx="167">
                  <c:v>67.999999999999929</c:v>
                </c:pt>
                <c:pt idx="168">
                  <c:v>68.129999999999924</c:v>
                </c:pt>
                <c:pt idx="169">
                  <c:v>68.159999999999926</c:v>
                </c:pt>
                <c:pt idx="170">
                  <c:v>68.159999999999926</c:v>
                </c:pt>
                <c:pt idx="171">
                  <c:v>68.189999999999927</c:v>
                </c:pt>
                <c:pt idx="172">
                  <c:v>68.319999999999922</c:v>
                </c:pt>
                <c:pt idx="173">
                  <c:v>68.449999999999918</c:v>
                </c:pt>
                <c:pt idx="174">
                  <c:v>68.479999999999919</c:v>
                </c:pt>
                <c:pt idx="175">
                  <c:v>68.479999999999919</c:v>
                </c:pt>
                <c:pt idx="176">
                  <c:v>68.50999999999992</c:v>
                </c:pt>
                <c:pt idx="177">
                  <c:v>68.639999999999915</c:v>
                </c:pt>
                <c:pt idx="178">
                  <c:v>68.769999999999911</c:v>
                </c:pt>
                <c:pt idx="179">
                  <c:v>68.799999999999912</c:v>
                </c:pt>
                <c:pt idx="180">
                  <c:v>68.799999999999912</c:v>
                </c:pt>
                <c:pt idx="181">
                  <c:v>68.829999999999913</c:v>
                </c:pt>
                <c:pt idx="182">
                  <c:v>68.959999999999908</c:v>
                </c:pt>
                <c:pt idx="183">
                  <c:v>69.089999999999904</c:v>
                </c:pt>
                <c:pt idx="184">
                  <c:v>69.119999999999905</c:v>
                </c:pt>
                <c:pt idx="185">
                  <c:v>69.119999999999905</c:v>
                </c:pt>
                <c:pt idx="186">
                  <c:v>69.149999999999906</c:v>
                </c:pt>
                <c:pt idx="187">
                  <c:v>69.279999999999902</c:v>
                </c:pt>
                <c:pt idx="188">
                  <c:v>69.409999999999897</c:v>
                </c:pt>
                <c:pt idx="189">
                  <c:v>69.439999999999898</c:v>
                </c:pt>
                <c:pt idx="190">
                  <c:v>69.439999999999898</c:v>
                </c:pt>
                <c:pt idx="191">
                  <c:v>69.469999999999899</c:v>
                </c:pt>
                <c:pt idx="192">
                  <c:v>69.599999999999895</c:v>
                </c:pt>
                <c:pt idx="193">
                  <c:v>69.72999999999989</c:v>
                </c:pt>
                <c:pt idx="194">
                  <c:v>69.759999999999891</c:v>
                </c:pt>
                <c:pt idx="195">
                  <c:v>69.759999999999891</c:v>
                </c:pt>
                <c:pt idx="196">
                  <c:v>69.789999999999893</c:v>
                </c:pt>
                <c:pt idx="197">
                  <c:v>69.919999999999888</c:v>
                </c:pt>
                <c:pt idx="198">
                  <c:v>70.049999999999883</c:v>
                </c:pt>
                <c:pt idx="199">
                  <c:v>70.079999999999885</c:v>
                </c:pt>
                <c:pt idx="200">
                  <c:v>70.079999999999885</c:v>
                </c:pt>
                <c:pt idx="201">
                  <c:v>70.109999999999886</c:v>
                </c:pt>
                <c:pt idx="202">
                  <c:v>70.239999999999881</c:v>
                </c:pt>
                <c:pt idx="203">
                  <c:v>70.369999999999877</c:v>
                </c:pt>
                <c:pt idx="204">
                  <c:v>70.399999999999878</c:v>
                </c:pt>
                <c:pt idx="205">
                  <c:v>70.399999999999878</c:v>
                </c:pt>
                <c:pt idx="206">
                  <c:v>70.429999999999879</c:v>
                </c:pt>
                <c:pt idx="207">
                  <c:v>70.559999999999874</c:v>
                </c:pt>
                <c:pt idx="208">
                  <c:v>70.68999999999987</c:v>
                </c:pt>
                <c:pt idx="209">
                  <c:v>70.719999999999871</c:v>
                </c:pt>
              </c:numCache>
              <c:extLst xmlns:c15="http://schemas.microsoft.com/office/drawing/2012/chart"/>
            </c:numRef>
          </c:xVal>
          <c:yVal>
            <c:numRef>
              <c:f>option2!$S$8:$S$217</c:f>
              <c:numCache>
                <c:formatCode>General</c:formatCode>
                <c:ptCount val="210"/>
                <c:pt idx="0">
                  <c:v>0</c:v>
                </c:pt>
                <c:pt idx="1">
                  <c:v>0.4</c:v>
                </c:pt>
                <c:pt idx="2">
                  <c:v>0.4</c:v>
                </c:pt>
                <c:pt idx="3">
                  <c:v>0.4</c:v>
                </c:pt>
                <c:pt idx="4">
                  <c:v>0</c:v>
                </c:pt>
                <c:pt idx="5">
                  <c:v>0</c:v>
                </c:pt>
                <c:pt idx="6">
                  <c:v>0.4</c:v>
                </c:pt>
                <c:pt idx="7">
                  <c:v>0.4</c:v>
                </c:pt>
                <c:pt idx="8">
                  <c:v>0.4</c:v>
                </c:pt>
                <c:pt idx="9">
                  <c:v>0</c:v>
                </c:pt>
                <c:pt idx="10">
                  <c:v>0</c:v>
                </c:pt>
                <c:pt idx="11">
                  <c:v>0.4</c:v>
                </c:pt>
                <c:pt idx="12">
                  <c:v>0.4</c:v>
                </c:pt>
                <c:pt idx="13">
                  <c:v>0.4</c:v>
                </c:pt>
                <c:pt idx="14">
                  <c:v>0</c:v>
                </c:pt>
                <c:pt idx="15">
                  <c:v>0</c:v>
                </c:pt>
                <c:pt idx="16">
                  <c:v>0.4</c:v>
                </c:pt>
                <c:pt idx="17">
                  <c:v>0.4</c:v>
                </c:pt>
                <c:pt idx="18">
                  <c:v>0.4</c:v>
                </c:pt>
                <c:pt idx="19">
                  <c:v>0</c:v>
                </c:pt>
                <c:pt idx="20">
                  <c:v>0</c:v>
                </c:pt>
                <c:pt idx="21">
                  <c:v>0.4</c:v>
                </c:pt>
                <c:pt idx="22">
                  <c:v>0.4</c:v>
                </c:pt>
                <c:pt idx="23">
                  <c:v>0.4</c:v>
                </c:pt>
                <c:pt idx="24">
                  <c:v>0</c:v>
                </c:pt>
                <c:pt idx="25">
                  <c:v>0</c:v>
                </c:pt>
                <c:pt idx="26">
                  <c:v>0.4</c:v>
                </c:pt>
                <c:pt idx="27">
                  <c:v>0.4</c:v>
                </c:pt>
                <c:pt idx="28">
                  <c:v>0.4</c:v>
                </c:pt>
                <c:pt idx="29">
                  <c:v>0</c:v>
                </c:pt>
                <c:pt idx="30">
                  <c:v>0</c:v>
                </c:pt>
                <c:pt idx="31">
                  <c:v>0.4</c:v>
                </c:pt>
                <c:pt idx="32">
                  <c:v>0.4</c:v>
                </c:pt>
                <c:pt idx="33">
                  <c:v>0.4</c:v>
                </c:pt>
                <c:pt idx="34">
                  <c:v>0</c:v>
                </c:pt>
                <c:pt idx="35">
                  <c:v>0</c:v>
                </c:pt>
                <c:pt idx="36">
                  <c:v>0.4</c:v>
                </c:pt>
                <c:pt idx="37">
                  <c:v>0.4</c:v>
                </c:pt>
                <c:pt idx="38">
                  <c:v>0.4</c:v>
                </c:pt>
                <c:pt idx="39">
                  <c:v>0</c:v>
                </c:pt>
                <c:pt idx="40">
                  <c:v>0</c:v>
                </c:pt>
                <c:pt idx="41">
                  <c:v>0.4</c:v>
                </c:pt>
                <c:pt idx="42">
                  <c:v>0.4</c:v>
                </c:pt>
                <c:pt idx="43">
                  <c:v>0.4</c:v>
                </c:pt>
                <c:pt idx="44">
                  <c:v>0</c:v>
                </c:pt>
                <c:pt idx="45">
                  <c:v>0</c:v>
                </c:pt>
                <c:pt idx="46">
                  <c:v>0.4</c:v>
                </c:pt>
                <c:pt idx="47">
                  <c:v>0.4</c:v>
                </c:pt>
                <c:pt idx="48">
                  <c:v>0.4</c:v>
                </c:pt>
                <c:pt idx="49">
                  <c:v>0</c:v>
                </c:pt>
                <c:pt idx="50">
                  <c:v>0</c:v>
                </c:pt>
                <c:pt idx="51">
                  <c:v>0.4</c:v>
                </c:pt>
                <c:pt idx="52">
                  <c:v>0.4</c:v>
                </c:pt>
                <c:pt idx="53">
                  <c:v>0.4</c:v>
                </c:pt>
                <c:pt idx="54">
                  <c:v>0</c:v>
                </c:pt>
                <c:pt idx="55">
                  <c:v>0</c:v>
                </c:pt>
                <c:pt idx="56">
                  <c:v>0.4</c:v>
                </c:pt>
                <c:pt idx="57">
                  <c:v>0.4</c:v>
                </c:pt>
                <c:pt idx="58">
                  <c:v>0.4</c:v>
                </c:pt>
                <c:pt idx="59">
                  <c:v>0</c:v>
                </c:pt>
                <c:pt idx="60">
                  <c:v>0</c:v>
                </c:pt>
                <c:pt idx="61">
                  <c:v>0.4</c:v>
                </c:pt>
                <c:pt idx="62">
                  <c:v>0.4</c:v>
                </c:pt>
                <c:pt idx="63">
                  <c:v>0.4</c:v>
                </c:pt>
                <c:pt idx="64">
                  <c:v>0</c:v>
                </c:pt>
                <c:pt idx="65">
                  <c:v>0</c:v>
                </c:pt>
                <c:pt idx="66">
                  <c:v>0.4</c:v>
                </c:pt>
                <c:pt idx="67">
                  <c:v>0.4</c:v>
                </c:pt>
                <c:pt idx="68">
                  <c:v>0.4</c:v>
                </c:pt>
                <c:pt idx="69">
                  <c:v>0</c:v>
                </c:pt>
                <c:pt idx="70">
                  <c:v>0</c:v>
                </c:pt>
                <c:pt idx="71">
                  <c:v>0.4</c:v>
                </c:pt>
                <c:pt idx="72">
                  <c:v>0.4</c:v>
                </c:pt>
                <c:pt idx="73">
                  <c:v>0.4</c:v>
                </c:pt>
                <c:pt idx="74">
                  <c:v>0</c:v>
                </c:pt>
                <c:pt idx="75">
                  <c:v>0</c:v>
                </c:pt>
                <c:pt idx="76">
                  <c:v>0.4</c:v>
                </c:pt>
                <c:pt idx="77">
                  <c:v>0.4</c:v>
                </c:pt>
                <c:pt idx="78">
                  <c:v>0.4</c:v>
                </c:pt>
                <c:pt idx="79">
                  <c:v>0</c:v>
                </c:pt>
                <c:pt idx="80">
                  <c:v>0</c:v>
                </c:pt>
                <c:pt idx="81">
                  <c:v>0.4</c:v>
                </c:pt>
                <c:pt idx="82">
                  <c:v>0.4</c:v>
                </c:pt>
                <c:pt idx="83">
                  <c:v>0.4</c:v>
                </c:pt>
                <c:pt idx="84">
                  <c:v>0</c:v>
                </c:pt>
                <c:pt idx="85">
                  <c:v>0</c:v>
                </c:pt>
                <c:pt idx="86">
                  <c:v>0.4</c:v>
                </c:pt>
                <c:pt idx="87">
                  <c:v>0.4</c:v>
                </c:pt>
                <c:pt idx="88">
                  <c:v>0.4</c:v>
                </c:pt>
                <c:pt idx="89">
                  <c:v>0</c:v>
                </c:pt>
                <c:pt idx="90">
                  <c:v>0</c:v>
                </c:pt>
                <c:pt idx="91">
                  <c:v>0.4</c:v>
                </c:pt>
                <c:pt idx="92">
                  <c:v>0.4</c:v>
                </c:pt>
                <c:pt idx="93">
                  <c:v>0.4</c:v>
                </c:pt>
                <c:pt idx="94">
                  <c:v>0</c:v>
                </c:pt>
                <c:pt idx="95">
                  <c:v>0</c:v>
                </c:pt>
                <c:pt idx="96">
                  <c:v>0.4</c:v>
                </c:pt>
                <c:pt idx="97">
                  <c:v>0.4</c:v>
                </c:pt>
                <c:pt idx="98">
                  <c:v>0.4</c:v>
                </c:pt>
                <c:pt idx="99">
                  <c:v>0</c:v>
                </c:pt>
                <c:pt idx="100">
                  <c:v>0</c:v>
                </c:pt>
                <c:pt idx="101">
                  <c:v>0.4</c:v>
                </c:pt>
                <c:pt idx="102">
                  <c:v>0.4</c:v>
                </c:pt>
                <c:pt idx="103">
                  <c:v>0.4</c:v>
                </c:pt>
                <c:pt idx="104">
                  <c:v>0</c:v>
                </c:pt>
                <c:pt idx="105">
                  <c:v>0</c:v>
                </c:pt>
                <c:pt idx="106">
                  <c:v>0.4</c:v>
                </c:pt>
                <c:pt idx="107">
                  <c:v>0.4</c:v>
                </c:pt>
                <c:pt idx="108">
                  <c:v>0.4</c:v>
                </c:pt>
                <c:pt idx="109">
                  <c:v>0</c:v>
                </c:pt>
                <c:pt idx="110">
                  <c:v>0</c:v>
                </c:pt>
                <c:pt idx="111">
                  <c:v>0.4</c:v>
                </c:pt>
                <c:pt idx="112">
                  <c:v>0.4</c:v>
                </c:pt>
                <c:pt idx="113">
                  <c:v>0.4</c:v>
                </c:pt>
                <c:pt idx="114">
                  <c:v>0</c:v>
                </c:pt>
                <c:pt idx="115">
                  <c:v>0</c:v>
                </c:pt>
                <c:pt idx="116">
                  <c:v>0.4</c:v>
                </c:pt>
                <c:pt idx="117">
                  <c:v>0.4</c:v>
                </c:pt>
                <c:pt idx="118">
                  <c:v>0.4</c:v>
                </c:pt>
                <c:pt idx="119">
                  <c:v>0</c:v>
                </c:pt>
                <c:pt idx="120">
                  <c:v>0</c:v>
                </c:pt>
                <c:pt idx="121">
                  <c:v>0.4</c:v>
                </c:pt>
                <c:pt idx="122">
                  <c:v>0.4</c:v>
                </c:pt>
                <c:pt idx="123">
                  <c:v>0.4</c:v>
                </c:pt>
                <c:pt idx="124">
                  <c:v>0</c:v>
                </c:pt>
                <c:pt idx="125">
                  <c:v>0</c:v>
                </c:pt>
                <c:pt idx="126">
                  <c:v>0.4</c:v>
                </c:pt>
                <c:pt idx="127">
                  <c:v>0.4</c:v>
                </c:pt>
                <c:pt idx="128">
                  <c:v>0.4</c:v>
                </c:pt>
                <c:pt idx="129">
                  <c:v>0</c:v>
                </c:pt>
                <c:pt idx="130">
                  <c:v>0</c:v>
                </c:pt>
                <c:pt idx="131">
                  <c:v>0.4</c:v>
                </c:pt>
                <c:pt idx="132">
                  <c:v>0.4</c:v>
                </c:pt>
                <c:pt idx="133">
                  <c:v>0.4</c:v>
                </c:pt>
                <c:pt idx="134">
                  <c:v>0</c:v>
                </c:pt>
                <c:pt idx="135">
                  <c:v>0</c:v>
                </c:pt>
                <c:pt idx="136">
                  <c:v>0.4</c:v>
                </c:pt>
                <c:pt idx="137">
                  <c:v>0.4</c:v>
                </c:pt>
                <c:pt idx="138">
                  <c:v>0.4</c:v>
                </c:pt>
                <c:pt idx="139">
                  <c:v>0</c:v>
                </c:pt>
                <c:pt idx="140">
                  <c:v>0</c:v>
                </c:pt>
                <c:pt idx="141">
                  <c:v>0.4</c:v>
                </c:pt>
                <c:pt idx="142">
                  <c:v>0.4</c:v>
                </c:pt>
                <c:pt idx="143">
                  <c:v>0.4</c:v>
                </c:pt>
                <c:pt idx="144">
                  <c:v>0</c:v>
                </c:pt>
                <c:pt idx="145">
                  <c:v>0</c:v>
                </c:pt>
                <c:pt idx="146">
                  <c:v>0.4</c:v>
                </c:pt>
                <c:pt idx="147">
                  <c:v>0.4</c:v>
                </c:pt>
                <c:pt idx="148">
                  <c:v>0.4</c:v>
                </c:pt>
                <c:pt idx="149">
                  <c:v>0</c:v>
                </c:pt>
                <c:pt idx="150">
                  <c:v>0</c:v>
                </c:pt>
                <c:pt idx="151">
                  <c:v>0.4</c:v>
                </c:pt>
                <c:pt idx="152">
                  <c:v>0.4</c:v>
                </c:pt>
                <c:pt idx="153">
                  <c:v>0.4</c:v>
                </c:pt>
                <c:pt idx="154">
                  <c:v>0</c:v>
                </c:pt>
                <c:pt idx="155">
                  <c:v>0</c:v>
                </c:pt>
                <c:pt idx="156">
                  <c:v>0.4</c:v>
                </c:pt>
                <c:pt idx="157">
                  <c:v>0.4</c:v>
                </c:pt>
                <c:pt idx="158">
                  <c:v>0.4</c:v>
                </c:pt>
                <c:pt idx="159">
                  <c:v>0</c:v>
                </c:pt>
                <c:pt idx="160">
                  <c:v>0</c:v>
                </c:pt>
                <c:pt idx="161">
                  <c:v>0.4</c:v>
                </c:pt>
                <c:pt idx="162">
                  <c:v>0.4</c:v>
                </c:pt>
                <c:pt idx="163">
                  <c:v>0.4</c:v>
                </c:pt>
                <c:pt idx="164">
                  <c:v>0</c:v>
                </c:pt>
                <c:pt idx="165">
                  <c:v>0</c:v>
                </c:pt>
                <c:pt idx="166">
                  <c:v>0.4</c:v>
                </c:pt>
                <c:pt idx="167">
                  <c:v>0.4</c:v>
                </c:pt>
                <c:pt idx="168">
                  <c:v>0.4</c:v>
                </c:pt>
                <c:pt idx="169">
                  <c:v>0</c:v>
                </c:pt>
                <c:pt idx="170">
                  <c:v>0</c:v>
                </c:pt>
                <c:pt idx="171">
                  <c:v>0.4</c:v>
                </c:pt>
                <c:pt idx="172">
                  <c:v>0.4</c:v>
                </c:pt>
                <c:pt idx="173">
                  <c:v>0.4</c:v>
                </c:pt>
                <c:pt idx="174">
                  <c:v>0</c:v>
                </c:pt>
                <c:pt idx="175">
                  <c:v>0</c:v>
                </c:pt>
                <c:pt idx="176">
                  <c:v>0.4</c:v>
                </c:pt>
                <c:pt idx="177">
                  <c:v>0.4</c:v>
                </c:pt>
                <c:pt idx="178">
                  <c:v>0.4</c:v>
                </c:pt>
                <c:pt idx="179">
                  <c:v>0</c:v>
                </c:pt>
                <c:pt idx="180">
                  <c:v>0</c:v>
                </c:pt>
                <c:pt idx="181">
                  <c:v>0.4</c:v>
                </c:pt>
                <c:pt idx="182">
                  <c:v>0.4</c:v>
                </c:pt>
                <c:pt idx="183">
                  <c:v>0.4</c:v>
                </c:pt>
                <c:pt idx="184">
                  <c:v>0</c:v>
                </c:pt>
                <c:pt idx="185">
                  <c:v>0</c:v>
                </c:pt>
                <c:pt idx="186">
                  <c:v>0.4</c:v>
                </c:pt>
                <c:pt idx="187">
                  <c:v>0.4</c:v>
                </c:pt>
                <c:pt idx="188">
                  <c:v>0.4</c:v>
                </c:pt>
                <c:pt idx="189">
                  <c:v>0</c:v>
                </c:pt>
                <c:pt idx="190">
                  <c:v>0</c:v>
                </c:pt>
                <c:pt idx="191">
                  <c:v>0.4</c:v>
                </c:pt>
                <c:pt idx="192">
                  <c:v>0.4</c:v>
                </c:pt>
                <c:pt idx="193">
                  <c:v>0.4</c:v>
                </c:pt>
                <c:pt idx="194">
                  <c:v>0</c:v>
                </c:pt>
                <c:pt idx="195">
                  <c:v>0</c:v>
                </c:pt>
                <c:pt idx="196">
                  <c:v>0.4</c:v>
                </c:pt>
                <c:pt idx="197">
                  <c:v>0.4</c:v>
                </c:pt>
                <c:pt idx="198">
                  <c:v>0.4</c:v>
                </c:pt>
                <c:pt idx="199">
                  <c:v>0</c:v>
                </c:pt>
                <c:pt idx="200">
                  <c:v>0</c:v>
                </c:pt>
                <c:pt idx="201">
                  <c:v>0.4</c:v>
                </c:pt>
                <c:pt idx="202">
                  <c:v>0.4</c:v>
                </c:pt>
                <c:pt idx="203">
                  <c:v>0.4</c:v>
                </c:pt>
                <c:pt idx="204">
                  <c:v>0</c:v>
                </c:pt>
                <c:pt idx="205">
                  <c:v>0</c:v>
                </c:pt>
                <c:pt idx="206">
                  <c:v>0.4</c:v>
                </c:pt>
                <c:pt idx="207">
                  <c:v>0.4</c:v>
                </c:pt>
                <c:pt idx="208">
                  <c:v>0.4</c:v>
                </c:pt>
                <c:pt idx="209">
                  <c:v>0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5-4BF3-406B-B789-877D1D89566B}"/>
            </c:ext>
          </c:extLst>
        </c:ser>
        <c:ser>
          <c:idx val="8"/>
          <c:order val="8"/>
          <c:tx>
            <c:strRef>
              <c:f>option2!$U$4</c:f>
              <c:strCache>
                <c:ptCount val="1"/>
                <c:pt idx="0">
                  <c:v>160MHz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option2!$U$8:$U$27</c:f>
              <c:extLst xmlns:c15="http://schemas.microsoft.com/office/drawing/2012/chart"/>
            </c:numRef>
          </c:xVal>
          <c:yVal>
            <c:numRef>
              <c:f>option2!$V$8:$V$27</c:f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6-4BF3-406B-B789-877D1D895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1886064"/>
        <c:axId val="441888976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option2!$F$3</c15:sqref>
                        </c15:formulaRef>
                      </c:ext>
                    </c:extLst>
                    <c:strCache>
                      <c:ptCount val="1"/>
                      <c:pt idx="0">
                        <c:v>802.11ad</c:v>
                      </c:pt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option2!$H$8:$H$37</c15:sqref>
                        </c15:formulaRef>
                      </c:ext>
                    </c:extLst>
                    <c:numCache>
                      <c:formatCode>General</c:formatCode>
                      <c:ptCount val="30"/>
                      <c:pt idx="0">
                        <c:v>57.24</c:v>
                      </c:pt>
                      <c:pt idx="1">
                        <c:v>57.44</c:v>
                      </c:pt>
                      <c:pt idx="2">
                        <c:v>58.32</c:v>
                      </c:pt>
                      <c:pt idx="3">
                        <c:v>59.2</c:v>
                      </c:pt>
                      <c:pt idx="4">
                        <c:v>59.4</c:v>
                      </c:pt>
                      <c:pt idx="5">
                        <c:v>59.400000000000006</c:v>
                      </c:pt>
                      <c:pt idx="6">
                        <c:v>59.6</c:v>
                      </c:pt>
                      <c:pt idx="7">
                        <c:v>60.480000000000004</c:v>
                      </c:pt>
                      <c:pt idx="8">
                        <c:v>61.360000000000007</c:v>
                      </c:pt>
                      <c:pt idx="9">
                        <c:v>61.56</c:v>
                      </c:pt>
                      <c:pt idx="10">
                        <c:v>61.56</c:v>
                      </c:pt>
                      <c:pt idx="11">
                        <c:v>61.76</c:v>
                      </c:pt>
                      <c:pt idx="12">
                        <c:v>62.64</c:v>
                      </c:pt>
                      <c:pt idx="13">
                        <c:v>63.52</c:v>
                      </c:pt>
                      <c:pt idx="14">
                        <c:v>63.72</c:v>
                      </c:pt>
                      <c:pt idx="15">
                        <c:v>63.72</c:v>
                      </c:pt>
                      <c:pt idx="16">
                        <c:v>63.919999999999995</c:v>
                      </c:pt>
                      <c:pt idx="17">
                        <c:v>64.8</c:v>
                      </c:pt>
                      <c:pt idx="18">
                        <c:v>65.679999999999993</c:v>
                      </c:pt>
                      <c:pt idx="19">
                        <c:v>65.88</c:v>
                      </c:pt>
                      <c:pt idx="20">
                        <c:v>65.88</c:v>
                      </c:pt>
                      <c:pt idx="21">
                        <c:v>66.08</c:v>
                      </c:pt>
                      <c:pt idx="22">
                        <c:v>66.959999999999994</c:v>
                      </c:pt>
                      <c:pt idx="23">
                        <c:v>67.839999999999989</c:v>
                      </c:pt>
                      <c:pt idx="24">
                        <c:v>68.039999999999992</c:v>
                      </c:pt>
                      <c:pt idx="25">
                        <c:v>68.039999999999992</c:v>
                      </c:pt>
                      <c:pt idx="26">
                        <c:v>68.239999999999995</c:v>
                      </c:pt>
                      <c:pt idx="27">
                        <c:v>69.11999999999999</c:v>
                      </c:pt>
                      <c:pt idx="28">
                        <c:v>69.999999999999986</c:v>
                      </c:pt>
                      <c:pt idx="29">
                        <c:v>70.199999999999989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option2!$I$8:$I$37</c15:sqref>
                        </c15:formulaRef>
                      </c:ext>
                    </c:extLst>
                    <c:numCache>
                      <c:formatCode>General</c:formatCode>
                      <c:ptCount val="30"/>
                      <c:pt idx="0">
                        <c:v>1</c:v>
                      </c:pt>
                      <c:pt idx="1">
                        <c:v>1.5</c:v>
                      </c:pt>
                      <c:pt idx="2">
                        <c:v>1.5</c:v>
                      </c:pt>
                      <c:pt idx="3">
                        <c:v>1.5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1.5</c:v>
                      </c:pt>
                      <c:pt idx="7">
                        <c:v>1.5</c:v>
                      </c:pt>
                      <c:pt idx="8">
                        <c:v>1.5</c:v>
                      </c:pt>
                      <c:pt idx="9">
                        <c:v>1</c:v>
                      </c:pt>
                      <c:pt idx="10">
                        <c:v>1</c:v>
                      </c:pt>
                      <c:pt idx="11">
                        <c:v>1.5</c:v>
                      </c:pt>
                      <c:pt idx="12">
                        <c:v>1.5</c:v>
                      </c:pt>
                      <c:pt idx="13">
                        <c:v>1.5</c:v>
                      </c:pt>
                      <c:pt idx="14">
                        <c:v>1</c:v>
                      </c:pt>
                      <c:pt idx="15">
                        <c:v>1</c:v>
                      </c:pt>
                      <c:pt idx="16">
                        <c:v>1.5</c:v>
                      </c:pt>
                      <c:pt idx="17">
                        <c:v>1.5</c:v>
                      </c:pt>
                      <c:pt idx="18">
                        <c:v>1.5</c:v>
                      </c:pt>
                      <c:pt idx="19">
                        <c:v>1</c:v>
                      </c:pt>
                      <c:pt idx="20">
                        <c:v>1</c:v>
                      </c:pt>
                      <c:pt idx="21">
                        <c:v>1.5</c:v>
                      </c:pt>
                      <c:pt idx="22">
                        <c:v>1.5</c:v>
                      </c:pt>
                      <c:pt idx="23">
                        <c:v>1.5</c:v>
                      </c:pt>
                      <c:pt idx="24">
                        <c:v>1</c:v>
                      </c:pt>
                      <c:pt idx="25">
                        <c:v>1</c:v>
                      </c:pt>
                      <c:pt idx="26">
                        <c:v>1.5</c:v>
                      </c:pt>
                      <c:pt idx="27">
                        <c:v>1.5</c:v>
                      </c:pt>
                      <c:pt idx="28">
                        <c:v>1.5</c:v>
                      </c:pt>
                      <c:pt idx="29">
                        <c:v>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7-4BF3-406B-B789-877D1D89566B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option2!$L$4</c15:sqref>
                        </c15:formulaRef>
                      </c:ext>
                    </c:extLst>
                    <c:strCache>
                      <c:ptCount val="1"/>
                      <c:pt idx="0">
                        <c:v>1280MHz</c:v>
                      </c:pt>
                    </c:strCache>
                  </c:strRef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option2!$L$8:$L$57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57.28</c:v>
                      </c:pt>
                      <c:pt idx="1">
                        <c:v>57.4</c:v>
                      </c:pt>
                      <c:pt idx="2">
                        <c:v>57.92</c:v>
                      </c:pt>
                      <c:pt idx="3">
                        <c:v>58.440000000000005</c:v>
                      </c:pt>
                      <c:pt idx="4">
                        <c:v>58.56</c:v>
                      </c:pt>
                      <c:pt idx="5">
                        <c:v>58.56</c:v>
                      </c:pt>
                      <c:pt idx="6">
                        <c:v>58.68</c:v>
                      </c:pt>
                      <c:pt idx="7">
                        <c:v>59.2</c:v>
                      </c:pt>
                      <c:pt idx="8">
                        <c:v>59.720000000000006</c:v>
                      </c:pt>
                      <c:pt idx="9">
                        <c:v>59.84</c:v>
                      </c:pt>
                      <c:pt idx="10">
                        <c:v>59.84</c:v>
                      </c:pt>
                      <c:pt idx="11">
                        <c:v>59.96</c:v>
                      </c:pt>
                      <c:pt idx="12">
                        <c:v>60.480000000000004</c:v>
                      </c:pt>
                      <c:pt idx="13">
                        <c:v>61.000000000000007</c:v>
                      </c:pt>
                      <c:pt idx="14">
                        <c:v>61.120000000000005</c:v>
                      </c:pt>
                      <c:pt idx="15">
                        <c:v>61.120000000000005</c:v>
                      </c:pt>
                      <c:pt idx="16">
                        <c:v>61.24</c:v>
                      </c:pt>
                      <c:pt idx="17">
                        <c:v>61.760000000000005</c:v>
                      </c:pt>
                      <c:pt idx="18">
                        <c:v>62.280000000000008</c:v>
                      </c:pt>
                      <c:pt idx="19">
                        <c:v>62.400000000000006</c:v>
                      </c:pt>
                      <c:pt idx="20">
                        <c:v>62.400000000000006</c:v>
                      </c:pt>
                      <c:pt idx="21">
                        <c:v>62.52</c:v>
                      </c:pt>
                      <c:pt idx="22">
                        <c:v>63.040000000000006</c:v>
                      </c:pt>
                      <c:pt idx="23">
                        <c:v>63.560000000000009</c:v>
                      </c:pt>
                      <c:pt idx="24">
                        <c:v>63.680000000000007</c:v>
                      </c:pt>
                      <c:pt idx="25">
                        <c:v>63.680000000000007</c:v>
                      </c:pt>
                      <c:pt idx="26">
                        <c:v>63.800000000000004</c:v>
                      </c:pt>
                      <c:pt idx="27">
                        <c:v>64.320000000000007</c:v>
                      </c:pt>
                      <c:pt idx="28">
                        <c:v>64.84</c:v>
                      </c:pt>
                      <c:pt idx="29">
                        <c:v>64.960000000000008</c:v>
                      </c:pt>
                      <c:pt idx="30">
                        <c:v>64.960000000000008</c:v>
                      </c:pt>
                      <c:pt idx="31">
                        <c:v>65.080000000000013</c:v>
                      </c:pt>
                      <c:pt idx="32">
                        <c:v>65.600000000000009</c:v>
                      </c:pt>
                      <c:pt idx="33">
                        <c:v>66.12</c:v>
                      </c:pt>
                      <c:pt idx="34">
                        <c:v>66.240000000000009</c:v>
                      </c:pt>
                      <c:pt idx="35">
                        <c:v>66.240000000000009</c:v>
                      </c:pt>
                      <c:pt idx="36">
                        <c:v>66.360000000000014</c:v>
                      </c:pt>
                      <c:pt idx="37">
                        <c:v>66.88000000000001</c:v>
                      </c:pt>
                      <c:pt idx="38">
                        <c:v>67.400000000000006</c:v>
                      </c:pt>
                      <c:pt idx="39">
                        <c:v>67.52000000000001</c:v>
                      </c:pt>
                      <c:pt idx="40">
                        <c:v>67.52000000000001</c:v>
                      </c:pt>
                      <c:pt idx="41">
                        <c:v>67.640000000000015</c:v>
                      </c:pt>
                      <c:pt idx="42">
                        <c:v>68.160000000000011</c:v>
                      </c:pt>
                      <c:pt idx="43">
                        <c:v>68.680000000000007</c:v>
                      </c:pt>
                      <c:pt idx="44">
                        <c:v>68.800000000000011</c:v>
                      </c:pt>
                      <c:pt idx="45">
                        <c:v>68.800000000000011</c:v>
                      </c:pt>
                      <c:pt idx="46">
                        <c:v>68.920000000000016</c:v>
                      </c:pt>
                      <c:pt idx="47">
                        <c:v>69.440000000000012</c:v>
                      </c:pt>
                      <c:pt idx="48">
                        <c:v>69.960000000000008</c:v>
                      </c:pt>
                      <c:pt idx="49">
                        <c:v>70.080000000000013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option2!$M$8:$M$57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0</c:v>
                      </c:pt>
                      <c:pt idx="1">
                        <c:v>0.8</c:v>
                      </c:pt>
                      <c:pt idx="2">
                        <c:v>0.8</c:v>
                      </c:pt>
                      <c:pt idx="3">
                        <c:v>0.8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0.8</c:v>
                      </c:pt>
                      <c:pt idx="7">
                        <c:v>0.8</c:v>
                      </c:pt>
                      <c:pt idx="8">
                        <c:v>0.8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0.8</c:v>
                      </c:pt>
                      <c:pt idx="12">
                        <c:v>0.8</c:v>
                      </c:pt>
                      <c:pt idx="13">
                        <c:v>0.8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0.8</c:v>
                      </c:pt>
                      <c:pt idx="17">
                        <c:v>0.8</c:v>
                      </c:pt>
                      <c:pt idx="18">
                        <c:v>0.8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0.8</c:v>
                      </c:pt>
                      <c:pt idx="22">
                        <c:v>0.8</c:v>
                      </c:pt>
                      <c:pt idx="23">
                        <c:v>0.8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0.8</c:v>
                      </c:pt>
                      <c:pt idx="27">
                        <c:v>0.8</c:v>
                      </c:pt>
                      <c:pt idx="28">
                        <c:v>0.8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0.8</c:v>
                      </c:pt>
                      <c:pt idx="32">
                        <c:v>0.8</c:v>
                      </c:pt>
                      <c:pt idx="33">
                        <c:v>0.8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0.8</c:v>
                      </c:pt>
                      <c:pt idx="37">
                        <c:v>0.8</c:v>
                      </c:pt>
                      <c:pt idx="38">
                        <c:v>0.8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0.8</c:v>
                      </c:pt>
                      <c:pt idx="42">
                        <c:v>0.8</c:v>
                      </c:pt>
                      <c:pt idx="43">
                        <c:v>0.8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0.8</c:v>
                      </c:pt>
                      <c:pt idx="47">
                        <c:v>0.8</c:v>
                      </c:pt>
                      <c:pt idx="48">
                        <c:v>0.8</c:v>
                      </c:pt>
                      <c:pt idx="49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4BF3-406B-B789-877D1D89566B}"/>
                  </c:ext>
                </c:extLst>
              </c15:ser>
            </c15:filteredScatterSeries>
          </c:ext>
        </c:extLst>
      </c:scatterChart>
      <c:valAx>
        <c:axId val="441886064"/>
        <c:scaling>
          <c:orientation val="minMax"/>
          <c:max val="59"/>
          <c:min val="5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441888976"/>
        <c:crosses val="autoZero"/>
        <c:crossBetween val="midCat"/>
      </c:valAx>
      <c:valAx>
        <c:axId val="44188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4418860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en-I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5FA4C3-EA6F-4DEC-9A5B-DA9F4B2DCC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86125" y="20637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802.11-25/1618r0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47927-4241-4395-85F2-4DA1D4673C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6375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35B85C-0C92-4AAB-B5CD-5874F0F849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612313"/>
            <a:ext cx="24098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6F8561-CC11-4763-86D6-E7ED36EFF4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A7A4710E-391E-40EE-B9A8-9D33E6E923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5F56412F-514B-4C5E-8C72-CCE02BB37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E46596A-ED38-406F-B588-A1AE73AF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BD52F7B8-7212-4565-994E-D2E4DC0E1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4720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65344A-BCBA-4503-B758-E91B70190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28988" y="12065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802.11-25/1618r0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CFA2B8-A839-4F7B-A8F9-45D426ADBA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12586DF-74E9-42FA-92D8-CB004E8109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50888"/>
            <a:ext cx="4948238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E92402-188A-4BA7-8E2B-60EBEB15FF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2EF01C8-FB3D-4155-B52F-C120FD475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86125" y="9615488"/>
            <a:ext cx="28686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Cheng Chen, Intel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BACD2E4-B6D6-47BB-8DEB-DC83A37FB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6D97498F-4D25-4339-A505-6DFAF1C539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5AB43281-AFEB-4794-91F4-4DEB6BFE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86DC4FDC-7731-4889-B2D9-586AD7BC5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A608F1E5-A3E0-4039-9B0C-798F9ECC1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2031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F360D31C-0BCD-4994-837B-7A36503701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CN" sz="1400"/>
              <a:t>September 2025</a:t>
            </a:r>
            <a:endParaRPr lang="en-GB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9943552-E89A-4A9E-AAEF-4B47750FB3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802.11-25/1618r0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389D189-BBDC-4D3B-87C2-07BBB8BCA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44F662B7-7009-4912-B6F1-2566616E04F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Cheng Chen, Intel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B391E2D3-A1E1-4C5E-92B9-D1E2EC5F3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5BBD4055-202F-46DB-9486-BD49C6FC6D5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91" name="Rectangle 2">
            <a:extLst>
              <a:ext uri="{FF2B5EF4-FFF2-40B4-BE49-F238E27FC236}">
                <a16:creationId xmlns:a16="http://schemas.microsoft.com/office/drawing/2014/main" id="{580814C7-1F51-4760-8C05-47A916B4AC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50888"/>
            <a:ext cx="4949825" cy="3711575"/>
          </a:xfrm>
          <a:ln/>
        </p:spPr>
      </p:sp>
      <p:sp>
        <p:nvSpPr>
          <p:cNvPr id="16392" name="Rectangle 3">
            <a:extLst>
              <a:ext uri="{FF2B5EF4-FFF2-40B4-BE49-F238E27FC236}">
                <a16:creationId xmlns:a16="http://schemas.microsoft.com/office/drawing/2014/main" id="{BE9BB772-6625-4649-81F5-E381AB6E63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29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CFF25A-AE5D-4878-BC4A-E0F2E0863D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September 2025</a:t>
            </a: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CA8882-3F16-471A-B8DB-2643B3170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234271" y="6475413"/>
            <a:ext cx="1309654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4A0396-1A4E-4409-96DE-494DDD5FD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4724FB4-94AE-4750-B841-108DEBC86D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570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2F9BB0-1D78-4E92-8AB5-CCA6C81C81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E53EAD-1C78-4110-B6B7-5E5CDC6B79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A629FD-4ED0-4725-8B45-82D2B3BFE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64CBFA8-9A69-4D2E-AFF7-F3FA7A729F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862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C25286-F119-41CC-B936-A99D615BE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AE9D73-7428-4ADB-9D8D-FB2ECC5BA0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E0F447-7DAF-4F40-945E-510B714F88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9830A6D-8C9E-4B26-958C-BFDE032B00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8835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795" y="1931779"/>
            <a:ext cx="8572500" cy="137576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200150" indent="-260604">
              <a:buFont typeface="Qualcomm Regular" pitchFamily="34" charset="0"/>
              <a:buChar char="−"/>
              <a:defRPr/>
            </a:lvl5pPr>
            <a:lvl6pPr marL="1628775" indent="0">
              <a:buNone/>
              <a:defRPr sz="12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12655" y="740540"/>
            <a:ext cx="8574733" cy="48474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spAutoFit/>
          </a:bodyPr>
          <a:lstStyle>
            <a:lvl1pPr>
              <a:defRPr sz="3600">
                <a:latin typeface="Qualcomm Office Regular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3"/>
          </p:nvPr>
        </p:nvSpPr>
        <p:spPr>
          <a:xfrm>
            <a:off x="212655" y="1426466"/>
            <a:ext cx="8574733" cy="350865"/>
          </a:xfrm>
        </p:spPr>
        <p:txBody>
          <a:bodyPr tIns="0" bIns="0" anchor="t"/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FontTx/>
              <a:buNone/>
              <a:defRPr lang="en-US" sz="2400" b="0" kern="1200" dirty="0" smtClean="0">
                <a:solidFill>
                  <a:schemeClr val="bg2"/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277773" y="504825"/>
            <a:ext cx="8588453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>
            <a:grpSpLocks noChangeAspect="1"/>
          </p:cNvGrpSpPr>
          <p:nvPr userDrawn="1"/>
        </p:nvGrpSpPr>
        <p:grpSpPr>
          <a:xfrm>
            <a:off x="7716645" y="6546300"/>
            <a:ext cx="721158" cy="157272"/>
            <a:chOff x="187326" y="5085556"/>
            <a:chExt cx="8393112" cy="1830388"/>
          </a:xfrm>
          <a:solidFill>
            <a:schemeClr val="bg1">
              <a:lumMod val="75000"/>
            </a:schemeClr>
          </a:solidFill>
        </p:grpSpPr>
        <p:sp>
          <p:nvSpPr>
            <p:cNvPr id="41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2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3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4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5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6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7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8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" name="TextBox 3"/>
          <p:cNvSpPr txBox="1"/>
          <p:nvPr userDrawn="1"/>
        </p:nvSpPr>
        <p:spPr>
          <a:xfrm>
            <a:off x="217485" y="6477716"/>
            <a:ext cx="19467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fld id="{AB307C75-CA2F-4BA6-858A-60F533452F31}" type="datetimeFigureOut">
              <a:rPr lang="en-US" sz="1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pPr marL="0" marR="0" indent="0" algn="l" defTabSz="6858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t>9/15/2025</a:t>
            </a:fld>
            <a:endParaRPr lang="en-US" sz="1000" kern="1200" dirty="0">
              <a:solidFill>
                <a:schemeClr val="bg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 userDrawn="1"/>
        </p:nvSpPr>
        <p:spPr>
          <a:xfrm>
            <a:off x="3221753" y="6477716"/>
            <a:ext cx="27004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Qualcomm Confidential and Proprietary</a:t>
            </a:r>
          </a:p>
        </p:txBody>
      </p:sp>
    </p:spTree>
    <p:extLst>
      <p:ext uri="{BB962C8B-B14F-4D97-AF65-F5344CB8AC3E}">
        <p14:creationId xmlns:p14="http://schemas.microsoft.com/office/powerpoint/2010/main" val="222237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913" y="692696"/>
            <a:ext cx="77724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46AB4A-F2D2-4CAE-A247-7BBB1DA6E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94256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BBCEAB-3AB2-4B43-892C-9CC9AB0F99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234271" y="6475413"/>
            <a:ext cx="1309654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Cheng Chen, Intel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2C725E-CEC6-4239-BAB5-230F69D89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C5AA8A-721E-4701-979E-BF5C4138F9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6A99CE-AF1B-49DE-AF80-A702BAA04D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5855FF-BF19-459E-A397-045CECD5D6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A8E2A3D-E627-4495-87FA-07CADBD1A4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992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B849B-93E3-4CC8-9DB0-6FACE6085C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D8205-394C-426D-8FC1-81C9ED9A72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F7E5C-8145-4D78-8DFD-A73CB80D81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4FD36828-69CB-428A-B4D6-804E25381C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061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747953-910E-41D0-B426-832112577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A8A164E-69A0-4853-A527-D828C50BA8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C392964-DCA8-4B8C-A88B-DD33598E9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28B5B38-3CA6-4065-9CD5-5260489CB6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948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4D0DD47-63E1-499C-8731-3DDE6710EC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C39687-C892-4869-B452-F4F727B58A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FEC452D-85C8-46D2-93FA-90CCD7DE0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2E413AC-0033-4B91-B3E5-414687900E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843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3C34B0A-1C2A-4887-9294-5C1D0A38A8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FFC688-9613-4E32-80B7-218FD81F5A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33CA27-7287-4786-B3D2-342F4ACB5C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6058778-6F47-4E07-8D0C-6A1D61C757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369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A0C2D-5E95-4491-9BC6-02C2914C90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F86C1-D1B0-41E8-8B66-737E10ACF6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30F5B-BAFC-419E-8586-A86CFFD6A7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A2EEC17A-EAB1-4A41-96DA-8B291E61E5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518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4FFA-7CBB-4BED-8002-05D415428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993862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ED55F-DE47-4B7D-B013-E46C47509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28FD3-0ADC-4BF3-9A41-2994D8892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97E2182-2EB9-4C7C-9FBE-667E76C716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11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4A7A8C-72DF-41BA-8169-B042054B5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C2B0C1-6B28-42F7-BBBE-C47739494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AB3E98-49DA-464A-B03C-7E5902DC0D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34271" y="6475413"/>
            <a:ext cx="130965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C7A05B-326C-4C35-B0D7-96B86EFC7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49C4EAE-3D00-4EB7-8462-25329E0613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47EBAF5-52AC-49CF-A3FD-31E596F2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148" y="331014"/>
            <a:ext cx="3283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</a:t>
            </a:r>
            <a:r>
              <a:rPr lang="en-US" altLang="en-US" sz="1800" b="1" dirty="0"/>
              <a:t>1618</a:t>
            </a:r>
            <a:r>
              <a:rPr lang="en-GB" altLang="en-US" sz="1800" b="1" dirty="0"/>
              <a:t>r0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FDC60003-D664-41D3-9C89-AA78BAF9E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031D55B-1F73-4D59-B8F1-227F435E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 dirty="0"/>
              <a:t>Submission</a:t>
            </a: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A5E172D9-FA67-45B8-9FE7-7DF4FC3AC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0" r:id="rId1"/>
    <p:sldLayoutId id="2147485761" r:id="rId2"/>
    <p:sldLayoutId id="2147485762" r:id="rId3"/>
    <p:sldLayoutId id="2147485763" r:id="rId4"/>
    <p:sldLayoutId id="2147485764" r:id="rId5"/>
    <p:sldLayoutId id="2147485765" r:id="rId6"/>
    <p:sldLayoutId id="2147485766" r:id="rId7"/>
    <p:sldLayoutId id="2147485767" r:id="rId8"/>
    <p:sldLayoutId id="2147485768" r:id="rId9"/>
    <p:sldLayoutId id="2147485769" r:id="rId10"/>
    <p:sldLayoutId id="2147485770" r:id="rId11"/>
    <p:sldLayoutId id="2147485771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4DFE3077-6BFB-4E1C-9218-0E8E2CEA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B20EFD3-9F87-4CC4-BE12-53B84810E182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/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5EB80220-6DDA-46D8-A532-4F8294B75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CN" sz="2800"/>
              <a:t>IMMW Channelization</a:t>
            </a:r>
            <a:endParaRPr lang="en-GB" altLang="en-US" sz="2800" dirty="0"/>
          </a:p>
        </p:txBody>
      </p:sp>
      <p:sp>
        <p:nvSpPr>
          <p:cNvPr id="15366" name="Rectangle 4">
            <a:extLst>
              <a:ext uri="{FF2B5EF4-FFF2-40B4-BE49-F238E27FC236}">
                <a16:creationId xmlns:a16="http://schemas.microsoft.com/office/drawing/2014/main" id="{AAB4AADD-B9F4-45B4-B9D2-5B5E3506E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799" y="1971369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 2025-07-</a:t>
            </a:r>
            <a:r>
              <a:rPr lang="en-US" altLang="en-US" sz="2000" dirty="0"/>
              <a:t>xx</a:t>
            </a:r>
            <a:endParaRPr lang="en-GB" altLang="en-US" sz="2000" b="0" dirty="0"/>
          </a:p>
        </p:txBody>
      </p:sp>
      <p:sp>
        <p:nvSpPr>
          <p:cNvPr id="15368" name="Rectangle 6">
            <a:extLst>
              <a:ext uri="{FF2B5EF4-FFF2-40B4-BE49-F238E27FC236}">
                <a16:creationId xmlns:a16="http://schemas.microsoft.com/office/drawing/2014/main" id="{1F254AD5-AF47-4227-BA6A-AD2DFF84A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2352369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543860" y="6475413"/>
            <a:ext cx="65" cy="184666"/>
          </a:xfrm>
        </p:spPr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</p:spPr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2CF7B4-D5F7-F38A-0D4B-A11494EBE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95851"/>
              </p:ext>
            </p:extLst>
          </p:nvPr>
        </p:nvGraphicFramePr>
        <p:xfrm>
          <a:off x="685796" y="3098680"/>
          <a:ext cx="7702627" cy="31688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8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4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6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28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270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Cheng 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Intel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cheng.chen@intel.com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Laurent Cariou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/>
                        <a:t>Qinghua 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/>
                        <a:t>Juan Fang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1374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/>
                        <a:t>Ehud Reshef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/>
                        <a:t>Tomer Gidoni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47999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/>
                        <a:t>Oren Avraham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438956"/>
                  </a:ext>
                </a:extLst>
              </a:tr>
              <a:tr h="322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/>
                        <a:t>Ofer Benjamin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520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3A866-FB16-635A-695E-3D3DCE58B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7B882-00BB-BEAE-9EB6-6BBC48319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support the following design for the 11bq channelization:</a:t>
            </a:r>
          </a:p>
          <a:p>
            <a:pPr lvl="1"/>
            <a:r>
              <a:rPr lang="en-US" dirty="0"/>
              <a:t>Channels with same BW are non-overlapping.</a:t>
            </a:r>
          </a:p>
          <a:p>
            <a:pPr lvl="1"/>
            <a:r>
              <a:rPr lang="en-US" dirty="0"/>
              <a:t>Center frequency for adjacent channels of X MHz BW are spaced by X </a:t>
            </a:r>
            <a:r>
              <a:rPr lang="en-US" dirty="0" err="1"/>
              <a:t>MHz.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9019A-4160-32FC-9D46-D27A5F145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426E-0135-0648-878C-90BBEB7F1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E2184-E08A-C067-2A41-AD0F5342C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8072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B881F-761A-A74C-19C6-AFCEDEC64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40957-DFE1-FB3B-B860-D532FBCFA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[1] 11-25-0363-00-00bq-channelization-in-immw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46BE1-D8DD-3BC3-0A01-E8923379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6B8C-97FF-A2FA-C218-BFE5C3DD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34B29-6489-FB29-4636-17862ADA5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952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83EF4-A69F-7A22-6BEF-18066DE4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90689-ED95-3C5B-C08C-32EEA221B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contribution, we propose some initial considerations for IMMW channelization in the </a:t>
            </a:r>
            <a:r>
              <a:rPr lang="en-US" dirty="0" err="1"/>
              <a:t>mmWave</a:t>
            </a:r>
            <a:r>
              <a:rPr lang="en-US" dirty="0"/>
              <a:t> band.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020DD-78BE-6BB9-6E21-26601B72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670F1-3DEE-8987-33ED-21B30416D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D127A-C37E-AD5C-7D8A-D7FAF978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249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4BB11-65DE-E295-16BC-6DB63525D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IMMW channelization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AC24F-B6D5-7AA7-5488-E8B98688B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We propose to divide the 14 GHz frequency span (57-71 GHz) to multiple non-overlapping channels (similar concept with the 5-7 GHz channelization).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X MHz channels center frequency is defined by X x N (X MHz harmonics)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For example, assuming we are going to define 640 MHz and 320 </a:t>
            </a:r>
            <a:r>
              <a:rPr lang="en-US" sz="1600" dirty="0" err="1">
                <a:solidFill>
                  <a:schemeClr val="tx1"/>
                </a:solidFill>
              </a:rPr>
              <a:t>MHz.</a:t>
            </a:r>
            <a:endParaRPr lang="en-US" sz="1600" dirty="0">
              <a:solidFill>
                <a:schemeClr val="tx1"/>
              </a:solidFill>
            </a:endParaRPr>
          </a:p>
          <a:p>
            <a:pPr marL="1028700" lvl="2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640 MHz x N as the center frequency of 640 MHz channels, we can place 21 channels in total (14 GHz / 640 MHz = 21.875).</a:t>
            </a:r>
            <a:endParaRPr lang="en-US" sz="1400" dirty="0"/>
          </a:p>
          <a:p>
            <a:pPr marL="1028700" lvl="2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The proposed center frequency keeps 280 MHz from the two sides of the band edge (57 GHz and 71 GHz).</a:t>
            </a:r>
            <a:endParaRPr lang="en-US" sz="1400" dirty="0"/>
          </a:p>
          <a:p>
            <a:pPr marL="1028700" lvl="2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Each 640 MHz is composed of two adjacent 320 MHz channels, preserving spectral symmetry.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6478D-048F-C604-33A6-83A0717C3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99BA7-D7C0-C146-7AD0-58A17771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18991-3E7F-5CD1-F42B-71DECC0B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91F918-9A9B-EEE1-1260-54131807E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153" y="5164720"/>
            <a:ext cx="6977920" cy="101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5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DA67B-4B44-A1F1-9B50-7DB56F551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numbering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28498-8C2E-AA62-FD98-42F743C0F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We propose to align the channel numbering to be unique across different bandwidth options (similar to the way things are defined in the lower bands).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08003-1ED3-43D7-92CD-67276021E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23A05-2A6A-5BCF-44C9-8CF507518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D710D-0B78-58CA-F81B-1B0CBCB7E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5904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0B0F5-290B-E69B-8B0E-F11C59CC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IMMW Channelization Proposal – Outline (1)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10673-D124-26BE-4D72-33A98ACF1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Total bandwidth: 57-71GHz (14GHz)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19764-8779-7BC6-CEA3-501933EE9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2E336-6EBC-9F3F-0D11-7D819A7B8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6428E-9FB0-90E4-79D4-B5680FBB3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238710C-21B6-BDB7-6781-3CF475B9EA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030652"/>
              </p:ext>
            </p:extLst>
          </p:nvPr>
        </p:nvGraphicFramePr>
        <p:xfrm>
          <a:off x="909001" y="2502941"/>
          <a:ext cx="7322823" cy="3662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073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AE8BD-E65E-4167-E64B-207956AD2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IMMW Channelization Proposal – Outline (2)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8EDFE-5656-F0CF-AFC9-3EC9690D7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</a:t>
            </a:r>
            <a:r>
              <a:rPr lang="en-US" sz="2000" b="1" dirty="0">
                <a:solidFill>
                  <a:schemeClr val="tx1"/>
                </a:solidFill>
              </a:rPr>
              <a:t>640 MHz channels are to be defined: </a:t>
            </a:r>
          </a:p>
          <a:p>
            <a:pPr marL="488950" lvl="1" indent="-285750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aligned with 640xN harmonics, total of 21 non-overlapping channels</a:t>
            </a:r>
          </a:p>
          <a:p>
            <a:pPr marL="488950" lvl="1" indent="-285750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Spaced evenly with guard band of 280 MHz from band edge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AF746-9556-D059-5033-005A9141E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BFB4F-8420-1BB4-9BEF-D9087D176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44E68-4568-4662-8E55-B07BF151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B41EB07-6879-B19F-F8EF-AEC466FB9E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7646000"/>
              </p:ext>
            </p:extLst>
          </p:nvPr>
        </p:nvGraphicFramePr>
        <p:xfrm>
          <a:off x="948688" y="2904331"/>
          <a:ext cx="7322823" cy="3662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23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E883A-EABB-B54C-E120-8C5B4F4EC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E4456-3976-8CFD-AB99-F93D08A8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IMMW Channelization Proposal – Outline (3)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ADD31-C483-CDD3-F0DC-3459464AC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320 MHz channels are to be defined: </a:t>
            </a:r>
          </a:p>
          <a:p>
            <a:pPr marL="488950" lvl="1" indent="-285750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Same concept, with two 320M channels for each 640M channel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38701-BDB7-BBE4-63D0-F268DE6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3F2A-9F29-457E-776C-54068BF4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EF812-6D32-7227-7425-A688CD08A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2CB96EF-1509-0250-DE7A-E0DC7FFA4B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9223984"/>
              </p:ext>
            </p:extLst>
          </p:nvPr>
        </p:nvGraphicFramePr>
        <p:xfrm>
          <a:off x="948688" y="2789621"/>
          <a:ext cx="7322823" cy="3662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5348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662E2-F831-8452-CB01-7B0544DE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IMMW Channelization Proposal – Outline (4)</a:t>
            </a:r>
            <a:endParaRPr lang="en-US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17C36-8208-1004-25D5-897D03840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BE1DD-AFEC-549D-CBDB-C40A2CA1B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6D979-FBE6-382B-C1A4-6F6AA5A52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396B09-CCC3-00F3-8CBE-0A0227FF6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05895"/>
              </p:ext>
            </p:extLst>
          </p:nvPr>
        </p:nvGraphicFramePr>
        <p:xfrm>
          <a:off x="652473" y="1553723"/>
          <a:ext cx="1557468" cy="4937760"/>
        </p:xfrm>
        <a:graphic>
          <a:graphicData uri="http://schemas.openxmlformats.org/drawingml/2006/table">
            <a:tbl>
              <a:tblPr/>
              <a:tblGrid>
                <a:gridCol w="768877">
                  <a:extLst>
                    <a:ext uri="{9D8B030D-6E8A-4147-A177-3AD203B41FA5}">
                      <a16:colId xmlns:a16="http://schemas.microsoft.com/office/drawing/2014/main" val="989668200"/>
                    </a:ext>
                  </a:extLst>
                </a:gridCol>
                <a:gridCol w="788591">
                  <a:extLst>
                    <a:ext uri="{9D8B030D-6E8A-4147-A177-3AD203B41FA5}">
                      <a16:colId xmlns:a16="http://schemas.microsoft.com/office/drawing/2014/main" val="3507813436"/>
                    </a:ext>
                  </a:extLst>
                </a:gridCol>
              </a:tblGrid>
              <a:tr h="17318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640M Channels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C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281578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 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Freq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3044309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Guard band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784993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10317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481557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689545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327287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150921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068679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515844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865362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8865448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575587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217638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70971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312727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058771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924863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543073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548992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085828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5024197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506736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306519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Guard band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106618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436564"/>
                  </a:ext>
                </a:extLst>
              </a:tr>
              <a:tr h="1731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channels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21829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2BDA749-9024-674C-0054-6984ABF99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716063"/>
              </p:ext>
            </p:extLst>
          </p:nvPr>
        </p:nvGraphicFramePr>
        <p:xfrm>
          <a:off x="2941678" y="1553723"/>
          <a:ext cx="3768825" cy="4937760"/>
        </p:xfrm>
        <a:graphic>
          <a:graphicData uri="http://schemas.openxmlformats.org/drawingml/2006/table">
            <a:tbl>
              <a:tblPr/>
              <a:tblGrid>
                <a:gridCol w="785172">
                  <a:extLst>
                    <a:ext uri="{9D8B030D-6E8A-4147-A177-3AD203B41FA5}">
                      <a16:colId xmlns:a16="http://schemas.microsoft.com/office/drawing/2014/main" val="3437888430"/>
                    </a:ext>
                  </a:extLst>
                </a:gridCol>
                <a:gridCol w="785172">
                  <a:extLst>
                    <a:ext uri="{9D8B030D-6E8A-4147-A177-3AD203B41FA5}">
                      <a16:colId xmlns:a16="http://schemas.microsoft.com/office/drawing/2014/main" val="4130080200"/>
                    </a:ext>
                  </a:extLst>
                </a:gridCol>
                <a:gridCol w="628137">
                  <a:extLst>
                    <a:ext uri="{9D8B030D-6E8A-4147-A177-3AD203B41FA5}">
                      <a16:colId xmlns:a16="http://schemas.microsoft.com/office/drawing/2014/main" val="352768823"/>
                    </a:ext>
                  </a:extLst>
                </a:gridCol>
                <a:gridCol w="785172">
                  <a:extLst>
                    <a:ext uri="{9D8B030D-6E8A-4147-A177-3AD203B41FA5}">
                      <a16:colId xmlns:a16="http://schemas.microsoft.com/office/drawing/2014/main" val="1181973766"/>
                    </a:ext>
                  </a:extLst>
                </a:gridCol>
                <a:gridCol w="785172">
                  <a:extLst>
                    <a:ext uri="{9D8B030D-6E8A-4147-A177-3AD203B41FA5}">
                      <a16:colId xmlns:a16="http://schemas.microsoft.com/office/drawing/2014/main" val="3983573588"/>
                    </a:ext>
                  </a:extLst>
                </a:gridCol>
              </a:tblGrid>
              <a:tr h="1673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320M Channels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C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24626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 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Freq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 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Freq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98113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Guard band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40447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2892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38276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13670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84717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95211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86142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784020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894993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37630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12864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46121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34064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43880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756888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6904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11180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250671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35097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84141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171262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Guard band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84658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93228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144681"/>
                  </a:ext>
                </a:extLst>
              </a:tr>
              <a:tr h="131328"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#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channels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878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77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2A75-37DC-9E67-F77D-181C6201F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FF708-9642-8749-D291-6A74E0D9C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In this contribution, we propose some initial considerations for IMMW channelization in the </a:t>
            </a:r>
            <a:r>
              <a:rPr lang="en-US" sz="2000" dirty="0" err="1"/>
              <a:t>mmWave</a:t>
            </a:r>
            <a:r>
              <a:rPr lang="en-US" sz="2000" dirty="0"/>
              <a:t> band.</a:t>
            </a:r>
          </a:p>
          <a:p>
            <a:pPr lvl="1"/>
            <a:r>
              <a:rPr lang="en-US" sz="1600" dirty="0"/>
              <a:t>We propose to divide the 14 GHz frequency span (57-71 GHz) to multiple non-overlapping channels.</a:t>
            </a:r>
          </a:p>
          <a:p>
            <a:pPr lvl="1"/>
            <a:r>
              <a:rPr lang="en-US" sz="1600" dirty="0"/>
              <a:t>We propose that the center frequency for adjacent channels of X MHz BW are spaced by X </a:t>
            </a:r>
            <a:r>
              <a:rPr lang="en-US" sz="1600" dirty="0" err="1"/>
              <a:t>MHz.</a:t>
            </a:r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19AC1-E829-FA46-C13E-A4A6A67E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September 2025</a:t>
            </a:r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4A559-5F92-0B23-6E13-2F69A44DC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Cheng Chen, Intel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506D8-F85B-B007-7B9C-AC05D45B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5915800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90110</TotalTime>
  <Words>668</Words>
  <Application>Microsoft Office PowerPoint</Application>
  <PresentationFormat>On-screen Show (4:3)</PresentationFormat>
  <Paragraphs>239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Qualcomm Office Regular</vt:lpstr>
      <vt:lpstr>Qualcomm Regular</vt:lpstr>
      <vt:lpstr>Arial</vt:lpstr>
      <vt:lpstr>Calibri</vt:lpstr>
      <vt:lpstr>Times New Roman</vt:lpstr>
      <vt:lpstr>802-11-Submission</vt:lpstr>
      <vt:lpstr>IMMW Channelization</vt:lpstr>
      <vt:lpstr>Overview</vt:lpstr>
      <vt:lpstr>IMMW channelization proposal</vt:lpstr>
      <vt:lpstr>Channel numbering</vt:lpstr>
      <vt:lpstr>IMMW Channelization Proposal – Outline (1)</vt:lpstr>
      <vt:lpstr>IMMW Channelization Proposal – Outline (2)</vt:lpstr>
      <vt:lpstr>IMMW Channelization Proposal – Outline (3)</vt:lpstr>
      <vt:lpstr>IMMW Channelization Proposal – Outline (4)</vt:lpstr>
      <vt:lpstr>Conclusions</vt:lpstr>
      <vt:lpstr>SP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WLAN Sensing Definitions</dc:title>
  <dc:creator>Chen, Cheng</dc:creator>
  <cp:keywords>CTPClassification=CTP_NT</cp:keywords>
  <cp:lastModifiedBy>Chen, Cheng</cp:lastModifiedBy>
  <cp:revision>283</cp:revision>
  <dcterms:created xsi:type="dcterms:W3CDTF">2020-05-25T03:58:48Z</dcterms:created>
  <dcterms:modified xsi:type="dcterms:W3CDTF">2025-09-16T01:46:56Z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ffa7461e-daf8-4f79-bb2e-4fa6ef1095bc</vt:lpwstr>
  </property>
  <property fmtid="{D5CDD505-2E9C-101B-9397-08002B2CF9AE}" pid="3" name="CTP_TimeStamp">
    <vt:lpwstr>2020-08-16 16:39:07Z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