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70" r:id="rId5"/>
    <p:sldId id="141170240" r:id="rId6"/>
    <p:sldId id="141170294" r:id="rId7"/>
    <p:sldId id="141170295" r:id="rId8"/>
    <p:sldId id="141170297" r:id="rId9"/>
    <p:sldId id="14117029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8C4"/>
    <a:srgbClr val="C498FE"/>
    <a:srgbClr val="FFC000"/>
    <a:srgbClr val="FC3728"/>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8C0C62-4981-4BF2-9FA2-4AF2AF25E086}" v="3" dt="2025-09-12T18:30:18.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6247" autoAdjust="0"/>
  </p:normalViewPr>
  <p:slideViewPr>
    <p:cSldViewPr snapToGrid="0">
      <p:cViewPr varScale="1">
        <p:scale>
          <a:sx n="106" d="100"/>
          <a:sy n="106" d="100"/>
        </p:scale>
        <p:origin x="1836"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DF8C0C62-4981-4BF2-9FA2-4AF2AF25E086}"/>
    <pc:docChg chg="delSld modSld modMainMaster">
      <pc:chgData name="Sameer Vermani" userId="9be839be-9431-4430-9a85-afa36f2ea81d" providerId="ADAL" clId="{DF8C0C62-4981-4BF2-9FA2-4AF2AF25E086}" dt="2025-09-12T18:34:28.292" v="180" actId="20577"/>
      <pc:docMkLst>
        <pc:docMk/>
      </pc:docMkLst>
      <pc:sldChg chg="modSp mod">
        <pc:chgData name="Sameer Vermani" userId="9be839be-9431-4430-9a85-afa36f2ea81d" providerId="ADAL" clId="{DF8C0C62-4981-4BF2-9FA2-4AF2AF25E086}" dt="2025-09-12T18:30:26.592" v="144" actId="20577"/>
        <pc:sldMkLst>
          <pc:docMk/>
          <pc:sldMk cId="1089148663" sldId="270"/>
        </pc:sldMkLst>
        <pc:spChg chg="mod">
          <ac:chgData name="Sameer Vermani" userId="9be839be-9431-4430-9a85-afa36f2ea81d" providerId="ADAL" clId="{DF8C0C62-4981-4BF2-9FA2-4AF2AF25E086}" dt="2025-09-12T18:24:16.526" v="38" actId="20577"/>
          <ac:spMkLst>
            <pc:docMk/>
            <pc:sldMk cId="1089148663" sldId="270"/>
            <ac:spMk id="2" creationId="{00000000-0000-0000-0000-000000000000}"/>
          </ac:spMkLst>
        </pc:spChg>
        <pc:spChg chg="mod">
          <ac:chgData name="Sameer Vermani" userId="9be839be-9431-4430-9a85-afa36f2ea81d" providerId="ADAL" clId="{DF8C0C62-4981-4BF2-9FA2-4AF2AF25E086}" dt="2025-09-12T18:27:24.899" v="114" actId="20577"/>
          <ac:spMkLst>
            <pc:docMk/>
            <pc:sldMk cId="1089148663" sldId="270"/>
            <ac:spMk id="7" creationId="{00000000-0000-0000-0000-000000000000}"/>
          </ac:spMkLst>
        </pc:spChg>
        <pc:graphicFrameChg chg="mod modGraphic">
          <ac:chgData name="Sameer Vermani" userId="9be839be-9431-4430-9a85-afa36f2ea81d" providerId="ADAL" clId="{DF8C0C62-4981-4BF2-9FA2-4AF2AF25E086}" dt="2025-09-12T18:30:26.592" v="144" actId="20577"/>
          <ac:graphicFrameMkLst>
            <pc:docMk/>
            <pc:sldMk cId="1089148663" sldId="270"/>
            <ac:graphicFrameMk id="9" creationId="{71496AAA-2D19-46D7-A60C-3C3E1D5316C1}"/>
          </ac:graphicFrameMkLst>
        </pc:graphicFrameChg>
      </pc:sldChg>
      <pc:sldChg chg="del">
        <pc:chgData name="Sameer Vermani" userId="9be839be-9431-4430-9a85-afa36f2ea81d" providerId="ADAL" clId="{DF8C0C62-4981-4BF2-9FA2-4AF2AF25E086}" dt="2025-09-12T18:26:43.744" v="111" actId="47"/>
        <pc:sldMkLst>
          <pc:docMk/>
          <pc:sldMk cId="3338452946" sldId="141170189"/>
        </pc:sldMkLst>
      </pc:sldChg>
      <pc:sldChg chg="del">
        <pc:chgData name="Sameer Vermani" userId="9be839be-9431-4430-9a85-afa36f2ea81d" providerId="ADAL" clId="{DF8C0C62-4981-4BF2-9FA2-4AF2AF25E086}" dt="2025-09-12T18:24:57.904" v="46" actId="47"/>
        <pc:sldMkLst>
          <pc:docMk/>
          <pc:sldMk cId="546066904" sldId="141170280"/>
        </pc:sldMkLst>
      </pc:sldChg>
      <pc:sldChg chg="del">
        <pc:chgData name="Sameer Vermani" userId="9be839be-9431-4430-9a85-afa36f2ea81d" providerId="ADAL" clId="{DF8C0C62-4981-4BF2-9FA2-4AF2AF25E086}" dt="2025-09-12T18:24:47.043" v="43" actId="47"/>
        <pc:sldMkLst>
          <pc:docMk/>
          <pc:sldMk cId="1012836810" sldId="141170286"/>
        </pc:sldMkLst>
      </pc:sldChg>
      <pc:sldChg chg="del">
        <pc:chgData name="Sameer Vermani" userId="9be839be-9431-4430-9a85-afa36f2ea81d" providerId="ADAL" clId="{DF8C0C62-4981-4BF2-9FA2-4AF2AF25E086}" dt="2025-09-12T18:24:47.736" v="44" actId="47"/>
        <pc:sldMkLst>
          <pc:docMk/>
          <pc:sldMk cId="88396692" sldId="141170287"/>
        </pc:sldMkLst>
      </pc:sldChg>
      <pc:sldChg chg="del">
        <pc:chgData name="Sameer Vermani" userId="9be839be-9431-4430-9a85-afa36f2ea81d" providerId="ADAL" clId="{DF8C0C62-4981-4BF2-9FA2-4AF2AF25E086}" dt="2025-09-12T18:24:57.108" v="45" actId="47"/>
        <pc:sldMkLst>
          <pc:docMk/>
          <pc:sldMk cId="4258617975" sldId="141170288"/>
        </pc:sldMkLst>
      </pc:sldChg>
      <pc:sldChg chg="modSp mod">
        <pc:chgData name="Sameer Vermani" userId="9be839be-9431-4430-9a85-afa36f2ea81d" providerId="ADAL" clId="{DF8C0C62-4981-4BF2-9FA2-4AF2AF25E086}" dt="2025-09-12T18:30:54.644" v="168" actId="1036"/>
        <pc:sldMkLst>
          <pc:docMk/>
          <pc:sldMk cId="1667578054" sldId="141170295"/>
        </pc:sldMkLst>
        <pc:spChg chg="mod">
          <ac:chgData name="Sameer Vermani" userId="9be839be-9431-4430-9a85-afa36f2ea81d" providerId="ADAL" clId="{DF8C0C62-4981-4BF2-9FA2-4AF2AF25E086}" dt="2025-09-12T18:30:54.644" v="168" actId="1036"/>
          <ac:spMkLst>
            <pc:docMk/>
            <pc:sldMk cId="1667578054" sldId="141170295"/>
            <ac:spMk id="2" creationId="{73A7FE1E-429C-E844-B892-B771DEB937FB}"/>
          </ac:spMkLst>
        </pc:spChg>
      </pc:sldChg>
      <pc:sldChg chg="del">
        <pc:chgData name="Sameer Vermani" userId="9be839be-9431-4430-9a85-afa36f2ea81d" providerId="ADAL" clId="{DF8C0C62-4981-4BF2-9FA2-4AF2AF25E086}" dt="2025-09-12T18:24:59.177" v="47" actId="47"/>
        <pc:sldMkLst>
          <pc:docMk/>
          <pc:sldMk cId="429142091" sldId="141170296"/>
        </pc:sldMkLst>
      </pc:sldChg>
      <pc:sldChg chg="modSp mod">
        <pc:chgData name="Sameer Vermani" userId="9be839be-9431-4430-9a85-afa36f2ea81d" providerId="ADAL" clId="{DF8C0C62-4981-4BF2-9FA2-4AF2AF25E086}" dt="2025-09-12T18:25:08.768" v="58" actId="20577"/>
        <pc:sldMkLst>
          <pc:docMk/>
          <pc:sldMk cId="3168276685" sldId="141170297"/>
        </pc:sldMkLst>
        <pc:spChg chg="mod">
          <ac:chgData name="Sameer Vermani" userId="9be839be-9431-4430-9a85-afa36f2ea81d" providerId="ADAL" clId="{DF8C0C62-4981-4BF2-9FA2-4AF2AF25E086}" dt="2025-09-12T18:25:08.768" v="58" actId="20577"/>
          <ac:spMkLst>
            <pc:docMk/>
            <pc:sldMk cId="3168276685" sldId="141170297"/>
            <ac:spMk id="2" creationId="{C0AD2843-4720-FC54-B676-ECF6A4E14FDF}"/>
          </ac:spMkLst>
        </pc:spChg>
      </pc:sldChg>
      <pc:sldChg chg="modSp mod">
        <pc:chgData name="Sameer Vermani" userId="9be839be-9431-4430-9a85-afa36f2ea81d" providerId="ADAL" clId="{DF8C0C62-4981-4BF2-9FA2-4AF2AF25E086}" dt="2025-09-12T18:27:49.240" v="115" actId="20577"/>
        <pc:sldMkLst>
          <pc:docMk/>
          <pc:sldMk cId="691308134" sldId="141170298"/>
        </pc:sldMkLst>
        <pc:spChg chg="mod">
          <ac:chgData name="Sameer Vermani" userId="9be839be-9431-4430-9a85-afa36f2ea81d" providerId="ADAL" clId="{DF8C0C62-4981-4BF2-9FA2-4AF2AF25E086}" dt="2025-09-12T18:27:49.240" v="115" actId="20577"/>
          <ac:spMkLst>
            <pc:docMk/>
            <pc:sldMk cId="691308134" sldId="141170298"/>
            <ac:spMk id="2" creationId="{A7433365-D6AC-123A-B5FA-6F679CE06FCE}"/>
          </ac:spMkLst>
        </pc:spChg>
      </pc:sldChg>
      <pc:sldChg chg="del">
        <pc:chgData name="Sameer Vermani" userId="9be839be-9431-4430-9a85-afa36f2ea81d" providerId="ADAL" clId="{DF8C0C62-4981-4BF2-9FA2-4AF2AF25E086}" dt="2025-09-12T18:26:39.672" v="108" actId="47"/>
        <pc:sldMkLst>
          <pc:docMk/>
          <pc:sldMk cId="2452078795" sldId="141170299"/>
        </pc:sldMkLst>
      </pc:sldChg>
      <pc:sldChg chg="del">
        <pc:chgData name="Sameer Vermani" userId="9be839be-9431-4430-9a85-afa36f2ea81d" providerId="ADAL" clId="{DF8C0C62-4981-4BF2-9FA2-4AF2AF25E086}" dt="2025-09-12T18:26:41.118" v="109" actId="47"/>
        <pc:sldMkLst>
          <pc:docMk/>
          <pc:sldMk cId="352712221" sldId="141170300"/>
        </pc:sldMkLst>
      </pc:sldChg>
      <pc:sldChg chg="del">
        <pc:chgData name="Sameer Vermani" userId="9be839be-9431-4430-9a85-afa36f2ea81d" providerId="ADAL" clId="{DF8C0C62-4981-4BF2-9FA2-4AF2AF25E086}" dt="2025-09-12T18:26:42.439" v="110" actId="47"/>
        <pc:sldMkLst>
          <pc:docMk/>
          <pc:sldMk cId="1954761232" sldId="141170301"/>
        </pc:sldMkLst>
      </pc:sldChg>
      <pc:sldChg chg="del">
        <pc:chgData name="Sameer Vermani" userId="9be839be-9431-4430-9a85-afa36f2ea81d" providerId="ADAL" clId="{DF8C0C62-4981-4BF2-9FA2-4AF2AF25E086}" dt="2025-09-12T18:26:44.785" v="112" actId="47"/>
        <pc:sldMkLst>
          <pc:docMk/>
          <pc:sldMk cId="1814197182" sldId="141170302"/>
        </pc:sldMkLst>
      </pc:sldChg>
      <pc:sldMasterChg chg="modSp mod">
        <pc:chgData name="Sameer Vermani" userId="9be839be-9431-4430-9a85-afa36f2ea81d" providerId="ADAL" clId="{DF8C0C62-4981-4BF2-9FA2-4AF2AF25E086}" dt="2025-09-12T18:34:28.292" v="180" actId="20577"/>
        <pc:sldMasterMkLst>
          <pc:docMk/>
          <pc:sldMasterMk cId="0" sldId="2147483648"/>
        </pc:sldMasterMkLst>
        <pc:spChg chg="mod">
          <ac:chgData name="Sameer Vermani" userId="9be839be-9431-4430-9a85-afa36f2ea81d" providerId="ADAL" clId="{DF8C0C62-4981-4BF2-9FA2-4AF2AF25E086}" dt="2025-09-12T18:34:28.292" v="180"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1045158" cy="276999"/>
          </a:xfrm>
        </p:spPr>
        <p:txBody>
          <a:bodyPr/>
          <a:lstStyle>
            <a:lvl1pPr>
              <a:defRPr/>
            </a:lvl1pPr>
          </a:lstStyle>
          <a:p>
            <a:pPr>
              <a:defRPr/>
            </a:pPr>
            <a:r>
              <a:rPr lang="en-US"/>
              <a:t>September 2025</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802.11-25/1609r0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05" y="1093295"/>
            <a:ext cx="8461385" cy="571501"/>
          </a:xfrm>
        </p:spPr>
        <p:txBody>
          <a:bodyPr/>
          <a:lstStyle/>
          <a:p>
            <a:r>
              <a:rPr lang="en-US" sz="2400" dirty="0"/>
              <a:t>2x LDPC Usage at Shared AP for </a:t>
            </a:r>
            <a:r>
              <a:rPr lang="en-US" sz="2400" dirty="0" err="1"/>
              <a:t>CoBF</a:t>
            </a:r>
            <a:endParaRPr lang="en-US" sz="2400"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a:t>September 2025</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2025-09-14</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a:t>Sameer Vermani et al., Qualcomm Technologies Inc.</a:t>
            </a:r>
            <a:endParaRPr lang="en-US" altLang="ko-KR" dirty="0"/>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877828889"/>
              </p:ext>
            </p:extLst>
          </p:nvPr>
        </p:nvGraphicFramePr>
        <p:xfrm>
          <a:off x="791071" y="2696787"/>
          <a:ext cx="7752854" cy="2523054"/>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0988968"/>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8813749"/>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10685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F4C874-CA12-7821-5E98-5324B183AF0C}"/>
              </a:ext>
            </a:extLst>
          </p:cNvPr>
          <p:cNvSpPr>
            <a:spLocks noGrp="1"/>
          </p:cNvSpPr>
          <p:nvPr>
            <p:ph idx="1"/>
          </p:nvPr>
        </p:nvSpPr>
        <p:spPr/>
        <p:txBody>
          <a:bodyPr/>
          <a:lstStyle/>
          <a:p>
            <a:r>
              <a:rPr lang="en-US" sz="1800" dirty="0"/>
              <a:t>In COBF, the 2x LDPC usage is sent in the COBF response frame by the shared AP</a:t>
            </a:r>
          </a:p>
          <a:p>
            <a:endParaRPr lang="en-US" sz="1800" dirty="0"/>
          </a:p>
          <a:p>
            <a:r>
              <a:rPr lang="en-US" sz="1800" dirty="0"/>
              <a:t>Sharing AP then uses that to populate the user fields of the common preamble for the shared AP’s users</a:t>
            </a:r>
          </a:p>
          <a:p>
            <a:endParaRPr lang="en-US" sz="1800" dirty="0"/>
          </a:p>
          <a:p>
            <a:r>
              <a:rPr lang="en-US" sz="1800" u="sng" dirty="0"/>
              <a:t>Issue</a:t>
            </a:r>
            <a:r>
              <a:rPr lang="en-US" sz="1800" dirty="0"/>
              <a:t>: how to set 2x LDPC bit in the response frame given that the length is not known exactly</a:t>
            </a:r>
          </a:p>
          <a:p>
            <a:pPr lvl="1"/>
            <a:r>
              <a:rPr lang="en-US" sz="1600" dirty="0"/>
              <a:t>Only Min and max data length in symbols is signaled in the invite frame</a:t>
            </a:r>
          </a:p>
          <a:p>
            <a:pPr lvl="1"/>
            <a:r>
              <a:rPr lang="en-US" sz="1600" dirty="0"/>
              <a:t>2x LDPC usage is only allowed for packet lengths beyond 3888 bits</a:t>
            </a:r>
          </a:p>
          <a:p>
            <a:pPr lvl="1"/>
            <a:endParaRPr lang="en-US" sz="1600" dirty="0"/>
          </a:p>
        </p:txBody>
      </p:sp>
      <p:sp>
        <p:nvSpPr>
          <p:cNvPr id="3" name="Title 2">
            <a:extLst>
              <a:ext uri="{FF2B5EF4-FFF2-40B4-BE49-F238E27FC236}">
                <a16:creationId xmlns:a16="http://schemas.microsoft.com/office/drawing/2014/main" id="{C678CD34-17D9-CE58-41C8-DFCA137FB38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B7432C1A-0533-C6F9-A101-C234E66CCBD8}"/>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8C917887-4283-379D-2FE4-D84E425C07E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4945C709-CAAE-A4DA-9F32-4C9C24E5F942}"/>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2238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C25438-143E-63F4-1F4A-4226844F1301}"/>
              </a:ext>
            </a:extLst>
          </p:cNvPr>
          <p:cNvSpPr>
            <a:spLocks noGrp="1"/>
          </p:cNvSpPr>
          <p:nvPr>
            <p:ph idx="1"/>
          </p:nvPr>
        </p:nvSpPr>
        <p:spPr/>
        <p:txBody>
          <a:bodyPr/>
          <a:lstStyle/>
          <a:p>
            <a:r>
              <a:rPr lang="en-US" sz="1600" dirty="0"/>
              <a:t>If the minimum length (in data symbols) corresponds to a packet size &gt;= 3888 bits, the shared AP is free to set the 2x LDPC bit to 1 in its user-fields</a:t>
            </a:r>
          </a:p>
          <a:p>
            <a:pPr lvl="1"/>
            <a:r>
              <a:rPr lang="en-US" sz="1400" dirty="0"/>
              <a:t>Note that shared AP decides its MCS before sending the response so it knows the symbol-length to number-of-bits mapping</a:t>
            </a:r>
          </a:p>
          <a:p>
            <a:endParaRPr lang="en-US" sz="1600" dirty="0"/>
          </a:p>
          <a:p>
            <a:r>
              <a:rPr lang="en-US" sz="1600" dirty="0"/>
              <a:t>If the minimum length (in symbols) corresponds to a packet size &lt;3888 bits, the shared AP is prohibited to set 2x LDPC bit to 1 in its user-fields</a:t>
            </a:r>
          </a:p>
          <a:p>
            <a:endParaRPr lang="en-US" sz="1600" dirty="0"/>
          </a:p>
          <a:p>
            <a:r>
              <a:rPr lang="en-US" sz="1600" dirty="0"/>
              <a:t>The above rules are not entirely sufficient as we start running into problems if we have the following two scenarios</a:t>
            </a:r>
          </a:p>
          <a:p>
            <a:pPr lvl="1"/>
            <a:r>
              <a:rPr lang="en-US" sz="1400" dirty="0"/>
              <a:t>The sharing AP sets the minimum packet length very loosely (e.g., in the extreme case; it sets it to 0)</a:t>
            </a:r>
          </a:p>
          <a:p>
            <a:pPr lvl="2"/>
            <a:r>
              <a:rPr lang="en-US" sz="1200" dirty="0"/>
              <a:t>2x LDPC will never get used by the shared AP in this case</a:t>
            </a:r>
          </a:p>
          <a:p>
            <a:pPr lvl="1"/>
            <a:r>
              <a:rPr lang="en-US" sz="1400" dirty="0"/>
              <a:t>The sharing AP choses the final packet length less than the minimum it listed in the invite frame</a:t>
            </a:r>
          </a:p>
          <a:p>
            <a:pPr lvl="2"/>
            <a:r>
              <a:rPr lang="en-US" sz="1200" dirty="0"/>
              <a:t>If the shared AP decides to use 2x LDPC and then sharing AP chooses a final length below the minimum data length in symbols (which it signaled in invite) and the final length happens to result in a payload smaller than 3888 bits (for shared AP’s data rate), it can lead to spec violation for shared AP</a:t>
            </a:r>
          </a:p>
          <a:p>
            <a:pPr lvl="2"/>
            <a:endParaRPr lang="en-US" sz="1200" dirty="0"/>
          </a:p>
          <a:p>
            <a:pPr lvl="1"/>
            <a:endParaRPr lang="en-US" sz="1400" dirty="0"/>
          </a:p>
        </p:txBody>
      </p:sp>
      <p:sp>
        <p:nvSpPr>
          <p:cNvPr id="3" name="Title 2">
            <a:extLst>
              <a:ext uri="{FF2B5EF4-FFF2-40B4-BE49-F238E27FC236}">
                <a16:creationId xmlns:a16="http://schemas.microsoft.com/office/drawing/2014/main" id="{8A27211C-AA35-AECA-A8B3-0BF13E2F0622}"/>
              </a:ext>
            </a:extLst>
          </p:cNvPr>
          <p:cNvSpPr>
            <a:spLocks noGrp="1"/>
          </p:cNvSpPr>
          <p:nvPr>
            <p:ph type="title"/>
          </p:nvPr>
        </p:nvSpPr>
        <p:spPr/>
        <p:txBody>
          <a:bodyPr/>
          <a:lstStyle/>
          <a:p>
            <a:r>
              <a:rPr lang="en-US" dirty="0"/>
              <a:t>Possible solution/rules</a:t>
            </a:r>
          </a:p>
        </p:txBody>
      </p:sp>
      <p:sp>
        <p:nvSpPr>
          <p:cNvPr id="4" name="Date Placeholder 3">
            <a:extLst>
              <a:ext uri="{FF2B5EF4-FFF2-40B4-BE49-F238E27FC236}">
                <a16:creationId xmlns:a16="http://schemas.microsoft.com/office/drawing/2014/main" id="{F0D45DC6-306D-E9A8-D225-D32E9A5FB2DE}"/>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0B08D98D-8E0A-4705-6D17-BF3B0C7250A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8B0F5B5E-9301-4B6A-D0B1-42FB6121F63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5437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A7FE1E-429C-E844-B892-B771DEB937FB}"/>
              </a:ext>
            </a:extLst>
          </p:cNvPr>
          <p:cNvSpPr>
            <a:spLocks noGrp="1"/>
          </p:cNvSpPr>
          <p:nvPr>
            <p:ph idx="1"/>
          </p:nvPr>
        </p:nvSpPr>
        <p:spPr>
          <a:xfrm>
            <a:off x="685800" y="1535319"/>
            <a:ext cx="7772400" cy="4343400"/>
          </a:xfrm>
        </p:spPr>
        <p:txBody>
          <a:bodyPr/>
          <a:lstStyle/>
          <a:p>
            <a:r>
              <a:rPr lang="en-US" sz="1600" dirty="0"/>
              <a:t>If the minimum length (in data symbols) corresponds to a packet size &gt;= 3888 bits, the shared AP is free to set the 2x LDPC bit to 1 </a:t>
            </a:r>
          </a:p>
          <a:p>
            <a:endParaRPr lang="en-US" sz="1600" dirty="0"/>
          </a:p>
          <a:p>
            <a:r>
              <a:rPr lang="en-US" sz="1600" dirty="0"/>
              <a:t>If the minimum length (in symbols) corresponds to a packet size &lt;3888 bits, the shared AP is prohibited to set 2x LDPC bit to 1</a:t>
            </a:r>
          </a:p>
          <a:p>
            <a:endParaRPr lang="en-US" dirty="0"/>
          </a:p>
          <a:p>
            <a:r>
              <a:rPr lang="en-US" sz="1600" dirty="0"/>
              <a:t>For the COBF transmission, sharing AP shall not choose a length smaller than the minimum length it signaled in the invite frame</a:t>
            </a:r>
          </a:p>
          <a:p>
            <a:endParaRPr lang="en-US" sz="1600" dirty="0"/>
          </a:p>
          <a:p>
            <a:r>
              <a:rPr lang="en-US" sz="1600" dirty="0"/>
              <a:t>Need tightening of the min-max signaling to give shared AP more opportunities to use 2x LDPC</a:t>
            </a:r>
          </a:p>
          <a:p>
            <a:pPr lvl="1"/>
            <a:r>
              <a:rPr lang="en-US" sz="1400" dirty="0"/>
              <a:t>Reasonable symbol range </a:t>
            </a:r>
          </a:p>
          <a:p>
            <a:pPr lvl="2"/>
            <a:r>
              <a:rPr lang="en-US" sz="1200" dirty="0"/>
              <a:t>Typically, only 1 MCS or so of ambiguity exists in sharing AP’s MCS choice which gets resolved based on the response frame </a:t>
            </a:r>
          </a:p>
          <a:p>
            <a:pPr lvl="2"/>
            <a:r>
              <a:rPr lang="en-US" sz="1200" dirty="0"/>
              <a:t>COBF is unlikely to be used for lower MCSs where a bigger change in data rates happens with a single MCS shift</a:t>
            </a:r>
          </a:p>
          <a:p>
            <a:pPr lvl="1"/>
            <a:r>
              <a:rPr lang="en-US" sz="1400" dirty="0"/>
              <a:t>Suggest adding a recommendation: “To give better information to the shared AP for making 2x LDPC usage decision, min length  signaled in invite is recommended to be greater than or equal to 0.5 times the max length” </a:t>
            </a:r>
          </a:p>
        </p:txBody>
      </p:sp>
      <p:sp>
        <p:nvSpPr>
          <p:cNvPr id="3" name="Title 2">
            <a:extLst>
              <a:ext uri="{FF2B5EF4-FFF2-40B4-BE49-F238E27FC236}">
                <a16:creationId xmlns:a16="http://schemas.microsoft.com/office/drawing/2014/main" id="{11E410C8-B2E5-3F11-D820-A4055FD6E048}"/>
              </a:ext>
            </a:extLst>
          </p:cNvPr>
          <p:cNvSpPr>
            <a:spLocks noGrp="1"/>
          </p:cNvSpPr>
          <p:nvPr>
            <p:ph type="title"/>
          </p:nvPr>
        </p:nvSpPr>
        <p:spPr/>
        <p:txBody>
          <a:bodyPr/>
          <a:lstStyle/>
          <a:p>
            <a:r>
              <a:rPr lang="en-US" dirty="0"/>
              <a:t>Fortified set of rules</a:t>
            </a:r>
          </a:p>
        </p:txBody>
      </p:sp>
      <p:sp>
        <p:nvSpPr>
          <p:cNvPr id="4" name="Date Placeholder 3">
            <a:extLst>
              <a:ext uri="{FF2B5EF4-FFF2-40B4-BE49-F238E27FC236}">
                <a16:creationId xmlns:a16="http://schemas.microsoft.com/office/drawing/2014/main" id="{A5F84126-8F39-D155-0881-C4AB57B927E6}"/>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343FCD2B-A296-6443-17B8-C36D688149E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F003C119-B399-E58D-6EB8-4972EA1A63A7}"/>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66757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AD2843-4720-FC54-B676-ECF6A4E14FDF}"/>
              </a:ext>
            </a:extLst>
          </p:cNvPr>
          <p:cNvSpPr>
            <a:spLocks noGrp="1"/>
          </p:cNvSpPr>
          <p:nvPr>
            <p:ph idx="1"/>
          </p:nvPr>
        </p:nvSpPr>
        <p:spPr/>
        <p:txBody>
          <a:bodyPr/>
          <a:lstStyle/>
          <a:p>
            <a:r>
              <a:rPr lang="en-US" dirty="0"/>
              <a:t>Do you support adding the following rules for COBF in the </a:t>
            </a:r>
            <a:r>
              <a:rPr lang="en-US" dirty="0" err="1"/>
              <a:t>TGbn</a:t>
            </a:r>
            <a:r>
              <a:rPr lang="en-US" dirty="0"/>
              <a:t> spec?</a:t>
            </a:r>
          </a:p>
          <a:p>
            <a:pPr lvl="1"/>
            <a:r>
              <a:rPr lang="en-US" sz="1600" dirty="0"/>
              <a:t>If the minimum length (in data symbols) in the invite frame corresponds to a packet size &gt;= 3888 bits, the shared AP is free to set the 2x LDPC bit to 1 </a:t>
            </a:r>
            <a:endParaRPr lang="en-US" dirty="0"/>
          </a:p>
          <a:p>
            <a:pPr lvl="1"/>
            <a:r>
              <a:rPr lang="en-US" sz="1600" dirty="0"/>
              <a:t>If the minimum length (in data symbols) in the invite frame corresponds to a packet size &lt;3888 bits, the shared AP is prohibited from setting the 2x LDPC bit to 1</a:t>
            </a:r>
            <a:endParaRPr lang="en-US" sz="2000" dirty="0"/>
          </a:p>
          <a:p>
            <a:pPr lvl="1"/>
            <a:r>
              <a:rPr lang="en-US" sz="1600" dirty="0"/>
              <a:t>For the COBF transmission, sharing AP shall not choose a length smaller than the minimum length it signaled in the invite frame</a:t>
            </a:r>
          </a:p>
          <a:p>
            <a:pPr lvl="1"/>
            <a:endParaRPr lang="en-US" sz="1400" dirty="0"/>
          </a:p>
          <a:p>
            <a:endParaRPr lang="en-US" sz="1600" dirty="0"/>
          </a:p>
        </p:txBody>
      </p:sp>
      <p:sp>
        <p:nvSpPr>
          <p:cNvPr id="3" name="Title 2">
            <a:extLst>
              <a:ext uri="{FF2B5EF4-FFF2-40B4-BE49-F238E27FC236}">
                <a16:creationId xmlns:a16="http://schemas.microsoft.com/office/drawing/2014/main" id="{50DF9711-4CA4-9835-8FD0-9F90F6D69EC2}"/>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2F6E030E-7770-9146-6A4A-14FBCBBEFF8D}"/>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CA26D2B9-9F1D-33E3-C0F0-1CD837CFCB8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6" name="Footer Placeholder 5">
            <a:extLst>
              <a:ext uri="{FF2B5EF4-FFF2-40B4-BE49-F238E27FC236}">
                <a16:creationId xmlns:a16="http://schemas.microsoft.com/office/drawing/2014/main" id="{15B45EE6-7905-20FF-89EB-89B410D61A28}"/>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168276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433365-D6AC-123A-B5FA-6F679CE06FCE}"/>
              </a:ext>
            </a:extLst>
          </p:cNvPr>
          <p:cNvSpPr>
            <a:spLocks noGrp="1"/>
          </p:cNvSpPr>
          <p:nvPr>
            <p:ph idx="1"/>
          </p:nvPr>
        </p:nvSpPr>
        <p:spPr/>
        <p:txBody>
          <a:bodyPr/>
          <a:lstStyle/>
          <a:p>
            <a:r>
              <a:rPr lang="en-US" dirty="0"/>
              <a:t>Do you support adding the following recommendation for COBF to the </a:t>
            </a:r>
            <a:r>
              <a:rPr lang="en-US" dirty="0" err="1"/>
              <a:t>TGbn</a:t>
            </a:r>
            <a:r>
              <a:rPr lang="en-US" dirty="0"/>
              <a:t> spec?</a:t>
            </a:r>
          </a:p>
          <a:p>
            <a:pPr lvl="1"/>
            <a:r>
              <a:rPr lang="en-US" dirty="0"/>
              <a:t>To give better information to the shared AP for making 2x LDPC usage decision, min length signaled in the COBF invite frame is recommended to be greater than or equal to 0.5 times the max length</a:t>
            </a:r>
          </a:p>
          <a:p>
            <a:pPr lvl="2"/>
            <a:r>
              <a:rPr lang="en-US" dirty="0"/>
              <a:t>Length is in number of data OFDM symbols</a:t>
            </a:r>
          </a:p>
          <a:p>
            <a:endParaRPr lang="en-US" dirty="0"/>
          </a:p>
        </p:txBody>
      </p:sp>
      <p:sp>
        <p:nvSpPr>
          <p:cNvPr id="3" name="Title 2">
            <a:extLst>
              <a:ext uri="{FF2B5EF4-FFF2-40B4-BE49-F238E27FC236}">
                <a16:creationId xmlns:a16="http://schemas.microsoft.com/office/drawing/2014/main" id="{545954B0-E78D-286C-D369-95737B3E42D2}"/>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8C2C53C1-0C5D-065A-389A-C7AADF489165}"/>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BA6BBC72-3E02-0E7A-ECDE-DCE350664C3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
        <p:nvSpPr>
          <p:cNvPr id="6" name="Footer Placeholder 5">
            <a:extLst>
              <a:ext uri="{FF2B5EF4-FFF2-40B4-BE49-F238E27FC236}">
                <a16:creationId xmlns:a16="http://schemas.microsoft.com/office/drawing/2014/main" id="{74E7A82D-8F2F-7189-C198-53835674C85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6913081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205264</TotalTime>
  <Words>803</Words>
  <Application>Microsoft Office PowerPoint</Application>
  <PresentationFormat>On-screen Show (4:3)</PresentationFormat>
  <Paragraphs>77</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802-11-Submission</vt:lpstr>
      <vt:lpstr>2x LDPC Usage at Shared AP for CoBF</vt:lpstr>
      <vt:lpstr>Introduction</vt:lpstr>
      <vt:lpstr>Possible solution/rules</vt:lpstr>
      <vt:lpstr>Fortified set of rules</vt:lpstr>
      <vt:lpstr>SP1</vt:lpstr>
      <vt:lpstr>SP2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26</cp:revision>
  <cp:lastPrinted>1998-02-10T13:28:06Z</cp:lastPrinted>
  <dcterms:created xsi:type="dcterms:W3CDTF">2007-05-21T21:00:37Z</dcterms:created>
  <dcterms:modified xsi:type="dcterms:W3CDTF">2025-09-12T18:34:34Z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