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08" r:id="rId2"/>
    <p:sldId id="330" r:id="rId3"/>
    <p:sldId id="353" r:id="rId4"/>
    <p:sldId id="354" r:id="rId5"/>
    <p:sldId id="355" r:id="rId6"/>
    <p:sldId id="356" r:id="rId7"/>
    <p:sldId id="357" r:id="rId8"/>
    <p:sldId id="359" r:id="rId9"/>
    <p:sldId id="331" r:id="rId10"/>
    <p:sldId id="338" r:id="rId11"/>
    <p:sldId id="360" r:id="rId12"/>
    <p:sldId id="361" r:id="rId13"/>
    <p:sldId id="362" r:id="rId14"/>
    <p:sldId id="33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40" autoAdjust="0"/>
    <p:restoredTop sz="96621"/>
  </p:normalViewPr>
  <p:slideViewPr>
    <p:cSldViewPr>
      <p:cViewPr varScale="1">
        <p:scale>
          <a:sx n="127" d="100"/>
          <a:sy n="127" d="100"/>
        </p:scale>
        <p:origin x="96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Power Save Mode in NPCA Operation</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657350"/>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The AP shall not transmit an NPCA ICF to a non-AP STA in PS mode on the NPCA primary channel unless at least one of the following conditions is met:</a:t>
            </a:r>
          </a:p>
          <a:p>
            <a:pPr lvl="2">
              <a:buFont typeface="Arial" panose="020B0604020202020204" pitchFamily="34" charset="0"/>
              <a:buChar char="•"/>
            </a:pPr>
            <a:r>
              <a:rPr lang="en-US" dirty="0"/>
              <a:t>The AP receives a frame from the non-AP STA in PS mode with the Power Management (PM) bit set to 0, or</a:t>
            </a:r>
          </a:p>
          <a:p>
            <a:pPr lvl="2">
              <a:buFont typeface="Arial" panose="020B0604020202020204" pitchFamily="34" charset="0"/>
              <a:buChar char="•"/>
            </a:pPr>
            <a:r>
              <a:rPr lang="en-US" dirty="0"/>
              <a:t>The TIM element transmitted in a Beacon frame indicates that the AP has buffered BU(s) for the non-AP STA in PS mode.</a:t>
            </a:r>
          </a:p>
          <a:p>
            <a:pPr lvl="1">
              <a:buFont typeface="Arial" panose="020B0604020202020204" pitchFamily="34" charset="0"/>
              <a:buChar char="•"/>
            </a:pPr>
            <a:r>
              <a:rPr lang="en-US" dirty="0"/>
              <a:t>A non-AP STA in PS mode that has enabled NPCA shall not switch to the NPCA primary channel unless at least one of the following conditions is met:</a:t>
            </a:r>
          </a:p>
          <a:p>
            <a:pPr lvl="2">
              <a:buFont typeface="Arial" panose="020B0604020202020204" pitchFamily="34" charset="0"/>
              <a:buChar char="•"/>
            </a:pPr>
            <a:r>
              <a:rPr lang="en-US" dirty="0"/>
              <a:t>The non-AP STA receives a Beacon frame through the BSS primary channel with the bit corresponding to the STA set to 1 in the Partial Virtual Bitmap field of the TIM element, or</a:t>
            </a:r>
          </a:p>
          <a:p>
            <a:pPr lvl="2">
              <a:buFont typeface="Arial" panose="020B0604020202020204" pitchFamily="34" charset="0"/>
              <a:buChar char="•"/>
            </a:pPr>
            <a:r>
              <a:rPr lang="en-US" dirty="0"/>
              <a:t>The non-AP STA that has UL buffered BU(s) and the MU-EDCA timer value corresponding to the AC of the buffered BU is set to 0.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0AB-8264-2B18-BE76-2130E3EB49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465406-E7C1-A21E-1DA7-0C473318DB0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D977ECB-EE4E-C4E5-EB44-E0B3B71BF2DE}"/>
              </a:ext>
            </a:extLst>
          </p:cNvPr>
          <p:cNvSpPr>
            <a:spLocks noGrp="1"/>
          </p:cNvSpPr>
          <p:nvPr>
            <p:ph idx="1"/>
          </p:nvPr>
        </p:nvSpPr>
        <p:spPr/>
        <p:txBody>
          <a:bodyPr/>
          <a:lstStyle/>
          <a:p>
            <a:pPr>
              <a:buFont typeface="Arial" panose="020B0604020202020204" pitchFamily="34" charset="0"/>
              <a:buChar char="•"/>
            </a:pPr>
            <a:r>
              <a:rPr lang="en-US" dirty="0"/>
              <a:t>Which option do you prefer?</a:t>
            </a:r>
          </a:p>
          <a:p>
            <a:pPr lvl="1">
              <a:buFont typeface="Arial" panose="020B0604020202020204" pitchFamily="34" charset="0"/>
              <a:buChar char="•"/>
            </a:pPr>
            <a:r>
              <a:rPr lang="en-US" dirty="0"/>
              <a:t>When a PS STA receives a TIM element indicating DL buffered BU(s), </a:t>
            </a:r>
          </a:p>
          <a:p>
            <a:pPr lvl="1">
              <a:buFont typeface="Arial" panose="020B0604020202020204" pitchFamily="34" charset="0"/>
              <a:buChar char="•"/>
            </a:pPr>
            <a:r>
              <a:rPr lang="en-US" sz="1800" dirty="0"/>
              <a:t>Option 1: The PS STA may transmit a PS-Poll frame based on EDCA only on the BSS primary channel.</a:t>
            </a:r>
          </a:p>
          <a:p>
            <a:pPr lvl="1">
              <a:buFont typeface="Arial" panose="020B0604020202020204" pitchFamily="34" charset="0"/>
              <a:buChar char="•"/>
            </a:pPr>
            <a:r>
              <a:rPr lang="en-US" sz="1800" dirty="0"/>
              <a:t>Option 2: The PS STA may transmit a PS-Poll frame on the NPCA primary channel (with or without an NPCA ICF/ICR exchange) by applying an exceptional rule that overrides the MU EDCA AIFSN setting. </a:t>
            </a:r>
          </a:p>
          <a:p>
            <a:pPr lvl="1">
              <a:buFont typeface="Arial" panose="020B0604020202020204" pitchFamily="34" charset="0"/>
              <a:buChar char="•"/>
            </a:pPr>
            <a:r>
              <a:rPr lang="en-US" sz="1800" dirty="0"/>
              <a:t>Option 3: The PS STA may initiate an NPCA ICF/ICR exchange with the AP on the NPCA channel (with no subsequent PS-Poll transmission) by applying an exceptional rule that overrides the MU EDCA AIFSN setting.</a:t>
            </a: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65BC923-0CD2-97C0-79F1-4C782947ED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1402EF-98D9-6654-74A4-AFE1B65E6D4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A75D97E-EF6C-4859-41D3-4EC8F84B7D9F}"/>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73083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2D0B4-96B6-BA3D-0F35-4436C8798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F3520E-6599-E0BC-B678-6487D6CAEC0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7C59B261-B7B4-E865-B4B7-519896E21499}"/>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When transmitting a TIM element indicating DL buffered BU(s), the AP can do one of the following actions for a PS STA on the NPCA primary channel:</a:t>
            </a:r>
          </a:p>
          <a:p>
            <a:pPr lvl="2">
              <a:buFont typeface="Arial" panose="020B0604020202020204" pitchFamily="34" charset="0"/>
              <a:buChar char="•"/>
            </a:pPr>
            <a:r>
              <a:rPr lang="en-US" dirty="0"/>
              <a:t>If the AP receives a PS-Poll frame (or an NPCA ICF) from the PS STA on either the NPCA primary channel or the BSS primary channel, the AP may transmit the buffered BU(s) to the PS STA on the NPCA primary channel. Otherwise, the AP shall not transmit it to the PS STA on the NPCA primary channel.</a:t>
            </a:r>
          </a:p>
          <a:p>
            <a:pPr lvl="2">
              <a:buFont typeface="Arial" panose="020B0604020202020204" pitchFamily="34" charset="0"/>
              <a:buChar char="•"/>
            </a:pPr>
            <a:r>
              <a:rPr lang="en-US" dirty="0"/>
              <a:t>The AP may transmit an NPCA ICF to the PS STA on the NPCA primary channel. If the AP receives a corresponding NPCA ICR from the PS STA, the AP may transmit the buffered BU(s) to the PS STA on the NPCA channel. Otherwise, the AP shall not transmit it to the PS STA on the NPCA primary channel.</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963D4EC-02B3-EFDE-A069-E00AECBE0F5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1D51EDC-484B-4AEE-1742-ADE11BDDC41D}"/>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46067C7-2125-A39F-2BAD-FCD4518A5DCE}"/>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68783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C390A-E1A3-184A-D1DB-87A71581B7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4C196-FD05-3808-2841-E72095B7B576}"/>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1E027B0-9A77-06E8-C5E1-D23D92D44ED2}"/>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NPCA STA may enable the NPCA-based PS (NPCA PS) mode by transmitting a management frame to an NPCA AP.</a:t>
            </a:r>
          </a:p>
          <a:p>
            <a:pPr lvl="1">
              <a:buFont typeface="Arial" panose="020B0604020202020204" pitchFamily="34" charset="0"/>
              <a:buChar char="•"/>
            </a:pPr>
            <a:r>
              <a:rPr lang="en-US" dirty="0"/>
              <a:t>If an NPCA PS STA receives an NPCA ICF addressed to itself on the NPCA primary channel, the NPCA PS STA shall remain in the awake state on the NPCA primary channel during the NPCA Timer.</a:t>
            </a:r>
          </a:p>
          <a:p>
            <a:pPr lvl="1">
              <a:buFont typeface="Arial" panose="020B0604020202020204" pitchFamily="34" charset="0"/>
              <a:buChar char="•"/>
            </a:pPr>
            <a:r>
              <a:rPr lang="en-US" dirty="0"/>
              <a:t>If the NPCA PS STA receives an NPCA ICF not addressed to itself on the NPCA primary channel, the NPCA PS STA may transition to the doze state during the NPCA Timer.</a:t>
            </a:r>
          </a:p>
        </p:txBody>
      </p:sp>
      <p:sp>
        <p:nvSpPr>
          <p:cNvPr id="4" name="Slide Number Placeholder 3">
            <a:extLst>
              <a:ext uri="{FF2B5EF4-FFF2-40B4-BE49-F238E27FC236}">
                <a16:creationId xmlns:a16="http://schemas.microsoft.com/office/drawing/2014/main" id="{5895F150-632F-499C-314F-B0AA46D14C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EEF2CA1-F4DC-AA30-E298-20F9FF0288E3}"/>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05BE518-FFF7-DFCC-7BFC-94CF9FB829F7}"/>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02786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In [1], the NPCA mechanism is defined; however, PS mode under NPCA is not clearly described.</a:t>
            </a:r>
          </a:p>
          <a:p>
            <a:pPr>
              <a:buFont typeface="Arial" panose="020B0604020202020204" pitchFamily="34" charset="0"/>
              <a:buChar char="•"/>
            </a:pPr>
            <a:r>
              <a:rPr lang="en-US" sz="1800" b="0" dirty="0"/>
              <a:t>Power save (PS) mode in NPCA operation</a:t>
            </a:r>
          </a:p>
          <a:p>
            <a:pPr lvl="1">
              <a:buFont typeface="Arial" panose="020B0604020202020204" pitchFamily="34" charset="0"/>
              <a:buChar char="•"/>
            </a:pPr>
            <a:r>
              <a:rPr lang="en-US" sz="1400" b="0" dirty="0"/>
              <a:t>A non-AP STA that has enabled NPCA may also operate in PS mode. </a:t>
            </a:r>
          </a:p>
          <a:p>
            <a:pPr lvl="1">
              <a:buFont typeface="Arial" panose="020B0604020202020204" pitchFamily="34" charset="0"/>
              <a:buChar char="•"/>
            </a:pPr>
            <a:r>
              <a:rPr lang="en-US" sz="1400" b="0" dirty="0"/>
              <a:t>When the non-AP STA in PS mode receives an inter-BSS PPDU that triggers NPCA operation, the STA should determine whether to switch to the NPCA primary channel or remain on the BSS primary channel. </a:t>
            </a:r>
          </a:p>
          <a:p>
            <a:pPr lvl="1">
              <a:buFont typeface="Arial" panose="020B0604020202020204" pitchFamily="34" charset="0"/>
              <a:buChar char="•"/>
            </a:pPr>
            <a:r>
              <a:rPr lang="en-US" sz="1400" b="0" dirty="0"/>
              <a:t>If the non-AP STA in PS mode receives a Beacon frame indicating that the AP has buffered traffic </a:t>
            </a:r>
            <a:r>
              <a:rPr lang="en-US" sz="1400" dirty="0"/>
              <a:t>for the STA</a:t>
            </a:r>
            <a:r>
              <a:rPr lang="en-US" sz="1400" b="0" dirty="0"/>
              <a:t> (via the TIM element), the STA may transmit a PS-Poll frame either on the BSS primary channel, or on the NPCA primary channel.</a:t>
            </a:r>
          </a:p>
          <a:p>
            <a:pPr lvl="1">
              <a:buFont typeface="Arial" panose="020B0604020202020204" pitchFamily="34" charset="0"/>
              <a:buChar char="•"/>
            </a:pPr>
            <a:r>
              <a:rPr lang="en-US" sz="1400" b="0" dirty="0"/>
              <a:t>PS </a:t>
            </a:r>
            <a:r>
              <a:rPr lang="en-US" sz="1400" dirty="0"/>
              <a:t>mode in NPCA needs to be further clarified.</a:t>
            </a:r>
            <a:endParaRPr lang="en-US" sz="1400" b="0" dirty="0"/>
          </a:p>
          <a:p>
            <a:pPr>
              <a:buFont typeface="Arial" panose="020B0604020202020204" pitchFamily="34" charset="0"/>
              <a:buChar char="•"/>
            </a:pPr>
            <a:r>
              <a:rPr lang="en-US" sz="1800" b="0" dirty="0"/>
              <a:t>NPCA-based power save mode</a:t>
            </a:r>
          </a:p>
          <a:p>
            <a:pPr lvl="1">
              <a:buFont typeface="Arial" panose="020B0604020202020204" pitchFamily="34" charset="0"/>
              <a:buChar char="•"/>
            </a:pPr>
            <a:r>
              <a:rPr lang="en-US" sz="1400" b="0" dirty="0"/>
              <a:t>A non-AP STA that has enabled NPCA may reduce its power consumption by entering the doze state if the AP indicates that the STA is not scheduled during the NPCA timer. </a:t>
            </a:r>
          </a:p>
          <a:p>
            <a:pPr>
              <a:buFont typeface="Arial" panose="020B0604020202020204" pitchFamily="34" charset="0"/>
              <a:buChar char="•"/>
            </a:pPr>
            <a:r>
              <a:rPr lang="en-US" sz="1800" b="0" dirty="0"/>
              <a:t>In this document, we would like to discuss two issues above regarding power save operation in NPCA.</a:t>
            </a:r>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DFC2-9AF1-011F-2E4C-5903EA8CD335}"/>
              </a:ext>
            </a:extLst>
          </p:cNvPr>
          <p:cNvSpPr>
            <a:spLocks noGrp="1"/>
          </p:cNvSpPr>
          <p:nvPr>
            <p:ph type="title"/>
          </p:nvPr>
        </p:nvSpPr>
        <p:spPr>
          <a:xfrm>
            <a:off x="914401" y="685801"/>
            <a:ext cx="10361084" cy="761999"/>
          </a:xfrm>
        </p:spPr>
        <p:txBody>
          <a:bodyPr/>
          <a:lstStyle/>
          <a:p>
            <a:r>
              <a:rPr lang="en-US" dirty="0"/>
              <a:t>Power save (PS) mode in NPCA operation (1/3)</a:t>
            </a:r>
          </a:p>
        </p:txBody>
      </p:sp>
      <p:sp>
        <p:nvSpPr>
          <p:cNvPr id="3" name="Content Placeholder 2">
            <a:extLst>
              <a:ext uri="{FF2B5EF4-FFF2-40B4-BE49-F238E27FC236}">
                <a16:creationId xmlns:a16="http://schemas.microsoft.com/office/drawing/2014/main" id="{4F197B0A-E916-5126-DBA4-4FAB92654F0C}"/>
              </a:ext>
            </a:extLst>
          </p:cNvPr>
          <p:cNvSpPr>
            <a:spLocks noGrp="1"/>
          </p:cNvSpPr>
          <p:nvPr>
            <p:ph idx="1"/>
          </p:nvPr>
        </p:nvSpPr>
        <p:spPr>
          <a:xfrm>
            <a:off x="914401" y="1527176"/>
            <a:ext cx="10361084" cy="4873624"/>
          </a:xfrm>
        </p:spPr>
        <p:txBody>
          <a:bodyPr>
            <a:noAutofit/>
          </a:bodyPr>
          <a:lstStyle/>
          <a:p>
            <a:pPr>
              <a:buFont typeface="Arial" panose="020B0604020202020204" pitchFamily="34" charset="0"/>
              <a:buChar char="•"/>
            </a:pPr>
            <a:r>
              <a:rPr lang="en-US" sz="1800" dirty="0"/>
              <a:t>AP behavior</a:t>
            </a:r>
          </a:p>
          <a:p>
            <a:pPr lvl="1">
              <a:buFont typeface="Arial" panose="020B0604020202020204" pitchFamily="34" charset="0"/>
              <a:buChar char="•"/>
            </a:pPr>
            <a:r>
              <a:rPr lang="en-US" sz="1400" dirty="0"/>
              <a:t>An AP may assume that a non-AP STA in PS mode is in the doze state, unless it receives an uplink frame from the non-AP STA. </a:t>
            </a:r>
          </a:p>
          <a:p>
            <a:pPr lvl="1">
              <a:buFont typeface="Arial" panose="020B0604020202020204" pitchFamily="34" charset="0"/>
              <a:buChar char="•"/>
            </a:pPr>
            <a:r>
              <a:rPr lang="en-US" sz="1400" dirty="0"/>
              <a:t>If the AP detects an inter-BSS PPDU triggering NPCA operation, the AP may assume that a non-AP STA in the doze state neither detects the inter-BSS PPDU nor switches to the NPCA primary channel.</a:t>
            </a:r>
          </a:p>
          <a:p>
            <a:pPr lvl="1">
              <a:buFont typeface="Arial" panose="020B0604020202020204" pitchFamily="34" charset="0"/>
              <a:buChar char="•"/>
            </a:pPr>
            <a:r>
              <a:rPr lang="en-US" sz="1400" dirty="0"/>
              <a:t>The AP shall not transmit an NPCA ICF to a non-AP STA in PS mode on the NPCA primary channel, unless:</a:t>
            </a:r>
          </a:p>
          <a:p>
            <a:pPr lvl="2">
              <a:buFont typeface="Arial" panose="020B0604020202020204" pitchFamily="34" charset="0"/>
              <a:buChar char="•"/>
            </a:pPr>
            <a:r>
              <a:rPr lang="en-US" sz="1400" dirty="0"/>
              <a:t>The AP receives a frame from the non-AP STA in PS mode with the PM bit set to 0, or</a:t>
            </a:r>
          </a:p>
          <a:p>
            <a:pPr lvl="2">
              <a:buFont typeface="Arial" panose="020B0604020202020204" pitchFamily="34" charset="0"/>
              <a:buChar char="•"/>
            </a:pPr>
            <a:r>
              <a:rPr lang="en-US" sz="1400" dirty="0"/>
              <a:t>The AP transmits a TIM element in a Beacon frame that indicates buffered BUs for the non-AP STA in PS mode.  </a:t>
            </a:r>
          </a:p>
          <a:p>
            <a:pPr>
              <a:buFont typeface="Arial" panose="020B0604020202020204" pitchFamily="34" charset="0"/>
              <a:buChar char="•"/>
            </a:pPr>
            <a:r>
              <a:rPr lang="en-US" sz="1800" dirty="0"/>
              <a:t>Non-AP STA behavior</a:t>
            </a:r>
          </a:p>
          <a:p>
            <a:pPr lvl="1">
              <a:buFont typeface="Arial" panose="020B0604020202020204" pitchFamily="34" charset="0"/>
              <a:buChar char="•"/>
            </a:pPr>
            <a:r>
              <a:rPr lang="en-US" sz="1400" dirty="0"/>
              <a:t>A non-AP STA in PS mode may assume that the AP will not transmit DL buffered BUs to the non-AP STA until the AP transmits a TIM element indicating the DL buffered BU.</a:t>
            </a:r>
          </a:p>
          <a:p>
            <a:pPr lvl="1">
              <a:buFont typeface="Arial" panose="020B0604020202020204" pitchFamily="34" charset="0"/>
              <a:buChar char="•"/>
            </a:pPr>
            <a:r>
              <a:rPr lang="en-US" sz="1400" dirty="0"/>
              <a:t>A non-AP STA in PS mode may not be able to transmit uplink traffic on the NPCA channel since the AIFSN value of MU EDCA is 0 on the NPCA channel.  </a:t>
            </a:r>
          </a:p>
          <a:p>
            <a:pPr lvl="1">
              <a:buFont typeface="Arial" panose="020B0604020202020204" pitchFamily="34" charset="0"/>
              <a:buChar char="•"/>
            </a:pPr>
            <a:r>
              <a:rPr lang="en-US" sz="1400" dirty="0"/>
              <a:t>If a non-AP STA in PS mode switches to the NPCA primary channel upon receiving an inter-BSS PPDU, it is not expected to perform frame exchanges with the AP on the NPCA channel, as such switching may increase power consumption.</a:t>
            </a:r>
          </a:p>
          <a:p>
            <a:pPr lvl="1">
              <a:buFont typeface="Arial" panose="020B0604020202020204" pitchFamily="34" charset="0"/>
              <a:buChar char="•"/>
            </a:pPr>
            <a:r>
              <a:rPr lang="en-US" sz="1400" dirty="0"/>
              <a:t>A non-AP STA in PS mode shall not switch to the NPCA primary channel unless:</a:t>
            </a:r>
          </a:p>
          <a:p>
            <a:pPr lvl="2">
              <a:buFont typeface="Arial" panose="020B0604020202020204" pitchFamily="34" charset="0"/>
              <a:buChar char="•"/>
            </a:pPr>
            <a:r>
              <a:rPr lang="en-US" sz="1200" dirty="0"/>
              <a:t>The non-AP STA receives a Beacon frame on the BSS primary channel with the bit corresponding to the STA set to 1 in the Partial Virtual Bitmap field of the TIM element, or</a:t>
            </a:r>
          </a:p>
          <a:p>
            <a:pPr lvl="2">
              <a:buFont typeface="Arial" panose="020B0604020202020204" pitchFamily="34" charset="0"/>
              <a:buChar char="•"/>
            </a:pPr>
            <a:r>
              <a:rPr lang="en-US" sz="1200" dirty="0"/>
              <a:t>The non-AP STA that has UL buffered BU(s) and the MU-EDCA timer related to the AC of the buffered BU(s) is set to 0. </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A950D2A-739F-DFAE-A194-8FBA7649BE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25CC54E-7532-748B-D19F-2780FC9D0BEE}"/>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36F8D9F-75D0-B6CD-AE40-EE07A7122CF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80667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F2677-2570-62D1-5C84-EA0F034EC09D}"/>
              </a:ext>
            </a:extLst>
          </p:cNvPr>
          <p:cNvSpPr>
            <a:spLocks noGrp="1"/>
          </p:cNvSpPr>
          <p:nvPr>
            <p:ph type="title"/>
          </p:nvPr>
        </p:nvSpPr>
        <p:spPr>
          <a:xfrm>
            <a:off x="914401" y="685801"/>
            <a:ext cx="10361084" cy="1065213"/>
          </a:xfrm>
        </p:spPr>
        <p:txBody>
          <a:bodyPr/>
          <a:lstStyle/>
          <a:p>
            <a:r>
              <a:rPr lang="en-US" dirty="0"/>
              <a:t>Power save (PS) mode in NPCA operation (2/3)</a:t>
            </a:r>
          </a:p>
        </p:txBody>
      </p:sp>
      <p:sp>
        <p:nvSpPr>
          <p:cNvPr id="3" name="Content Placeholder 2">
            <a:extLst>
              <a:ext uri="{FF2B5EF4-FFF2-40B4-BE49-F238E27FC236}">
                <a16:creationId xmlns:a16="http://schemas.microsoft.com/office/drawing/2014/main" id="{A911DE1D-B67F-11DB-64C2-0F7317E93336}"/>
              </a:ext>
            </a:extLst>
          </p:cNvPr>
          <p:cNvSpPr>
            <a:spLocks noGrp="1"/>
          </p:cNvSpPr>
          <p:nvPr>
            <p:ph idx="1"/>
          </p:nvPr>
        </p:nvSpPr>
        <p:spPr>
          <a:xfrm>
            <a:off x="914400" y="1981200"/>
            <a:ext cx="10361613" cy="4494213"/>
          </a:xfrm>
        </p:spPr>
        <p:txBody>
          <a:bodyPr>
            <a:normAutofit lnSpcReduction="10000"/>
          </a:bodyPr>
          <a:lstStyle/>
          <a:p>
            <a:pPr>
              <a:buFont typeface="Arial" panose="020B0604020202020204" pitchFamily="34" charset="0"/>
              <a:buChar char="•"/>
            </a:pPr>
            <a:r>
              <a:rPr lang="en-US" dirty="0"/>
              <a:t>DL buffered BU Rx at a PS STA in NPCA (non-AP STA behavior)</a:t>
            </a:r>
          </a:p>
          <a:p>
            <a:pPr marL="800100" lvl="1" indent="-342900">
              <a:buFont typeface="Arial" panose="020B0604020202020204" pitchFamily="34" charset="0"/>
              <a:buChar char="•"/>
            </a:pPr>
            <a:r>
              <a:rPr lang="en-US" dirty="0"/>
              <a:t>When a non-AP STA in PS mode receives a TIM element indicating the presence of downlink (DL) buffered BU(s), the STA may take one of the following actions for NPCA operation:</a:t>
            </a:r>
          </a:p>
          <a:p>
            <a:pPr marL="1200150" lvl="2" indent="-285750">
              <a:buFont typeface="Arial" panose="020B0604020202020204" pitchFamily="34" charset="0"/>
              <a:buChar char="•"/>
            </a:pPr>
            <a:r>
              <a:rPr lang="en-US" dirty="0"/>
              <a:t>Option 1: The STA may transmit a PS-Poll frame based on EDCA only on the BSS primary channel.</a:t>
            </a:r>
          </a:p>
          <a:p>
            <a:pPr marL="1657350" lvl="3" indent="-285750">
              <a:buFont typeface="Arial" panose="020B0604020202020204" pitchFamily="34" charset="0"/>
              <a:buChar char="•"/>
            </a:pPr>
            <a:r>
              <a:rPr lang="en-US" dirty="0"/>
              <a:t>Due to the MU EDCA AIFSN value equal to zero, the PS STA may not be able to transmit the PS-Poll frame using MU EDCA on the NPCA primary channel.</a:t>
            </a:r>
          </a:p>
          <a:p>
            <a:pPr marL="1200150" lvl="2" indent="-285750">
              <a:buFont typeface="Arial" panose="020B0604020202020204" pitchFamily="34" charset="0"/>
              <a:buChar char="•"/>
            </a:pPr>
            <a:r>
              <a:rPr lang="en-US" dirty="0"/>
              <a:t>Option 2: The PS STA may transmit a PS-Poll frame (with or without an NPCA ICF/ICR exchange) on the NPCA primary channel, in addition to the BSS primary channel.</a:t>
            </a:r>
          </a:p>
          <a:p>
            <a:pPr marL="1657350" lvl="3" indent="-285750">
              <a:buFont typeface="Arial" panose="020B0604020202020204" pitchFamily="34" charset="0"/>
              <a:buChar char="•"/>
            </a:pPr>
            <a:r>
              <a:rPr lang="en-US" dirty="0"/>
              <a:t>For PS-Poll frame transmission on the NPCA primary channel, MU EDCA AIFSN rule may not be applied as an exception.</a:t>
            </a:r>
          </a:p>
          <a:p>
            <a:pPr marL="1200150" lvl="2" indent="-285750">
              <a:buFont typeface="Arial" panose="020B0604020202020204" pitchFamily="34" charset="0"/>
              <a:buChar char="•"/>
            </a:pPr>
            <a:r>
              <a:rPr lang="en-US" dirty="0"/>
              <a:t>Option 3: The PS STA may exchange NPCA ICF/ICR with the AP on the NPCA primary channel without transmitting a PS-Poll frame</a:t>
            </a:r>
          </a:p>
          <a:p>
            <a:pPr marL="1657350" lvl="3" indent="-285750">
              <a:buFont typeface="Arial" panose="020B0604020202020204" pitchFamily="34" charset="0"/>
              <a:buChar char="•"/>
            </a:pPr>
            <a:r>
              <a:rPr lang="en-US" dirty="0"/>
              <a:t>The NPCA ICF may indicate that the PS STA transitions to the awake state, so then the AP may transmit the buffered BU(s) to the PS STA on the NPCA channel or on the BSS primary channel.</a:t>
            </a:r>
          </a:p>
        </p:txBody>
      </p:sp>
      <p:sp>
        <p:nvSpPr>
          <p:cNvPr id="4" name="Slide Number Placeholder 3">
            <a:extLst>
              <a:ext uri="{FF2B5EF4-FFF2-40B4-BE49-F238E27FC236}">
                <a16:creationId xmlns:a16="http://schemas.microsoft.com/office/drawing/2014/main" id="{4DA0CF36-6502-E10B-AE85-9A30A72F3104}"/>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5EB50EA-5D45-D946-B739-05C695B0BACD}"/>
              </a:ext>
            </a:extLst>
          </p:cNvPr>
          <p:cNvSpPr>
            <a:spLocks noGrp="1"/>
          </p:cNvSpPr>
          <p:nvPr>
            <p:ph type="ftr" idx="14"/>
          </p:nvPr>
        </p:nvSpPr>
        <p:spPr>
          <a:xfrm>
            <a:off x="7143757" y="6475414"/>
            <a:ext cx="4246027" cy="180975"/>
          </a:xfrm>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441497F4-6FC8-635E-8B10-2ECCA7B00CAF}"/>
              </a:ext>
            </a:extLst>
          </p:cNvPr>
          <p:cNvSpPr>
            <a:spLocks noGrp="1"/>
          </p:cNvSpPr>
          <p:nvPr>
            <p:ph type="dt" idx="15"/>
          </p:nvPr>
        </p:nvSpPr>
        <p:spPr>
          <a:xfrm>
            <a:off x="929217" y="333375"/>
            <a:ext cx="2499764" cy="273050"/>
          </a:xfrm>
        </p:spPr>
        <p:txBody>
          <a:bodyPr/>
          <a:lstStyle/>
          <a:p>
            <a:r>
              <a:rPr lang="en-US" dirty="0"/>
              <a:t>September 2025</a:t>
            </a:r>
            <a:endParaRPr lang="en-GB" dirty="0"/>
          </a:p>
        </p:txBody>
      </p:sp>
    </p:spTree>
    <p:extLst>
      <p:ext uri="{BB962C8B-B14F-4D97-AF65-F5344CB8AC3E}">
        <p14:creationId xmlns:p14="http://schemas.microsoft.com/office/powerpoint/2010/main" val="339911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BF90-D818-7106-ABD9-5C0ED79CA908}"/>
              </a:ext>
            </a:extLst>
          </p:cNvPr>
          <p:cNvSpPr>
            <a:spLocks noGrp="1"/>
          </p:cNvSpPr>
          <p:nvPr>
            <p:ph type="title"/>
          </p:nvPr>
        </p:nvSpPr>
        <p:spPr/>
        <p:txBody>
          <a:bodyPr/>
          <a:lstStyle/>
          <a:p>
            <a:r>
              <a:rPr lang="en-US" dirty="0"/>
              <a:t>Power save (PS) mode in NPCA operation (3/3)</a:t>
            </a:r>
          </a:p>
        </p:txBody>
      </p:sp>
      <p:sp>
        <p:nvSpPr>
          <p:cNvPr id="3" name="Content Placeholder 2">
            <a:extLst>
              <a:ext uri="{FF2B5EF4-FFF2-40B4-BE49-F238E27FC236}">
                <a16:creationId xmlns:a16="http://schemas.microsoft.com/office/drawing/2014/main" id="{80799306-E2C0-91F7-0576-587EDA4DC1E7}"/>
              </a:ext>
            </a:extLst>
          </p:cNvPr>
          <p:cNvSpPr>
            <a:spLocks noGrp="1"/>
          </p:cNvSpPr>
          <p:nvPr>
            <p:ph idx="1"/>
          </p:nvPr>
        </p:nvSpPr>
        <p:spPr/>
        <p:txBody>
          <a:bodyPr>
            <a:normAutofit/>
          </a:bodyPr>
          <a:lstStyle/>
          <a:p>
            <a:pPr>
              <a:buFont typeface="Arial" panose="020B0604020202020204" pitchFamily="34" charset="0"/>
              <a:buChar char="•"/>
            </a:pPr>
            <a:r>
              <a:rPr lang="en-US" dirty="0"/>
              <a:t>DL buffered BU</a:t>
            </a:r>
            <a:r>
              <a:rPr lang="ko-KR" altLang="en-US" dirty="0"/>
              <a:t> </a:t>
            </a:r>
            <a:r>
              <a:rPr lang="en-US" altLang="ko-KR" dirty="0"/>
              <a:t>Tx</a:t>
            </a:r>
            <a:r>
              <a:rPr lang="en-US" dirty="0"/>
              <a:t> to a PS STA in NPCA (AP behavior)</a:t>
            </a:r>
          </a:p>
          <a:p>
            <a:pPr lvl="1">
              <a:buFont typeface="Arial" panose="020B0604020202020204" pitchFamily="34" charset="0"/>
              <a:buChar char="•"/>
            </a:pPr>
            <a:r>
              <a:rPr lang="en-US" dirty="0"/>
              <a:t>When transmitting a TIM element indicating DL buffered BU(s), the AP can do one of the following actions for the PS STA on the NPCA channel:</a:t>
            </a:r>
          </a:p>
          <a:p>
            <a:pPr lvl="2">
              <a:buFont typeface="Arial" panose="020B0604020202020204" pitchFamily="34" charset="0"/>
              <a:buChar char="•"/>
            </a:pPr>
            <a:r>
              <a:rPr lang="en-US" dirty="0"/>
              <a:t>#1: If the AP receives a PS-Poll frame (or an NPCA ICF) from the PS STA on either the NPCA primary channel or the BSS primary channel, the AP may transmit the buffered BU(s) to the PS STA on the NPCA channel. Otherwise, the AP shall not transmit the buffered BU(s) to the PS STA on the NPCA channel.</a:t>
            </a:r>
          </a:p>
          <a:p>
            <a:pPr lvl="2">
              <a:buFont typeface="Arial" panose="020B0604020202020204" pitchFamily="34" charset="0"/>
              <a:buChar char="•"/>
            </a:pPr>
            <a:r>
              <a:rPr lang="en-US" dirty="0"/>
              <a:t>#2: The AP may transmit an NPCA ICF to the PS STA on the NPCA channel. If the AP receives an NPCA ICR from the PS STA, the AP may transmit the buffered BU(s) to the PS STA on the NPCA channel. Otherwise, the AP shall not transmit the buffered BU(s) on the NPCA channel.</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B3ADF0F-13D4-4112-9258-87508CDFE68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0F7AA02-A263-D37C-3021-14ADEE07E7A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17315B1-343C-9C34-635D-0E81D97E0990}"/>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41699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558A-7867-3CFD-1F8F-0BBE9D8F97BA}"/>
              </a:ext>
            </a:extLst>
          </p:cNvPr>
          <p:cNvSpPr>
            <a:spLocks noGrp="1"/>
          </p:cNvSpPr>
          <p:nvPr>
            <p:ph type="title"/>
          </p:nvPr>
        </p:nvSpPr>
        <p:spPr/>
        <p:txBody>
          <a:bodyPr/>
          <a:lstStyle/>
          <a:p>
            <a:r>
              <a:rPr lang="en-US" dirty="0"/>
              <a:t>NPCA-based power save mode (1/3)</a:t>
            </a:r>
          </a:p>
        </p:txBody>
      </p:sp>
      <p:sp>
        <p:nvSpPr>
          <p:cNvPr id="3" name="Content Placeholder 2">
            <a:extLst>
              <a:ext uri="{FF2B5EF4-FFF2-40B4-BE49-F238E27FC236}">
                <a16:creationId xmlns:a16="http://schemas.microsoft.com/office/drawing/2014/main" id="{B708B484-8164-2C07-B7C8-7B841B879447}"/>
              </a:ext>
            </a:extLst>
          </p:cNvPr>
          <p:cNvSpPr>
            <a:spLocks noGrp="1"/>
          </p:cNvSpPr>
          <p:nvPr>
            <p:ph idx="1"/>
          </p:nvPr>
        </p:nvSpPr>
        <p:spPr/>
        <p:txBody>
          <a:bodyPr>
            <a:normAutofit/>
          </a:bodyPr>
          <a:lstStyle/>
          <a:p>
            <a:pPr>
              <a:buFont typeface="Arial" panose="020B0604020202020204" pitchFamily="34" charset="0"/>
              <a:buChar char="•"/>
            </a:pPr>
            <a:r>
              <a:rPr lang="en-US" dirty="0"/>
              <a:t>Motivation</a:t>
            </a:r>
          </a:p>
          <a:p>
            <a:pPr lvl="1">
              <a:buFont typeface="Arial" panose="020B0604020202020204" pitchFamily="34" charset="0"/>
              <a:buChar char="•"/>
            </a:pPr>
            <a:r>
              <a:rPr lang="en-US" dirty="0"/>
              <a:t>Frequent switching between the BSS PCH and the NPCA PCH may result in excessive power consumption at the non-AP STA.</a:t>
            </a:r>
          </a:p>
          <a:p>
            <a:pPr lvl="1">
              <a:buFont typeface="Arial" panose="020B0604020202020204" pitchFamily="34" charset="0"/>
              <a:buChar char="•"/>
            </a:pPr>
            <a:r>
              <a:rPr lang="en-US" dirty="0"/>
              <a:t>After switching to the NPCA PCH, the non-AP STA is required to remain listening on the NPCA PCH until the NPCA Timer expires.</a:t>
            </a:r>
          </a:p>
          <a:p>
            <a:pPr lvl="1">
              <a:buFont typeface="Arial" panose="020B0604020202020204" pitchFamily="34" charset="0"/>
              <a:buChar char="•"/>
            </a:pPr>
            <a:r>
              <a:rPr lang="en-US" dirty="0"/>
              <a:t>If the AP has no buffered traffic scheduled for the non-AP STA on the NPCA PCH, the NPCA non-AP STA may switch back to the BSS PCH prior to the NPCA Timer expiry.</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349E143-D4B0-6323-00BF-03DEE0CF107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79790F0-6C14-703D-1802-F77572DE8239}"/>
              </a:ext>
            </a:extLst>
          </p:cNvPr>
          <p:cNvSpPr>
            <a:spLocks noGrp="1"/>
          </p:cNvSpPr>
          <p:nvPr>
            <p:ph type="ftr" idx="14"/>
          </p:nvPr>
        </p:nvSpPr>
        <p:spPr/>
        <p:txBody>
          <a:bodyPr/>
          <a:lstStyle/>
          <a:p>
            <a:r>
              <a:rPr lang="en-GB" dirty="0" err="1"/>
              <a:t>Kiseon</a:t>
            </a:r>
            <a:r>
              <a:rPr lang="en-GB" dirty="0"/>
              <a:t> Ryu, Wilus</a:t>
            </a:r>
          </a:p>
        </p:txBody>
      </p:sp>
      <p:sp>
        <p:nvSpPr>
          <p:cNvPr id="6" name="Date Placeholder 5">
            <a:extLst>
              <a:ext uri="{FF2B5EF4-FFF2-40B4-BE49-F238E27FC236}">
                <a16:creationId xmlns:a16="http://schemas.microsoft.com/office/drawing/2014/main" id="{5E28C974-AE80-113C-344C-CCE858ABEB35}"/>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4564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31C2-ABD3-9D0B-5548-6C4575714D4D}"/>
              </a:ext>
            </a:extLst>
          </p:cNvPr>
          <p:cNvSpPr>
            <a:spLocks noGrp="1"/>
          </p:cNvSpPr>
          <p:nvPr>
            <p:ph type="title"/>
          </p:nvPr>
        </p:nvSpPr>
        <p:spPr/>
        <p:txBody>
          <a:bodyPr/>
          <a:lstStyle/>
          <a:p>
            <a:r>
              <a:rPr lang="en-US" dirty="0"/>
              <a:t>NPCA-based power save mode (2/3)</a:t>
            </a:r>
          </a:p>
        </p:txBody>
      </p:sp>
      <p:sp>
        <p:nvSpPr>
          <p:cNvPr id="3" name="Content Placeholder 2">
            <a:extLst>
              <a:ext uri="{FF2B5EF4-FFF2-40B4-BE49-F238E27FC236}">
                <a16:creationId xmlns:a16="http://schemas.microsoft.com/office/drawing/2014/main" id="{4758B795-B257-1515-6A42-07B5916380F8}"/>
              </a:ext>
            </a:extLst>
          </p:cNvPr>
          <p:cNvSpPr>
            <a:spLocks noGrp="1"/>
          </p:cNvSpPr>
          <p:nvPr>
            <p:ph idx="1"/>
          </p:nvPr>
        </p:nvSpPr>
        <p:spPr>
          <a:xfrm>
            <a:off x="914400" y="1780036"/>
            <a:ext cx="10475383" cy="4602476"/>
          </a:xfrm>
        </p:spPr>
        <p:txBody>
          <a:bodyPr>
            <a:noAutofit/>
          </a:bodyPr>
          <a:lstStyle/>
          <a:p>
            <a:pPr>
              <a:buFont typeface="Arial" panose="020B0604020202020204" pitchFamily="34" charset="0"/>
              <a:buChar char="•"/>
            </a:pPr>
            <a:r>
              <a:rPr lang="en-US" sz="1800" dirty="0"/>
              <a:t>Proposal</a:t>
            </a:r>
            <a:endParaRPr lang="en-US" sz="2000" dirty="0"/>
          </a:p>
          <a:p>
            <a:pPr lvl="1">
              <a:buFont typeface="Arial" panose="020B0604020202020204" pitchFamily="34" charset="0"/>
              <a:buChar char="•"/>
            </a:pPr>
            <a:r>
              <a:rPr lang="en-US" sz="1600" dirty="0"/>
              <a:t>An NPCA STA may enable NPCA-based power save (NPCA PS) mode by transmitting a management frame to an NPCA AP.</a:t>
            </a:r>
          </a:p>
          <a:p>
            <a:pPr lvl="1">
              <a:buFont typeface="Arial" panose="020B0604020202020204" pitchFamily="34" charset="0"/>
              <a:buChar char="•"/>
            </a:pPr>
            <a:r>
              <a:rPr lang="en-US" sz="1600" dirty="0"/>
              <a:t>Upon detecting an inter-BSS PPDU triggering NPCA operation, the NPCA PS STA may switch to the NPCA PCH.</a:t>
            </a:r>
          </a:p>
          <a:p>
            <a:pPr lvl="1">
              <a:buFont typeface="Arial" panose="020B0604020202020204" pitchFamily="34" charset="0"/>
              <a:buChar char="•"/>
            </a:pPr>
            <a:r>
              <a:rPr lang="en-US" sz="1600" dirty="0"/>
              <a:t>If the NPCA PS STA receives an NPCA ICF addressed to itself, it shall remain awake on the NPCA PCH during the NPCA Timer.</a:t>
            </a:r>
          </a:p>
          <a:p>
            <a:pPr lvl="1">
              <a:buFont typeface="Arial" panose="020B0604020202020204" pitchFamily="34" charset="0"/>
              <a:buChar char="•"/>
            </a:pPr>
            <a:r>
              <a:rPr lang="en-US" sz="1600" dirty="0"/>
              <a:t>If the NPCA PS STA receives an NPCA ICF not addressed to itself, it may transition to doze state during the NPCA Timer. This ensures </a:t>
            </a:r>
            <a:r>
              <a:rPr lang="en-US" sz="1400" dirty="0"/>
              <a:t>no different-view problem.</a:t>
            </a:r>
          </a:p>
          <a:p>
            <a:pPr lvl="1">
              <a:buFont typeface="Arial" panose="020B0604020202020204" pitchFamily="34" charset="0"/>
              <a:buChar char="•"/>
            </a:pPr>
            <a:r>
              <a:rPr lang="en-US" sz="1600" dirty="0"/>
              <a:t>If the NPCA PS STA does not receive any NPCA ICF within a TBD time period after switching to the NPCA PCH:</a:t>
            </a:r>
          </a:p>
          <a:p>
            <a:pPr lvl="2">
              <a:buFont typeface="Arial" panose="020B0604020202020204" pitchFamily="34" charset="0"/>
              <a:buChar char="•"/>
            </a:pPr>
            <a:r>
              <a:rPr lang="en-US" sz="1400" b="1" dirty="0"/>
              <a:t>Option 1: </a:t>
            </a:r>
            <a:r>
              <a:rPr lang="en-US" sz="1400" dirty="0"/>
              <a:t>The NPCA PS STA may transition to doze state during the NPCA Timer.</a:t>
            </a:r>
          </a:p>
          <a:p>
            <a:pPr lvl="2">
              <a:buFont typeface="Arial" panose="020B0604020202020204" pitchFamily="34" charset="0"/>
              <a:buChar char="•"/>
            </a:pPr>
            <a:r>
              <a:rPr lang="en-US" sz="1400" b="1" dirty="0"/>
              <a:t>Option 2:</a:t>
            </a:r>
            <a:r>
              <a:rPr lang="en-US" sz="1400" dirty="0"/>
              <a:t> The NPCA PS STA may remain awake on the NPCA PCH during the NPCA Timer.</a:t>
            </a:r>
          </a:p>
          <a:p>
            <a:pPr lvl="1">
              <a:buFont typeface="Arial" panose="020B0604020202020204" pitchFamily="34" charset="0"/>
              <a:buChar char="•"/>
            </a:pPr>
            <a:r>
              <a:rPr lang="en-US" sz="1600" dirty="0"/>
              <a:t>The TBD time period may be signaled by the AP to the NPCA PS STA.</a:t>
            </a:r>
          </a:p>
          <a:p>
            <a:pPr lvl="1">
              <a:buFont typeface="Arial" panose="020B0604020202020204" pitchFamily="34" charset="0"/>
              <a:buChar char="•"/>
            </a:pPr>
            <a:r>
              <a:rPr lang="en-US" sz="1600" dirty="0"/>
              <a:t>If the NPCA AP has buffered BU(s) (DL or UL) addressed to an NPCA PS STA on the NPCA PCH, the NPCA AP should transmit an NPCA ICF addressed to the NPCA PS STA as the earliest NPCA ICF.</a:t>
            </a:r>
          </a:p>
          <a:p>
            <a:pPr lvl="1">
              <a:buFont typeface="Arial" panose="020B0604020202020204" pitchFamily="34" charset="0"/>
              <a:buChar char="•"/>
            </a:pPr>
            <a:r>
              <a:rPr lang="en-US" sz="1600" dirty="0"/>
              <a:t>The NPCA PS mode is enabled when an NPCA STA operates in NPCA mode and in intra-PPDU PS mode.</a:t>
            </a:r>
          </a:p>
        </p:txBody>
      </p:sp>
      <p:sp>
        <p:nvSpPr>
          <p:cNvPr id="4" name="Slide Number Placeholder 3">
            <a:extLst>
              <a:ext uri="{FF2B5EF4-FFF2-40B4-BE49-F238E27FC236}">
                <a16:creationId xmlns:a16="http://schemas.microsoft.com/office/drawing/2014/main" id="{52D77615-2CA2-FFE1-6E52-1F0F842F899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FC752E0-42A7-4E26-C9FC-72292FA1CF9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BB7E77C6-4FBC-59C2-46C5-61FDD5B7E8F8}"/>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03149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F4D2-D85A-BAEA-8301-D3BA4916B50C}"/>
              </a:ext>
            </a:extLst>
          </p:cNvPr>
          <p:cNvSpPr>
            <a:spLocks noGrp="1"/>
          </p:cNvSpPr>
          <p:nvPr>
            <p:ph type="title"/>
          </p:nvPr>
        </p:nvSpPr>
        <p:spPr/>
        <p:txBody>
          <a:bodyPr/>
          <a:lstStyle/>
          <a:p>
            <a:r>
              <a:rPr lang="en-US" dirty="0"/>
              <a:t>NPCA-based power save mode (3/3)</a:t>
            </a:r>
          </a:p>
        </p:txBody>
      </p:sp>
      <p:sp>
        <p:nvSpPr>
          <p:cNvPr id="3" name="Content Placeholder 2">
            <a:extLst>
              <a:ext uri="{FF2B5EF4-FFF2-40B4-BE49-F238E27FC236}">
                <a16:creationId xmlns:a16="http://schemas.microsoft.com/office/drawing/2014/main" id="{02D9E0B8-EAD4-9969-D285-D915E9F67B19}"/>
              </a:ext>
            </a:extLst>
          </p:cNvPr>
          <p:cNvSpPr>
            <a:spLocks noGrp="1"/>
          </p:cNvSpPr>
          <p:nvPr>
            <p:ph idx="1"/>
          </p:nvPr>
        </p:nvSpPr>
        <p:spPr/>
        <p:txBody>
          <a:bodyPr/>
          <a:lstStyle/>
          <a:p>
            <a:pPr>
              <a:buFont typeface="Arial" panose="020B0604020202020204" pitchFamily="34" charset="0"/>
              <a:buChar char="•"/>
            </a:pPr>
            <a:r>
              <a:rPr lang="en-US" dirty="0"/>
              <a:t>Example of NPCA PS mode</a:t>
            </a:r>
          </a:p>
        </p:txBody>
      </p:sp>
      <p:sp>
        <p:nvSpPr>
          <p:cNvPr id="4" name="Slide Number Placeholder 3">
            <a:extLst>
              <a:ext uri="{FF2B5EF4-FFF2-40B4-BE49-F238E27FC236}">
                <a16:creationId xmlns:a16="http://schemas.microsoft.com/office/drawing/2014/main" id="{B5E27779-12C5-3B82-D897-19CBD331D9E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12830A4-7079-2A96-A2B2-422493B523E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162A175-C21A-C296-C583-66C3951F6DA2}"/>
              </a:ext>
            </a:extLst>
          </p:cNvPr>
          <p:cNvSpPr>
            <a:spLocks noGrp="1"/>
          </p:cNvSpPr>
          <p:nvPr>
            <p:ph type="dt" idx="15"/>
          </p:nvPr>
        </p:nvSpPr>
        <p:spPr/>
        <p:txBody>
          <a:bodyPr/>
          <a:lstStyle/>
          <a:p>
            <a:r>
              <a:rPr lang="en-US" dirty="0"/>
              <a:t>September 2025</a:t>
            </a:r>
            <a:endParaRPr lang="en-GB" dirty="0"/>
          </a:p>
        </p:txBody>
      </p:sp>
      <p:pic>
        <p:nvPicPr>
          <p:cNvPr id="7" name="Picture 6">
            <a:extLst>
              <a:ext uri="{FF2B5EF4-FFF2-40B4-BE49-F238E27FC236}">
                <a16:creationId xmlns:a16="http://schemas.microsoft.com/office/drawing/2014/main" id="{D93A72D8-EDA5-A5E8-ED45-6C3D763FF629}"/>
              </a:ext>
            </a:extLst>
          </p:cNvPr>
          <p:cNvPicPr>
            <a:picLocks noChangeAspect="1"/>
          </p:cNvPicPr>
          <p:nvPr/>
        </p:nvPicPr>
        <p:blipFill>
          <a:blip r:embed="rId2"/>
          <a:stretch>
            <a:fillRect/>
          </a:stretch>
        </p:blipFill>
        <p:spPr>
          <a:xfrm>
            <a:off x="1065115" y="2756555"/>
            <a:ext cx="10161253" cy="3528359"/>
          </a:xfrm>
          <a:prstGeom prst="rect">
            <a:avLst/>
          </a:prstGeom>
        </p:spPr>
      </p:pic>
    </p:spTree>
    <p:extLst>
      <p:ext uri="{BB962C8B-B14F-4D97-AF65-F5344CB8AC3E}">
        <p14:creationId xmlns:p14="http://schemas.microsoft.com/office/powerpoint/2010/main" val="287027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In this document, we discussed the following two issues </a:t>
            </a:r>
          </a:p>
          <a:p>
            <a:pPr lvl="1">
              <a:buFont typeface="Arial" panose="020B0604020202020204" pitchFamily="34" charset="0"/>
              <a:buChar char="•"/>
            </a:pPr>
            <a:r>
              <a:rPr lang="en-US" dirty="0"/>
              <a:t>Power save (PS) mode in NPCA operation</a:t>
            </a:r>
          </a:p>
          <a:p>
            <a:pPr lvl="1">
              <a:buFont typeface="Arial" panose="020B0604020202020204" pitchFamily="34" charset="0"/>
              <a:buChar char="•"/>
            </a:pPr>
            <a:r>
              <a:rPr lang="en-US" dirty="0"/>
              <a:t>NPCA-based power save mode</a:t>
            </a:r>
          </a:p>
          <a:p>
            <a:pPr lvl="1">
              <a:buFont typeface="Arial" panose="020B0604020202020204" pitchFamily="34" charset="0"/>
              <a:buChar char="•"/>
            </a:pPr>
            <a:endParaRPr lang="en-US" b="0" dirty="0"/>
          </a:p>
          <a:p>
            <a:pPr marL="0" indent="0"/>
            <a:endParaRPr lang="en-US" b="0"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9507</TotalTime>
  <Words>2067</Words>
  <Application>Microsoft Macintosh PowerPoint</Application>
  <PresentationFormat>Widescreen</PresentationFormat>
  <Paragraphs>140</Paragraphs>
  <Slides>14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 Unicode MS</vt:lpstr>
      <vt:lpstr>Arial</vt:lpstr>
      <vt:lpstr>Times New Roman</vt:lpstr>
      <vt:lpstr>Office Theme</vt:lpstr>
      <vt:lpstr>Document</vt:lpstr>
      <vt:lpstr>PowerPoint Presentation</vt:lpstr>
      <vt:lpstr>Introduction</vt:lpstr>
      <vt:lpstr>Power save (PS) mode in NPCA operation (1/3)</vt:lpstr>
      <vt:lpstr>Power save (PS) mode in NPCA operation (2/3)</vt:lpstr>
      <vt:lpstr>Power save (PS) mode in NPCA operation (3/3)</vt:lpstr>
      <vt:lpstr>NPCA-based power save mode (1/3)</vt:lpstr>
      <vt:lpstr>NPCA-based power save mode (2/3)</vt:lpstr>
      <vt:lpstr>NPCA-based power save mode (3/3)</vt:lpstr>
      <vt:lpstr>Summary</vt:lpstr>
      <vt:lpstr>Straw Poll 1</vt:lpstr>
      <vt:lpstr>Straw Poll 2</vt:lpstr>
      <vt:lpstr>Straw Poll 3</vt:lpstr>
      <vt:lpstr>Straw Poll 4</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369</cp:revision>
  <cp:lastPrinted>1601-01-01T00:00:00Z</cp:lastPrinted>
  <dcterms:created xsi:type="dcterms:W3CDTF">2022-10-28T01:22:29Z</dcterms:created>
  <dcterms:modified xsi:type="dcterms:W3CDTF">2025-09-12T17:49:09Z</dcterms:modified>
</cp:coreProperties>
</file>