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08" r:id="rId2"/>
    <p:sldId id="330" r:id="rId3"/>
    <p:sldId id="339" r:id="rId4"/>
    <p:sldId id="347" r:id="rId5"/>
    <p:sldId id="348" r:id="rId6"/>
    <p:sldId id="349" r:id="rId7"/>
    <p:sldId id="331" r:id="rId8"/>
    <p:sldId id="338" r:id="rId9"/>
    <p:sldId id="350" r:id="rId10"/>
    <p:sldId id="351" r:id="rId11"/>
    <p:sldId id="332"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621"/>
  </p:normalViewPr>
  <p:slideViewPr>
    <p:cSldViewPr>
      <p:cViewPr varScale="1">
        <p:scale>
          <a:sx n="127" d="100"/>
          <a:sy n="127" d="100"/>
        </p:scale>
        <p:origin x="119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Discussion on AOM Parameters</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733550"/>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58570-35BE-9EA1-67D1-67CF7E4A35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AF2330-B9F3-CD44-3348-F0C75CF87C9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E866AF1D-8F4D-60F5-4CB1-BF41B1B59076}"/>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If the NPCA primary channel announced by the NPCA AP is indicated as the disabled subchannel in the AOM parameters of an AOM STA, the AOM STA shall disable NPCA operation.</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F5939F3-0785-E137-5709-2C5A29B0392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98B6D76-7750-DD02-6F3D-CED056D431A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F5A299E-6350-D791-7F32-110D8064B90F}"/>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13812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In [1], AOM (Adaptive Operation Mode) is defined.</a:t>
            </a:r>
          </a:p>
          <a:p>
            <a:pPr lvl="1">
              <a:buFont typeface="Arial" panose="020B0604020202020204" pitchFamily="34" charset="0"/>
              <a:buChar char="•"/>
            </a:pPr>
            <a:r>
              <a:rPr lang="en-US" sz="1600" b="0" dirty="0"/>
              <a:t>An AOM STA may transmit to an AOM Assisting AP an OMP Request frame including the following AOM parameters to enable its AOM operation.</a:t>
            </a:r>
          </a:p>
          <a:p>
            <a:pPr lvl="2">
              <a:buFont typeface="Arial" panose="020B0604020202020204" pitchFamily="34" charset="0"/>
              <a:buChar char="•"/>
            </a:pPr>
            <a:r>
              <a:rPr lang="en-US" sz="1400" b="0" dirty="0"/>
              <a:t>Maximum MCS</a:t>
            </a:r>
          </a:p>
          <a:p>
            <a:pPr lvl="2">
              <a:buFont typeface="Arial" panose="020B0604020202020204" pitchFamily="34" charset="0"/>
              <a:buChar char="•"/>
            </a:pPr>
            <a:r>
              <a:rPr lang="en-US" sz="1400" dirty="0"/>
              <a:t>Maximum NSS</a:t>
            </a:r>
          </a:p>
          <a:p>
            <a:pPr lvl="2">
              <a:buFont typeface="Arial" panose="020B0604020202020204" pitchFamily="34" charset="0"/>
              <a:buChar char="•"/>
            </a:pPr>
            <a:r>
              <a:rPr lang="en-US" sz="1400" dirty="0"/>
              <a:t>Maximum bandwidth</a:t>
            </a:r>
          </a:p>
          <a:p>
            <a:pPr lvl="2">
              <a:buFont typeface="Arial" panose="020B0604020202020204" pitchFamily="34" charset="0"/>
              <a:buChar char="•"/>
            </a:pPr>
            <a:r>
              <a:rPr lang="en-US" sz="1400" dirty="0"/>
              <a:t>LDPC mode</a:t>
            </a:r>
          </a:p>
          <a:p>
            <a:pPr lvl="2">
              <a:buFont typeface="Arial" panose="020B0604020202020204" pitchFamily="34" charset="0"/>
              <a:buChar char="•"/>
            </a:pPr>
            <a:r>
              <a:rPr lang="en-US" sz="1400" dirty="0"/>
              <a:t>HT immediate BA mode</a:t>
            </a:r>
          </a:p>
          <a:p>
            <a:pPr lvl="2">
              <a:buFont typeface="Arial" panose="020B0604020202020204" pitchFamily="34" charset="0"/>
              <a:buChar char="•"/>
            </a:pPr>
            <a:r>
              <a:rPr lang="en-US" sz="1400" dirty="0"/>
              <a:t>Disabled subchannel bitmap</a:t>
            </a:r>
          </a:p>
          <a:p>
            <a:pPr lvl="1">
              <a:buFont typeface="Arial" panose="020B0604020202020204" pitchFamily="34" charset="0"/>
              <a:buChar char="•"/>
            </a:pPr>
            <a:r>
              <a:rPr lang="en-US" sz="1600" b="0" dirty="0"/>
              <a:t>The A</a:t>
            </a:r>
            <a:r>
              <a:rPr lang="en-US" sz="1600" dirty="0"/>
              <a:t>OM Assisting AP shall accept the request from the AOM STA, and it shall ensure that all SU PPDUs exchanged with the AOM STA and RUs allocated to the AOM STA within MU PPDUs and TB PPDUs do not exceed the values of the AOM parameters.</a:t>
            </a:r>
            <a:endParaRPr lang="en-US" sz="1600" b="0" dirty="0"/>
          </a:p>
          <a:p>
            <a:pPr>
              <a:buFont typeface="Arial" panose="020B0604020202020204" pitchFamily="34" charset="0"/>
              <a:buChar char="•"/>
            </a:pPr>
            <a:r>
              <a:rPr lang="en-US" sz="1800" b="0" dirty="0"/>
              <a:t>In this document, we would like to discuss issues regarding AOM STA's operating bandwidth and its related AOM parameters.</a:t>
            </a:r>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a:xfrm>
            <a:off x="914401" y="685801"/>
            <a:ext cx="10361084" cy="911221"/>
          </a:xfrm>
        </p:spPr>
        <p:txBody>
          <a:bodyPr/>
          <a:lstStyle/>
          <a:p>
            <a:r>
              <a:rPr lang="en-US"/>
              <a:t>Motivation</a:t>
            </a:r>
            <a:endParaRPr lang="en-US"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a:t>September 2025</a:t>
            </a:r>
            <a:endParaRPr lang="en-GB" dirty="0"/>
          </a:p>
        </p:txBody>
      </p:sp>
      <p:sp>
        <p:nvSpPr>
          <p:cNvPr id="36" name="Content Placeholder 35">
            <a:extLst>
              <a:ext uri="{FF2B5EF4-FFF2-40B4-BE49-F238E27FC236}">
                <a16:creationId xmlns:a16="http://schemas.microsoft.com/office/drawing/2014/main" id="{3491EB98-6C3F-C8C9-E009-7905D4B634C3}"/>
              </a:ext>
            </a:extLst>
          </p:cNvPr>
          <p:cNvSpPr>
            <a:spLocks noGrp="1"/>
          </p:cNvSpPr>
          <p:nvPr>
            <p:ph idx="1"/>
          </p:nvPr>
        </p:nvSpPr>
        <p:spPr>
          <a:xfrm>
            <a:off x="898737" y="1600200"/>
            <a:ext cx="10361084" cy="4567237"/>
          </a:xfrm>
        </p:spPr>
        <p:txBody>
          <a:bodyPr>
            <a:noAutofit/>
          </a:bodyPr>
          <a:lstStyle/>
          <a:p>
            <a:pPr>
              <a:buFont typeface="Arial" panose="020B0604020202020204" pitchFamily="34" charset="0"/>
              <a:buChar char="•"/>
            </a:pPr>
            <a:r>
              <a:rPr lang="en-US" sz="1600" b="0" dirty="0"/>
              <a:t>A non-AP STA may have an operating BW (e.g., 80MHz) smaller than the BSS operating BW (e.g., 160MHz or 320MHz) or the DBE BW of the BSS.</a:t>
            </a:r>
          </a:p>
          <a:p>
            <a:pPr>
              <a:buFont typeface="Arial" panose="020B0604020202020204" pitchFamily="34" charset="0"/>
              <a:buChar char="•"/>
            </a:pPr>
            <a:r>
              <a:rPr lang="en-US" sz="1600" b="0" dirty="0"/>
              <a:t>When IDC interference occurs at the non-AP STA, the non-AP STA may enable AOM mode and provide its AOM parameters to the AP by transmitting an OMP Request frame. These AOM parameters primarily affect the operating BW of the non-AP STA for frame exchanges with the AP. </a:t>
            </a:r>
          </a:p>
          <a:p>
            <a:pPr>
              <a:buFont typeface="Arial" panose="020B0604020202020204" pitchFamily="34" charset="0"/>
              <a:buChar char="•"/>
            </a:pPr>
            <a:r>
              <a:rPr lang="en-US" sz="1600" b="0" dirty="0"/>
              <a:t>For example, if IDC interference occurs on the secondary 40MHz subchannel, a non-AP STA with an 80MHz operating BW can notify the AP by setting the Max BW field in AOM mode to 40MHz and by setting the Disabled Subchannel Bitmap in the AOM mode set to 1 for the secondary 40MHz subchannel. </a:t>
            </a:r>
          </a:p>
          <a:p>
            <a:pPr lvl="1">
              <a:buFont typeface="Arial" panose="020B0604020202020204" pitchFamily="34" charset="0"/>
              <a:buChar char="•"/>
            </a:pPr>
            <a:endParaRPr lang="en-US" sz="1200" b="0" dirty="0"/>
          </a:p>
          <a:p>
            <a:pPr>
              <a:buFont typeface="Arial" panose="020B0604020202020204" pitchFamily="34" charset="0"/>
              <a:buChar char="•"/>
            </a:pPr>
            <a:r>
              <a:rPr lang="en-US" sz="1600" dirty="0"/>
              <a:t>Issue #1: If the AOM STA enables NPCA mode and/or DSO mode, the AOM parameters may or may not apply to the NPCA channel and/or the DSO sub-band that lies outside the STA's operating BW.</a:t>
            </a:r>
          </a:p>
          <a:p>
            <a:pPr lvl="1">
              <a:buFont typeface="Arial" panose="020B0604020202020204" pitchFamily="34" charset="0"/>
              <a:buChar char="•"/>
            </a:pPr>
            <a:r>
              <a:rPr lang="en-US" sz="1400" b="0" dirty="0"/>
              <a:t>Therefore, the AOM STA may need to indicate whether the AOM parameters are applied only to its operating BW, or also to outside of the non-AP STA's operating BW (i.e., NPCA channel, DSO sub-band).</a:t>
            </a:r>
          </a:p>
          <a:p>
            <a:pPr>
              <a:buFont typeface="Arial" panose="020B0604020202020204" pitchFamily="34" charset="0"/>
              <a:buChar char="•"/>
            </a:pPr>
            <a:r>
              <a:rPr lang="en-US" sz="1600" dirty="0"/>
              <a:t>Issue #2: What if IDC occurs on the NPCA channel or on the DSO sub-band that lies outside the AOM STA's operating BW?</a:t>
            </a:r>
          </a:p>
          <a:p>
            <a:pPr lvl="1">
              <a:buFont typeface="Arial" panose="020B0604020202020204" pitchFamily="34" charset="0"/>
              <a:buChar char="•"/>
            </a:pPr>
            <a:r>
              <a:rPr lang="en-US" sz="1400" b="0" dirty="0"/>
              <a:t>If IDC interference occurs on the NPCA channel and/or on the DSO sub-band outside of the STA's operating BW, the non-AP STA may need to enable AOM and provide the AP with AOM parameters corresponding to that external BW, particularly when the related UHR mode (e.g., NPCA or DSO) is enabled.</a:t>
            </a:r>
          </a:p>
          <a:p>
            <a:pPr>
              <a:buFont typeface="Arial" panose="020B0604020202020204" pitchFamily="34" charset="0"/>
              <a:buChar char="•"/>
            </a:pPr>
            <a:endParaRPr lang="en-US" sz="1600" b="0" dirty="0"/>
          </a:p>
        </p:txBody>
      </p:sp>
    </p:spTree>
    <p:extLst>
      <p:ext uri="{BB962C8B-B14F-4D97-AF65-F5344CB8AC3E}">
        <p14:creationId xmlns:p14="http://schemas.microsoft.com/office/powerpoint/2010/main" val="5403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FCEEC-EAD1-7E5E-59F4-74D8444ECF6C}"/>
              </a:ext>
            </a:extLst>
          </p:cNvPr>
          <p:cNvSpPr>
            <a:spLocks noGrp="1"/>
          </p:cNvSpPr>
          <p:nvPr>
            <p:ph type="title"/>
          </p:nvPr>
        </p:nvSpPr>
        <p:spPr/>
        <p:txBody>
          <a:bodyPr/>
          <a:lstStyle/>
          <a:p>
            <a:r>
              <a:rPr lang="en-US" dirty="0"/>
              <a:t>Proposal 1 for Issue #1</a:t>
            </a:r>
          </a:p>
        </p:txBody>
      </p:sp>
      <p:sp>
        <p:nvSpPr>
          <p:cNvPr id="3" name="Content Placeholder 2">
            <a:extLst>
              <a:ext uri="{FF2B5EF4-FFF2-40B4-BE49-F238E27FC236}">
                <a16:creationId xmlns:a16="http://schemas.microsoft.com/office/drawing/2014/main" id="{6FA937D0-E2DD-017B-7CA3-FECF0DF9C214}"/>
              </a:ext>
            </a:extLst>
          </p:cNvPr>
          <p:cNvSpPr>
            <a:spLocks noGrp="1"/>
          </p:cNvSpPr>
          <p:nvPr>
            <p:ph idx="1"/>
          </p:nvPr>
        </p:nvSpPr>
        <p:spPr>
          <a:xfrm>
            <a:off x="965200" y="1782116"/>
            <a:ext cx="10361084" cy="4390083"/>
          </a:xfrm>
        </p:spPr>
        <p:txBody>
          <a:bodyPr>
            <a:noAutofit/>
          </a:bodyPr>
          <a:lstStyle/>
          <a:p>
            <a:pPr>
              <a:buFont typeface="Arial" panose="020B0604020202020204" pitchFamily="34" charset="0"/>
              <a:buChar char="•"/>
            </a:pPr>
            <a:r>
              <a:rPr lang="en-US" sz="2800" dirty="0"/>
              <a:t>AOM parameters applying to BSS PCH</a:t>
            </a:r>
          </a:p>
          <a:p>
            <a:pPr lvl="1">
              <a:buFont typeface="Arial" panose="020B0604020202020204" pitchFamily="34" charset="0"/>
              <a:buChar char="•"/>
            </a:pPr>
            <a:r>
              <a:rPr lang="en-US" sz="2400" b="0" dirty="0"/>
              <a:t>Option 1: </a:t>
            </a:r>
            <a:r>
              <a:rPr lang="en-US" sz="2400" dirty="0"/>
              <a:t>T</a:t>
            </a:r>
            <a:r>
              <a:rPr lang="en-US" sz="2400" b="0" dirty="0"/>
              <a:t>he same AOM parameters apply to both the BSS PCH and the NPCA PCH, as well as to the DSO sub-band.</a:t>
            </a:r>
          </a:p>
          <a:p>
            <a:pPr lvl="1">
              <a:buFont typeface="Arial" panose="020B0604020202020204" pitchFamily="34" charset="0"/>
              <a:buChar char="•"/>
            </a:pPr>
            <a:r>
              <a:rPr lang="en-US" sz="2400" b="0" dirty="0"/>
              <a:t>Option 2: </a:t>
            </a:r>
            <a:r>
              <a:rPr lang="en-US" sz="2400" dirty="0"/>
              <a:t>The </a:t>
            </a:r>
            <a:r>
              <a:rPr lang="en-US" sz="2400" b="0" dirty="0"/>
              <a:t>AOM parameters apply only to the BSS PCH, and AOM mode is disabled on the NPCA PCH and DSO sub-band.</a:t>
            </a:r>
          </a:p>
          <a:p>
            <a:pPr lvl="1">
              <a:buFont typeface="Arial" panose="020B0604020202020204" pitchFamily="34" charset="0"/>
              <a:buChar char="•"/>
            </a:pPr>
            <a:r>
              <a:rPr lang="en-US" sz="2400" b="0" dirty="0"/>
              <a:t>Option 3: When AOM mode is enabled, a non-AP STA may explicitly indicate whether the AOM parameters apply only to the STA's operating BW (e.g., P80CH) or to the entire BSS operating BW (e.g., for DSO and NPCA operation).</a:t>
            </a:r>
          </a:p>
        </p:txBody>
      </p:sp>
      <p:sp>
        <p:nvSpPr>
          <p:cNvPr id="4" name="Slide Number Placeholder 3">
            <a:extLst>
              <a:ext uri="{FF2B5EF4-FFF2-40B4-BE49-F238E27FC236}">
                <a16:creationId xmlns:a16="http://schemas.microsoft.com/office/drawing/2014/main" id="{0DE33EFA-FB1D-0299-1C62-22222973938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9C33CC-9EC0-F5FC-234E-7B88EFFA290B}"/>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E04AFB9-73A7-56B9-1D0F-4A32AABF3D11}"/>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1290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A5BE-D53B-04DE-05C9-472CABACA1FA}"/>
              </a:ext>
            </a:extLst>
          </p:cNvPr>
          <p:cNvSpPr>
            <a:spLocks noGrp="1"/>
          </p:cNvSpPr>
          <p:nvPr>
            <p:ph type="title"/>
          </p:nvPr>
        </p:nvSpPr>
        <p:spPr>
          <a:xfrm>
            <a:off x="911353" y="766634"/>
            <a:ext cx="10361084" cy="982941"/>
          </a:xfrm>
        </p:spPr>
        <p:txBody>
          <a:bodyPr/>
          <a:lstStyle/>
          <a:p>
            <a:r>
              <a:rPr lang="en-US" dirty="0"/>
              <a:t>Proposal 2 for Issue #2</a:t>
            </a:r>
          </a:p>
        </p:txBody>
      </p:sp>
      <p:sp>
        <p:nvSpPr>
          <p:cNvPr id="4" name="Slide Number Placeholder 3">
            <a:extLst>
              <a:ext uri="{FF2B5EF4-FFF2-40B4-BE49-F238E27FC236}">
                <a16:creationId xmlns:a16="http://schemas.microsoft.com/office/drawing/2014/main" id="{0127D6B9-7238-541A-BC0F-165F32FDF3B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5A7043-43BF-9CE2-42CF-91CD05E207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BDB8B5B-0530-3DB2-D190-6A4FF6B71B3E}"/>
              </a:ext>
            </a:extLst>
          </p:cNvPr>
          <p:cNvSpPr>
            <a:spLocks noGrp="1"/>
          </p:cNvSpPr>
          <p:nvPr>
            <p:ph type="dt" idx="15"/>
          </p:nvPr>
        </p:nvSpPr>
        <p:spPr/>
        <p:txBody>
          <a:bodyPr/>
          <a:lstStyle/>
          <a:p>
            <a:r>
              <a:rPr lang="en-US" dirty="0"/>
              <a:t>September 2025</a:t>
            </a:r>
            <a:endParaRPr lang="en-GB" dirty="0"/>
          </a:p>
        </p:txBody>
      </p:sp>
      <p:sp>
        <p:nvSpPr>
          <p:cNvPr id="39" name="Content Placeholder 38">
            <a:extLst>
              <a:ext uri="{FF2B5EF4-FFF2-40B4-BE49-F238E27FC236}">
                <a16:creationId xmlns:a16="http://schemas.microsoft.com/office/drawing/2014/main" id="{5BCDD780-89FD-1BD9-7F86-666FC68C37C1}"/>
              </a:ext>
            </a:extLst>
          </p:cNvPr>
          <p:cNvSpPr>
            <a:spLocks noGrp="1"/>
          </p:cNvSpPr>
          <p:nvPr>
            <p:ph idx="1"/>
          </p:nvPr>
        </p:nvSpPr>
        <p:spPr/>
        <p:txBody>
          <a:bodyPr>
            <a:normAutofit/>
          </a:bodyPr>
          <a:lstStyle/>
          <a:p>
            <a:pPr>
              <a:buFont typeface="Arial" panose="020B0604020202020204" pitchFamily="34" charset="0"/>
              <a:buChar char="•"/>
            </a:pPr>
            <a:r>
              <a:rPr lang="en-US" sz="2800" dirty="0"/>
              <a:t>AOM parameters applying only to NPCA PCH or to DSO sub-band</a:t>
            </a:r>
          </a:p>
          <a:p>
            <a:pPr lvl="1">
              <a:buFont typeface="Arial" panose="020B0604020202020204" pitchFamily="34" charset="0"/>
              <a:buChar char="•"/>
            </a:pPr>
            <a:r>
              <a:rPr lang="en-US" sz="2400" dirty="0"/>
              <a:t>Option 1: A non-AP STA that enables NPCA (or DSO) may also enable AOM to provide the AP with AOM parameters specifically for the NPCA CH (or DSO sub-band) that lies outside of the STA’s operating BW.</a:t>
            </a:r>
          </a:p>
          <a:p>
            <a:pPr lvl="1">
              <a:buFont typeface="Arial" panose="020B0604020202020204" pitchFamily="34" charset="0"/>
              <a:buChar char="•"/>
            </a:pPr>
            <a:r>
              <a:rPr lang="en-US" sz="2400" dirty="0"/>
              <a:t>Option 2: A non-AP STA shall disable (or not enable) NPCA (or DSO).</a:t>
            </a:r>
          </a:p>
          <a:p>
            <a:pPr lvl="2">
              <a:buFont typeface="Arial" panose="020B0604020202020204" pitchFamily="34" charset="0"/>
              <a:buChar char="•"/>
            </a:pPr>
            <a:r>
              <a:rPr lang="en-US" sz="2000" dirty="0"/>
              <a:t>When disabling NPCA (or DSO), the non-AP STA may indicate to the AP—either with or without accompanying AOM parameters—that AOM is required on the NPCA primary channel (or DSO sub-band).</a:t>
            </a:r>
          </a:p>
        </p:txBody>
      </p:sp>
    </p:spTree>
    <p:extLst>
      <p:ext uri="{BB962C8B-B14F-4D97-AF65-F5344CB8AC3E}">
        <p14:creationId xmlns:p14="http://schemas.microsoft.com/office/powerpoint/2010/main" val="32740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649C-74E6-9EF4-0508-FF73F1F49C90}"/>
              </a:ext>
            </a:extLst>
          </p:cNvPr>
          <p:cNvSpPr>
            <a:spLocks noGrp="1"/>
          </p:cNvSpPr>
          <p:nvPr>
            <p:ph type="title"/>
          </p:nvPr>
        </p:nvSpPr>
        <p:spPr/>
        <p:txBody>
          <a:bodyPr/>
          <a:lstStyle/>
          <a:p>
            <a:r>
              <a:rPr lang="en-US" dirty="0"/>
              <a:t>AOM disabled subchannel and NPCA primary channel</a:t>
            </a:r>
          </a:p>
        </p:txBody>
      </p:sp>
      <p:sp>
        <p:nvSpPr>
          <p:cNvPr id="3" name="Content Placeholder 2">
            <a:extLst>
              <a:ext uri="{FF2B5EF4-FFF2-40B4-BE49-F238E27FC236}">
                <a16:creationId xmlns:a16="http://schemas.microsoft.com/office/drawing/2014/main" id="{1E409D73-395D-BB60-2853-43BEBB86A517}"/>
              </a:ext>
            </a:extLst>
          </p:cNvPr>
          <p:cNvSpPr>
            <a:spLocks noGrp="1"/>
          </p:cNvSpPr>
          <p:nvPr>
            <p:ph idx="1"/>
          </p:nvPr>
        </p:nvSpPr>
        <p:spPr/>
        <p:txBody>
          <a:bodyPr>
            <a:noAutofit/>
          </a:bodyPr>
          <a:lstStyle/>
          <a:p>
            <a:pPr>
              <a:buFont typeface="Arial" panose="020B0604020202020204" pitchFamily="34" charset="0"/>
              <a:buChar char="•"/>
            </a:pPr>
            <a:r>
              <a:rPr lang="en-US" b="0" dirty="0"/>
              <a:t>When a non-AP STA that enables NPCA mode enables AOM, the following parameter can affect NPCA operation:</a:t>
            </a:r>
          </a:p>
          <a:p>
            <a:pPr lvl="1">
              <a:buFont typeface="Arial" panose="020B0604020202020204" pitchFamily="34" charset="0"/>
              <a:buChar char="•"/>
            </a:pPr>
            <a:r>
              <a:rPr lang="en-US" sz="1800" b="1" dirty="0"/>
              <a:t>Disabled Subchannel Bitmap subfield:</a:t>
            </a:r>
            <a:r>
              <a:rPr lang="en-US" sz="1800" b="0" dirty="0"/>
              <a:t> This subfield indicates which 20MHz subchannels within the BSS bandwidth are enabled or disabled when the non-AP STA operates in AOM mode.</a:t>
            </a:r>
          </a:p>
          <a:p>
            <a:pPr>
              <a:buFont typeface="Arial" panose="020B0604020202020204" pitchFamily="34" charset="0"/>
              <a:buChar char="•"/>
            </a:pPr>
            <a:r>
              <a:rPr lang="en-US" b="0" dirty="0"/>
              <a:t>If the NPCA primary channel announced by the NPCA AP is indicated as a disabled subchannel in the AOM parameters of the AOM STA, the STA shall not operate on the NPCA primary channel. </a:t>
            </a:r>
          </a:p>
          <a:p>
            <a:pPr>
              <a:buFont typeface="Arial" panose="020B0604020202020204" pitchFamily="34" charset="0"/>
              <a:buChar char="•"/>
            </a:pPr>
            <a:r>
              <a:rPr lang="en-US" b="0" dirty="0"/>
              <a:t>In other words, when in AOM mode, the STA shall disable NPCA mode if the NPCA primary channel announced by the AP is indicated as disabled in the STA’s AOM parameters.</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7A6A90F-AD32-62AC-4DB6-28197E1B7B2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5A24D7-09DA-0092-0389-701760FE605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0BB7106-A9B9-35C9-DA8B-EB3FF23C39F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729390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b="0" dirty="0"/>
              <a:t>We discussed the applicability of AOM parameters to channels inside or outside of the non-AP STA's operating BW when NPCA and/or DSO modes are enabled.</a:t>
            </a:r>
          </a:p>
          <a:p>
            <a:pPr lvl="1">
              <a:buFont typeface="Arial" panose="020B0604020202020204" pitchFamily="34" charset="0"/>
              <a:buChar char="•"/>
            </a:pPr>
            <a:r>
              <a:rPr lang="en-US" dirty="0"/>
              <a:t>An </a:t>
            </a:r>
            <a:r>
              <a:rPr lang="en-US" b="0" dirty="0"/>
              <a:t>AOM STA may indicate whether the AOM parameters apply only to its operating BW or also to channels outside of its operating BW (i.e., NPCA channel, DSO sub-band).</a:t>
            </a:r>
          </a:p>
          <a:p>
            <a:pPr lvl="1">
              <a:buFont typeface="Arial" panose="020B0604020202020204" pitchFamily="34" charset="0"/>
              <a:buChar char="•"/>
            </a:pPr>
            <a:r>
              <a:rPr lang="en-US" b="0" dirty="0"/>
              <a:t>If IDC interference occurs on the NPCA channel and/or the DSO sub-band that lies outside of the AOM STA's operating BW, the non-AP STA may disable NPCA or DSO operation.</a:t>
            </a:r>
          </a:p>
          <a:p>
            <a:pPr lvl="1">
              <a:buFont typeface="Arial" panose="020B0604020202020204" pitchFamily="34" charset="0"/>
              <a:buChar char="•"/>
            </a:pPr>
            <a:r>
              <a:rPr lang="en-US" dirty="0"/>
              <a:t>If the NPCA primary channel announced by the NPCA AP is indicated as a disabled subchannel in the AOM parameters of the STA, the AOM STA shall disable NPCA mode.</a:t>
            </a:r>
            <a:endParaRPr lang="en-US" b="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AOM STA may indicate whether its AOM parameters apply only within its operating BW, or also to channels outside the non-AP STA's operating BW (i.e., NPCA channel, DSO sub-band).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1E4D2-2D0E-E422-34E3-5A78D8C1B4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5216D9-592A-EF3D-95C9-C75C97C802F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1651334-452D-7C89-CA0F-58656E80730C}"/>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If IDC interference occurs on the NPCA channel and/or on the DSO sub-band that lies outside the non-AP STA's operating BW, the non-AP STA may disable NPCA or DSO operation.</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1F553B-8F64-E860-38E6-BCFAB9628D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4506CFB-A7A6-4640-3FBA-69A3C4EC42AC}"/>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30825F3-5D90-A909-8AA3-4581B1D9DB0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65313606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9444</TotalTime>
  <Words>1168</Words>
  <Application>Microsoft Macintosh PowerPoint</Application>
  <PresentationFormat>Widescreen</PresentationFormat>
  <Paragraphs>90</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PowerPoint Presentation</vt:lpstr>
      <vt:lpstr>Introduction</vt:lpstr>
      <vt:lpstr>Motivation</vt:lpstr>
      <vt:lpstr>Proposal 1 for Issue #1</vt:lpstr>
      <vt:lpstr>Proposal 2 for Issue #2</vt:lpstr>
      <vt:lpstr>AOM disabled subchannel and NPCA primary channel</vt:lpstr>
      <vt:lpstr>Summary</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364</cp:revision>
  <cp:lastPrinted>1601-01-01T00:00:00Z</cp:lastPrinted>
  <dcterms:created xsi:type="dcterms:W3CDTF">2022-10-28T01:22:29Z</dcterms:created>
  <dcterms:modified xsi:type="dcterms:W3CDTF">2025-09-12T17:46:38Z</dcterms:modified>
</cp:coreProperties>
</file>