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9" r:id="rId3"/>
    <p:sldId id="447" r:id="rId4"/>
    <p:sldId id="459" r:id="rId5"/>
    <p:sldId id="460" r:id="rId6"/>
    <p:sldId id="456" r:id="rId7"/>
    <p:sldId id="458" r:id="rId8"/>
    <p:sldId id="461" r:id="rId9"/>
    <p:sldId id="425" r:id="rId10"/>
    <p:sldId id="45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94" d="100"/>
          <a:sy n="94" d="100"/>
        </p:scale>
        <p:origin x="5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dirty="0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9/19/2025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94714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9/19/2025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202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1602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381"/>
            <a:ext cx="139781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smtClean="0">
                <a:cs typeface="+mn-cs"/>
              </a:rPr>
              <a:t>Sep. </a:t>
            </a:r>
            <a:r>
              <a:rPr lang="en-US" sz="1800" b="1" dirty="0">
                <a:cs typeface="+mn-cs"/>
              </a:rPr>
              <a:t>2025</a:t>
            </a: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MAPC element length issue discussion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506124"/>
              </p:ext>
            </p:extLst>
          </p:nvPr>
        </p:nvGraphicFramePr>
        <p:xfrm>
          <a:off x="1312863" y="2760663"/>
          <a:ext cx="9906000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11465071" imgH="2742525" progId="Word.Document.8">
                  <p:embed/>
                </p:oleObj>
              </mc:Choice>
              <mc:Fallback>
                <p:oleObj name="Document" r:id="rId4" imgW="11465071" imgH="274252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2760663"/>
                        <a:ext cx="9906000" cy="2370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[1]. 24/1103r1 </a:t>
            </a:r>
            <a:r>
              <a:rPr lang="en-GB" dirty="0">
                <a:sym typeface="+mn-ea"/>
              </a:rPr>
              <a:t>Post-Quantum 802.11</a:t>
            </a:r>
            <a:endParaRPr lang="en-GB" dirty="0"/>
          </a:p>
          <a:p>
            <a:r>
              <a:rPr lang="en-US" dirty="0"/>
              <a:t>[2]. 25/218r1 Post-Quantum Opportunistic Wireless Encryption (OWE)</a:t>
            </a:r>
          </a:p>
          <a:p>
            <a:r>
              <a:rPr lang="en-US" dirty="0"/>
              <a:t>[3]. 25/1108r3	</a:t>
            </a:r>
            <a:r>
              <a:rPr lang="en-US" dirty="0" smtClean="0"/>
              <a:t>pqc-protocol-definitions</a:t>
            </a:r>
          </a:p>
          <a:p>
            <a:r>
              <a:rPr lang="en-US" dirty="0" smtClean="0"/>
              <a:t>[4</a:t>
            </a:r>
            <a:r>
              <a:rPr lang="en-US" dirty="0"/>
              <a:t>]. 2025/1297r1	Post-Quantum Opportunistic Wireless Encryption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702310" y="1800225"/>
            <a:ext cx="11089474" cy="3738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sym typeface="+mn-ea"/>
              </a:rPr>
              <a:t>In this presentation, we offer some </a:t>
            </a:r>
            <a:r>
              <a:rPr lang="en-US" altLang="zh-CN" sz="2400" b="1" dirty="0" smtClean="0">
                <a:sym typeface="+mn-ea"/>
              </a:rPr>
              <a:t>thoughts </a:t>
            </a:r>
            <a:r>
              <a:rPr lang="en-US" altLang="zh-CN" sz="2400" b="1" dirty="0">
                <a:sym typeface="+mn-ea"/>
              </a:rPr>
              <a:t>on </a:t>
            </a:r>
            <a:r>
              <a:rPr lang="en-US" altLang="zh-CN" sz="2400" b="1" dirty="0" smtClean="0">
                <a:sym typeface="+mn-ea"/>
              </a:rPr>
              <a:t>MAPC </a:t>
            </a:r>
            <a:r>
              <a:rPr lang="en-US" altLang="zh-CN" sz="2400" b="1" dirty="0">
                <a:sym typeface="+mn-ea"/>
              </a:rPr>
              <a:t>element length </a:t>
            </a:r>
            <a:r>
              <a:rPr lang="en-US" altLang="zh-CN" sz="2400" b="1" dirty="0" smtClean="0">
                <a:sym typeface="+mn-ea"/>
              </a:rPr>
              <a:t>issue.</a:t>
            </a:r>
            <a:endParaRPr lang="en-US" altLang="zh-CN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55" y="685801"/>
            <a:ext cx="11131826" cy="914399"/>
          </a:xfrm>
        </p:spPr>
        <p:txBody>
          <a:bodyPr/>
          <a:lstStyle/>
          <a:p>
            <a:r>
              <a:rPr lang="en-US" dirty="0" smtClean="0"/>
              <a:t>Recap: 1-octet length field in MAPC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628153" y="1510749"/>
            <a:ext cx="11171583" cy="4915452"/>
          </a:xfrm>
        </p:spPr>
        <p:txBody>
          <a:bodyPr/>
          <a:lstStyle/>
          <a:p>
            <a:r>
              <a:rPr lang="en-US" dirty="0" smtClean="0"/>
              <a:t>As shown in Figure 9-aa10 in 802.11bn draft1.0, only 1-octet length field in the MAPC element format, which can indicate the maximum 255-octet length of the information.</a:t>
            </a:r>
          </a:p>
          <a:p>
            <a:pPr lvl="1"/>
            <a:r>
              <a:rPr lang="en-US" sz="1800" b="0" dirty="0" smtClean="0"/>
              <a:t>In Security Profile </a:t>
            </a:r>
            <a:r>
              <a:rPr lang="en-US" sz="1800" b="0" dirty="0" err="1" smtClean="0"/>
              <a:t>subelement</a:t>
            </a:r>
            <a:r>
              <a:rPr lang="en-US" sz="1800" b="0" dirty="0" smtClean="0"/>
              <a:t>, 2-octect length field can indicate the maximum 65535-octet length of the information.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3660" y="3311715"/>
            <a:ext cx="7785267" cy="30970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55" y="685801"/>
            <a:ext cx="11131826" cy="914399"/>
          </a:xfrm>
        </p:spPr>
        <p:txBody>
          <a:bodyPr/>
          <a:lstStyle/>
          <a:p>
            <a:r>
              <a:rPr lang="en-US" dirty="0" smtClean="0"/>
              <a:t>Recap: MAPC supporting PQC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972819" y="1657985"/>
            <a:ext cx="11057503" cy="4768215"/>
          </a:xfrm>
        </p:spPr>
        <p:txBody>
          <a:bodyPr/>
          <a:lstStyle/>
          <a:p>
            <a:r>
              <a:rPr lang="en-US" dirty="0" smtClean="0"/>
              <a:t>Considering to forward supporting Post-Quantum Cryptography(PQC), MAPC element may include the ML-KEM parameter(s) in its security profile.</a:t>
            </a:r>
          </a:p>
          <a:p>
            <a:pPr lvl="1"/>
            <a:r>
              <a:rPr lang="en-US" dirty="0" smtClean="0"/>
              <a:t>But, the length of Encapsulation key/Cipher text may be up to 1568 octets.</a:t>
            </a:r>
          </a:p>
          <a:p>
            <a:pPr lvl="1"/>
            <a:r>
              <a:rPr lang="en-US" dirty="0" smtClean="0"/>
              <a:t>The total length of security information may be up to 2000+ octets (PQC TLS in 802.1X mode)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061" y="4174451"/>
            <a:ext cx="5828142" cy="129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8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Obviously, 1-octet length field can’t indicate the whole MAPC element in some scenario.</a:t>
            </a:r>
          </a:p>
          <a:p>
            <a:endParaRPr lang="en-US" altLang="zh-CN" dirty="0"/>
          </a:p>
          <a:p>
            <a:r>
              <a:rPr lang="en-US" altLang="zh-CN" dirty="0" smtClean="0"/>
              <a:t>Propose the following two </a:t>
            </a:r>
            <a:r>
              <a:rPr lang="en-US" altLang="zh-CN" dirty="0"/>
              <a:t>o</a:t>
            </a:r>
            <a:r>
              <a:rPr lang="en-US" altLang="zh-CN" dirty="0" smtClean="0"/>
              <a:t>ptions to address the issue mentioned above:</a:t>
            </a:r>
          </a:p>
          <a:p>
            <a:r>
              <a:rPr lang="en-US" altLang="zh-CN" sz="2000" dirty="0" smtClean="0"/>
              <a:t>Opt1</a:t>
            </a:r>
            <a:r>
              <a:rPr lang="en-US" altLang="zh-CN" sz="2000" b="0" dirty="0" smtClean="0"/>
              <a:t>: Fragment the MAPC element but not fragment the security profile. Possibly, need to define some new fragment rules for it.</a:t>
            </a:r>
          </a:p>
          <a:p>
            <a:r>
              <a:rPr lang="en-US" altLang="zh-CN" sz="2000" dirty="0" smtClean="0"/>
              <a:t>Opt2</a:t>
            </a:r>
            <a:r>
              <a:rPr lang="en-US" altLang="zh-CN" sz="2000" b="0" dirty="0" smtClean="0"/>
              <a:t>: include a 2-octet length extension field to indicate the remaining payload of MAPC element.</a:t>
            </a:r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Jay Yang, et al. (ZTE)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8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3200" cy="1143000"/>
          </a:xfrm>
        </p:spPr>
        <p:txBody>
          <a:bodyPr/>
          <a:lstStyle/>
          <a:p>
            <a:r>
              <a:rPr lang="en-US" dirty="0" smtClean="0"/>
              <a:t>Opt1: Fragment the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462279" y="1617129"/>
            <a:ext cx="11599849" cy="1730375"/>
          </a:xfrm>
        </p:spPr>
        <p:txBody>
          <a:bodyPr/>
          <a:lstStyle/>
          <a:p>
            <a:r>
              <a:rPr lang="en-US" dirty="0" smtClean="0"/>
              <a:t>Following the rule defined in </a:t>
            </a:r>
            <a:r>
              <a:rPr lang="en-US" altLang="zh-CN" dirty="0"/>
              <a:t>10.28.11 </a:t>
            </a:r>
            <a:r>
              <a:rPr lang="en-US" altLang="zh-CN" dirty="0" smtClean="0"/>
              <a:t>(Element fragmentation) to fragment MAPC element and defragment it on receiver side.</a:t>
            </a:r>
          </a:p>
          <a:p>
            <a:pPr lvl="1"/>
            <a:r>
              <a:rPr lang="en-US" dirty="0" smtClean="0"/>
              <a:t>As shown in Figure 10-48, insert FID and the length field into the fragmented element </a:t>
            </a:r>
            <a:r>
              <a:rPr lang="en-US" altLang="zh-CN" dirty="0"/>
              <a:t>after each 255-octet payload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359" y="3108960"/>
            <a:ext cx="5418704" cy="2878538"/>
          </a:xfrm>
          <a:prstGeom prst="rect">
            <a:avLst/>
          </a:prstGeom>
        </p:spPr>
      </p:pic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61456" y="3307743"/>
            <a:ext cx="6334760" cy="3037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Shortage of Opt1</a:t>
            </a:r>
          </a:p>
          <a:p>
            <a:pPr lvl="1"/>
            <a:r>
              <a:rPr lang="en-US" kern="0" dirty="0" smtClean="0"/>
              <a:t>Fragment MAPC element including the PQC parameter causing a seriously overhead issue. E.g. </a:t>
            </a:r>
            <a:r>
              <a:rPr lang="en-US" kern="0" dirty="0"/>
              <a:t>T</a:t>
            </a:r>
            <a:r>
              <a:rPr lang="en-US" kern="0" dirty="0" smtClean="0"/>
              <a:t>he </a:t>
            </a:r>
            <a:r>
              <a:rPr lang="en-US" kern="0" dirty="0" smtClean="0"/>
              <a:t>2000+</a:t>
            </a:r>
            <a:r>
              <a:rPr lang="en-US" altLang="zh-CN" dirty="0" smtClean="0"/>
              <a:t>-octet payload in </a:t>
            </a:r>
            <a:r>
              <a:rPr lang="en-US" altLang="zh-CN" smtClean="0"/>
              <a:t>security profile </a:t>
            </a:r>
            <a:r>
              <a:rPr lang="en-US" altLang="zh-CN" dirty="0" smtClean="0"/>
              <a:t>may be fragmented </a:t>
            </a:r>
            <a:r>
              <a:rPr lang="en-US" altLang="zh-CN" smtClean="0"/>
              <a:t>into </a:t>
            </a:r>
            <a:r>
              <a:rPr lang="en-US" altLang="zh-CN" smtClean="0"/>
              <a:t>8 </a:t>
            </a:r>
            <a:r>
              <a:rPr lang="en-US" altLang="zh-CN" dirty="0" smtClean="0"/>
              <a:t>pieces, that’s</a:t>
            </a:r>
            <a:r>
              <a:rPr lang="en-US" altLang="zh-CN" smtClean="0"/>
              <a:t>, </a:t>
            </a:r>
            <a:r>
              <a:rPr lang="en-US" altLang="zh-CN" smtClean="0"/>
              <a:t>16 </a:t>
            </a:r>
            <a:r>
              <a:rPr lang="en-US" altLang="zh-CN" dirty="0" smtClean="0"/>
              <a:t>additional octets will be inserted into the total payload.</a:t>
            </a:r>
            <a:endParaRPr lang="en-US" kern="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Opt2: include 2-octet length extension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5" y="1510665"/>
            <a:ext cx="11327378" cy="481393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Define 2-octet length extension field in MAPC common info. field to indicate the remaining length of MAPC element if the total payload length beyond 255-octet.</a:t>
            </a:r>
          </a:p>
          <a:p>
            <a:pPr lvl="1"/>
            <a:r>
              <a:rPr lang="en-US" dirty="0" smtClean="0"/>
              <a:t>Define length extension present in MAPC control Info. field to indicate when the length extension field in MAPC common info. </a:t>
            </a:r>
            <a:r>
              <a:rPr lang="en-US" dirty="0"/>
              <a:t>f</a:t>
            </a:r>
            <a:r>
              <a:rPr lang="en-US" dirty="0" smtClean="0"/>
              <a:t>ield or not.</a:t>
            </a:r>
          </a:p>
          <a:p>
            <a:pPr lvl="1"/>
            <a:r>
              <a:rPr lang="en-US" dirty="0" smtClean="0"/>
              <a:t>That’s, when </a:t>
            </a:r>
            <a:r>
              <a:rPr lang="en-US" altLang="zh-CN" dirty="0"/>
              <a:t>the total length of payload beyond </a:t>
            </a:r>
            <a:r>
              <a:rPr lang="en-US" altLang="zh-CN" dirty="0" smtClean="0"/>
              <a:t>255-octet, length extension present field will be set to 1, otherwise, it’s set to 0.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following figure depicts the proposed signaling(in red font)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829962"/>
              </p:ext>
            </p:extLst>
          </p:nvPr>
        </p:nvGraphicFramePr>
        <p:xfrm>
          <a:off x="2370496" y="4595190"/>
          <a:ext cx="6749651" cy="1288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5134"/>
                <a:gridCol w="1303452"/>
                <a:gridCol w="1344868"/>
                <a:gridCol w="1134337"/>
                <a:gridCol w="1115930"/>
                <a:gridCol w="1115930"/>
              </a:tblGrid>
              <a:tr h="823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MAPC Common Info Length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MAPC Capabilities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MAPC Parameters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ID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 Extension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5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Octets:</a:t>
                      </a: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>
                          <a:effectLst/>
                        </a:rPr>
                        <a:t>1</a:t>
                      </a:r>
                      <a:endParaRPr lang="zh-CN" alt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u="sng" dirty="0" smtClean="0">
                          <a:effectLst/>
                        </a:rPr>
                        <a:t>2</a:t>
                      </a:r>
                      <a:endParaRPr lang="zh-CN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u="sng" dirty="0" smtClean="0">
                          <a:effectLst/>
                        </a:rPr>
                        <a:t>2</a:t>
                      </a:r>
                      <a:endParaRPr lang="zh-CN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 or 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 or 2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Jay Yang, et al. (ZTE)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99195"/>
              </p:ext>
            </p:extLst>
          </p:nvPr>
        </p:nvGraphicFramePr>
        <p:xfrm>
          <a:off x="2526691" y="2162539"/>
          <a:ext cx="6720675" cy="1581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305"/>
                <a:gridCol w="1877717"/>
                <a:gridCol w="2024312"/>
                <a:gridCol w="1809341"/>
              </a:tblGrid>
              <a:tr h="4524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B0</a:t>
                      </a:r>
                      <a:endParaRPr lang="en-US" sz="2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</a:rPr>
                        <a:t>B1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</a:rPr>
                        <a:t>B2   B7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68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>
                          <a:effectLst/>
                        </a:rPr>
                        <a:t> </a:t>
                      </a:r>
                      <a:endParaRPr lang="zh-CN" altLang="en-US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AP ID Present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</a:t>
                      </a:r>
                      <a:r>
                        <a:rPr lang="en-US" sz="1600" b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Extension present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effectLst/>
                        </a:rPr>
                        <a:t>Reserved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24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Bits: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dirty="0">
                          <a:effectLst/>
                        </a:rPr>
                        <a:t>1</a:t>
                      </a:r>
                      <a:endParaRPr lang="zh-CN" alt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zh-CN" alt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zh-CN" alt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124366" y="1741532"/>
            <a:ext cx="4408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1000"/>
              </a:spcAft>
            </a:pPr>
            <a:r>
              <a:rPr lang="en-US" altLang="zh-CN" b="1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Figure 9-aa8—MAPC Control field format</a:t>
            </a:r>
            <a:endParaRPr lang="en-US" altLang="zh-CN" sz="1600" dirty="0">
              <a:effectLst/>
              <a:latin typeface="Arial" panose="020B0604020202020204" pitchFamily="34" charset="0"/>
              <a:ea typeface="Batang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29792" y="4183094"/>
            <a:ext cx="43054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1000"/>
              </a:spcAft>
            </a:pPr>
            <a:r>
              <a:rPr lang="en-US" altLang="zh-CN" sz="1600" b="1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Figure 9-aa9—</a:t>
            </a:r>
            <a:r>
              <a:rPr lang="en-US" altLang="zh-CN" sz="1400" b="1" dirty="0">
                <a:latin typeface="Arial" panose="020B0604020202020204" pitchFamily="34" charset="0"/>
                <a:ea typeface="Batang"/>
                <a:cs typeface="Times New Roman" panose="02020603050405020304" pitchFamily="18" charset="0"/>
              </a:rPr>
              <a:t> MAPC Common Info field format</a:t>
            </a:r>
            <a:endParaRPr lang="en-US" altLang="zh-CN" sz="1400" dirty="0">
              <a:effectLst/>
              <a:latin typeface="Arial" panose="020B0604020202020204" pitchFamily="34" charset="0"/>
              <a:ea typeface="Batang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443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95" y="1752600"/>
            <a:ext cx="11015980" cy="4572000"/>
          </a:xfrm>
        </p:spPr>
        <p:txBody>
          <a:bodyPr/>
          <a:lstStyle/>
          <a:p>
            <a:r>
              <a:rPr lang="en-US" dirty="0" smtClean="0"/>
              <a:t>Analyze the length issue when the length of payload in MAPC element beyond 255 octets, and provide two options to address it.</a:t>
            </a:r>
          </a:p>
          <a:p>
            <a:pPr lvl="1" algn="l">
              <a:buClrTx/>
              <a:buSzTx/>
              <a:buFontTx/>
            </a:pPr>
            <a:r>
              <a:rPr lang="en-US" dirty="0" smtClean="0"/>
              <a:t>Opt1: Fragment/defragment MAPC element, may involve new potential issues, like overhead issue, implementation complex.</a:t>
            </a:r>
          </a:p>
          <a:p>
            <a:pPr lvl="1" algn="l">
              <a:buClrTx/>
              <a:buSzTx/>
              <a:buFontTx/>
            </a:pPr>
            <a:r>
              <a:rPr lang="en-US" dirty="0" smtClean="0"/>
              <a:t>Opt2: Define a 2-octect length extension field in MAPC Common Info field.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639</Words>
  <Application>Microsoft Office PowerPoint</Application>
  <PresentationFormat>宽屏</PresentationFormat>
  <Paragraphs>82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Batang</vt:lpstr>
      <vt:lpstr>等线</vt:lpstr>
      <vt:lpstr>Arial</vt:lpstr>
      <vt:lpstr>Calibri</vt:lpstr>
      <vt:lpstr>Times New Roman</vt:lpstr>
      <vt:lpstr>Wingdings</vt:lpstr>
      <vt:lpstr>802-11-Submission</vt:lpstr>
      <vt:lpstr>Document</vt:lpstr>
      <vt:lpstr>MAPC element length issue discussion</vt:lpstr>
      <vt:lpstr>Introduction</vt:lpstr>
      <vt:lpstr>Recap: 1-octet length field in MAPC element</vt:lpstr>
      <vt:lpstr>Recap: MAPC supporting PQC</vt:lpstr>
      <vt:lpstr>Motivation</vt:lpstr>
      <vt:lpstr>Opt1: Fragment the element</vt:lpstr>
      <vt:lpstr>Opt2: include 2-octet length extension field</vt:lpstr>
      <vt:lpstr>The following figure depicts the proposed signaling(in red font)</vt:lpstr>
      <vt:lpstr>Summary</vt:lpstr>
      <vt:lpstr>Reference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杨志杰10343608</cp:lastModifiedBy>
  <cp:revision>394</cp:revision>
  <dcterms:created xsi:type="dcterms:W3CDTF">2020-11-25T01:30:00Z</dcterms:created>
  <dcterms:modified xsi:type="dcterms:W3CDTF">2025-09-18T17:55:26Z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597EFCED96674964B955389E58D64D3A_13</vt:lpwstr>
  </property>
  <property fmtid="{D5CDD505-2E9C-101B-9397-08002B2CF9AE}" pid="5" name="KSOProductBuildVer">
    <vt:lpwstr>1033-12.2.0.13201</vt:lpwstr>
  </property>
</Properties>
</file>