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69" r:id="rId2"/>
    <p:sldId id="257" r:id="rId3"/>
    <p:sldId id="686" r:id="rId4"/>
    <p:sldId id="687" r:id="rId5"/>
    <p:sldId id="688" r:id="rId6"/>
    <p:sldId id="689" r:id="rId7"/>
    <p:sldId id="690" r:id="rId8"/>
    <p:sldId id="691" r:id="rId9"/>
    <p:sldId id="692" r:id="rId10"/>
    <p:sldId id="693" r:id="rId11"/>
    <p:sldId id="694" r:id="rId12"/>
    <p:sldId id="695" r:id="rId13"/>
    <p:sldId id="696" r:id="rId1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默认节" id="{7E56503E-D17C-484A-95A8-5E9EA24C28ED}">
          <p14:sldIdLst>
            <p14:sldId id="269"/>
            <p14:sldId id="257"/>
            <p14:sldId id="686"/>
            <p14:sldId id="687"/>
            <p14:sldId id="688"/>
            <p14:sldId id="689"/>
            <p14:sldId id="690"/>
            <p14:sldId id="691"/>
            <p14:sldId id="692"/>
            <p14:sldId id="693"/>
            <p14:sldId id="694"/>
            <p14:sldId id="695"/>
            <p14:sldId id="696"/>
          </p14:sldIdLst>
        </p14:section>
        <p14:section name="Appendix" id="{3FA4F558-26DF-471B-BB0F-7AC67F2D1F6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罗朝明(Chaoming Luo)" initials="罗朝明(Chaoming" lastIdx="2" clrIdx="0">
    <p:extLst>
      <p:ext uri="{19B8F6BF-5375-455C-9EA6-DF929625EA0E}">
        <p15:presenceInfo xmlns:p15="http://schemas.microsoft.com/office/powerpoint/2012/main" userId="S-1-5-21-1439682878-3164288827-2260694920-3886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23" autoAdjust="0"/>
    <p:restoredTop sz="94660"/>
  </p:normalViewPr>
  <p:slideViewPr>
    <p:cSldViewPr>
      <p:cViewPr>
        <p:scale>
          <a:sx n="100" d="100"/>
          <a:sy n="100" d="100"/>
        </p:scale>
        <p:origin x="536" y="-7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p:scale>
          <a:sx n="70" d="100"/>
          <a:sy n="70" d="100"/>
        </p:scale>
        <p:origin x="3552" y="8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9/12/2025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88807" y="88900"/>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2809875" y="65344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
        <p:nvSpPr>
          <p:cNvPr id="2" name="Slide Image Placeholder 1">
            <a:extLst>
              <a:ext uri="{FF2B5EF4-FFF2-40B4-BE49-F238E27FC236}">
                <a16:creationId xmlns:a16="http://schemas.microsoft.com/office/drawing/2014/main" id="{B4AFD9F8-B4A1-3A97-857D-C2B0518AD6D7}"/>
              </a:ext>
            </a:extLst>
          </p:cNvPr>
          <p:cNvSpPr>
            <a:spLocks noGrp="1" noRot="1" noChangeAspect="1"/>
          </p:cNvSpPr>
          <p:nvPr>
            <p:ph type="sldImg" idx="2"/>
          </p:nvPr>
        </p:nvSpPr>
        <p:spPr>
          <a:xfrm>
            <a:off x="654050" y="1076326"/>
            <a:ext cx="5565775" cy="3132137"/>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ftr="0" dt="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24832AD-7F9E-DFE3-2FCB-0862C59561D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E92D59B3-D52F-F768-4098-BE9CACBFCF4D}"/>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D21B3066-1EE7-F341-A60E-68ED34B7C462}"/>
              </a:ext>
            </a:extLst>
          </p:cNvPr>
          <p:cNvSpPr>
            <a:spLocks noGrp="1" noChangeArrowheads="1"/>
          </p:cNvSpPr>
          <p:nvPr>
            <p:ph type="sldNum"/>
          </p:nvPr>
        </p:nvSpPr>
        <p:spPr>
          <a:ln/>
        </p:spPr>
        <p:txBody>
          <a:bodyPr/>
          <a:lstStyle/>
          <a:p>
            <a:r>
              <a:rPr lang="en-US"/>
              <a:t>Page </a:t>
            </a:r>
            <a:fld id="{CA5AFF69-4AEE-4693-9CD6-98E2EBC076EC}" type="slidenum">
              <a:rPr lang="en-US"/>
              <a:pPr/>
              <a:t>11</a:t>
            </a:fld>
            <a:endParaRPr lang="en-US"/>
          </a:p>
        </p:txBody>
      </p:sp>
      <p:sp>
        <p:nvSpPr>
          <p:cNvPr id="13313" name="Text Box 1">
            <a:extLst>
              <a:ext uri="{FF2B5EF4-FFF2-40B4-BE49-F238E27FC236}">
                <a16:creationId xmlns:a16="http://schemas.microsoft.com/office/drawing/2014/main" id="{52C3EF10-662B-A13F-AA14-57CF71FED6DD}"/>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E5A659D5-F8BB-7385-7886-AC8C6564D4CB}"/>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88391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C7E1BB-51DD-1AC2-07D5-1FDBAE6A3156}"/>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BF734AAD-83D7-F1AA-50D9-60A696463BAB}"/>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4D70D649-D42C-98AE-0E4D-A34E685C9E37}"/>
              </a:ext>
            </a:extLst>
          </p:cNvPr>
          <p:cNvSpPr>
            <a:spLocks noGrp="1" noChangeArrowheads="1"/>
          </p:cNvSpPr>
          <p:nvPr>
            <p:ph type="sldNum"/>
          </p:nvPr>
        </p:nvSpPr>
        <p:spPr>
          <a:ln/>
        </p:spPr>
        <p:txBody>
          <a:bodyPr/>
          <a:lstStyle/>
          <a:p>
            <a:r>
              <a:rPr lang="en-US"/>
              <a:t>Page </a:t>
            </a:r>
            <a:fld id="{CA5AFF69-4AEE-4693-9CD6-98E2EBC076EC}" type="slidenum">
              <a:rPr lang="en-US"/>
              <a:pPr/>
              <a:t>12</a:t>
            </a:fld>
            <a:endParaRPr lang="en-US"/>
          </a:p>
        </p:txBody>
      </p:sp>
      <p:sp>
        <p:nvSpPr>
          <p:cNvPr id="13313" name="Text Box 1">
            <a:extLst>
              <a:ext uri="{FF2B5EF4-FFF2-40B4-BE49-F238E27FC236}">
                <a16:creationId xmlns:a16="http://schemas.microsoft.com/office/drawing/2014/main" id="{A1FA5798-3A60-0A47-AA31-58FC2EA861A5}"/>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92C85AD7-6433-FA44-7EC1-FEA6C0AACA4D}"/>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13593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89D3F22-68F0-33FA-6E3A-F0801CB224B9}"/>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F10B4D73-2935-FB2C-DD6B-4EEC951A5333}"/>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9571B80D-C5D7-4E57-BE92-0B39F658189E}"/>
              </a:ext>
            </a:extLst>
          </p:cNvPr>
          <p:cNvSpPr>
            <a:spLocks noGrp="1" noChangeArrowheads="1"/>
          </p:cNvSpPr>
          <p:nvPr>
            <p:ph type="sldNum"/>
          </p:nvPr>
        </p:nvSpPr>
        <p:spPr>
          <a:ln/>
        </p:spPr>
        <p:txBody>
          <a:bodyPr/>
          <a:lstStyle/>
          <a:p>
            <a:r>
              <a:rPr lang="en-US"/>
              <a:t>Page </a:t>
            </a:r>
            <a:fld id="{CA5AFF69-4AEE-4693-9CD6-98E2EBC076EC}" type="slidenum">
              <a:rPr lang="en-US"/>
              <a:pPr/>
              <a:t>13</a:t>
            </a:fld>
            <a:endParaRPr lang="en-US"/>
          </a:p>
        </p:txBody>
      </p:sp>
      <p:sp>
        <p:nvSpPr>
          <p:cNvPr id="13313" name="Text Box 1">
            <a:extLst>
              <a:ext uri="{FF2B5EF4-FFF2-40B4-BE49-F238E27FC236}">
                <a16:creationId xmlns:a16="http://schemas.microsoft.com/office/drawing/2014/main" id="{B737C09F-8916-79C0-F9A0-8967403C6B5A}"/>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C357B32B-12D0-2ACA-1835-7A299F68F3D8}"/>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537791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9472C64-E02F-8BCB-7864-29D33A0F511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CA3F790-56DA-9FA2-CFF7-F9A46E6C997B}"/>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527258FE-DEC9-A003-2D8C-10B4730AD55E}"/>
              </a:ext>
            </a:extLst>
          </p:cNvPr>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a:extLst>
              <a:ext uri="{FF2B5EF4-FFF2-40B4-BE49-F238E27FC236}">
                <a16:creationId xmlns:a16="http://schemas.microsoft.com/office/drawing/2014/main" id="{A9E309BF-9606-276E-7984-BFD6755F7B77}"/>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3EBBE379-C04D-B76E-2CF6-50B5C234FDB4}"/>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73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BCB7A2D-CFDE-690E-59B3-44934465085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4F625D1A-ED3E-6843-9E48-E905D30E2D14}"/>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6CEC9589-8E13-DE1B-FEF2-043169ACB06C}"/>
              </a:ext>
            </a:extLst>
          </p:cNvPr>
          <p:cNvSpPr>
            <a:spLocks noGrp="1" noChangeArrowheads="1"/>
          </p:cNvSpPr>
          <p:nvPr>
            <p:ph type="sldNum"/>
          </p:nvPr>
        </p:nvSpPr>
        <p:spPr>
          <a:ln/>
        </p:spPr>
        <p:txBody>
          <a:bodyPr/>
          <a:lstStyle/>
          <a:p>
            <a:r>
              <a:rPr lang="en-US"/>
              <a:t>Page </a:t>
            </a:r>
            <a:fld id="{CA5AFF69-4AEE-4693-9CD6-98E2EBC076EC}" type="slidenum">
              <a:rPr lang="en-US"/>
              <a:pPr/>
              <a:t>4</a:t>
            </a:fld>
            <a:endParaRPr lang="en-US"/>
          </a:p>
        </p:txBody>
      </p:sp>
      <p:sp>
        <p:nvSpPr>
          <p:cNvPr id="13313" name="Text Box 1">
            <a:extLst>
              <a:ext uri="{FF2B5EF4-FFF2-40B4-BE49-F238E27FC236}">
                <a16:creationId xmlns:a16="http://schemas.microsoft.com/office/drawing/2014/main" id="{B9560EEC-C432-E419-26CB-0D6C2E167E80}"/>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6152DB6B-8C5A-35F8-33B7-A8C455D3B71F}"/>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593532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58A83F2-6B87-0D72-40E6-4C7B3C725C7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202507A2-5E49-1074-397A-3C055B4876D5}"/>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068368EE-272F-325F-C64D-FD0B03FEEF35}"/>
              </a:ext>
            </a:extLst>
          </p:cNvPr>
          <p:cNvSpPr>
            <a:spLocks noGrp="1" noChangeArrowheads="1"/>
          </p:cNvSpPr>
          <p:nvPr>
            <p:ph type="sldNum"/>
          </p:nvPr>
        </p:nvSpPr>
        <p:spPr>
          <a:ln/>
        </p:spPr>
        <p:txBody>
          <a:bodyPr/>
          <a:lstStyle/>
          <a:p>
            <a:r>
              <a:rPr lang="en-US"/>
              <a:t>Page </a:t>
            </a:r>
            <a:fld id="{CA5AFF69-4AEE-4693-9CD6-98E2EBC076EC}" type="slidenum">
              <a:rPr lang="en-US"/>
              <a:pPr/>
              <a:t>5</a:t>
            </a:fld>
            <a:endParaRPr lang="en-US"/>
          </a:p>
        </p:txBody>
      </p:sp>
      <p:sp>
        <p:nvSpPr>
          <p:cNvPr id="13313" name="Text Box 1">
            <a:extLst>
              <a:ext uri="{FF2B5EF4-FFF2-40B4-BE49-F238E27FC236}">
                <a16:creationId xmlns:a16="http://schemas.microsoft.com/office/drawing/2014/main" id="{126CAFAE-88D2-67BD-771B-350D452CA568}"/>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A238A11D-986A-18AD-8EB8-D99FA4A4C876}"/>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353232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BEC350F-BAE6-D96C-A075-4B929059146A}"/>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1FAC386A-7F26-2279-0990-751EFDB093ED}"/>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BC266FF6-7656-E94D-DAF7-A0407C62EEE1}"/>
              </a:ext>
            </a:extLst>
          </p:cNvPr>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a:extLst>
              <a:ext uri="{FF2B5EF4-FFF2-40B4-BE49-F238E27FC236}">
                <a16:creationId xmlns:a16="http://schemas.microsoft.com/office/drawing/2014/main" id="{0B53454A-D4EC-B387-4A98-640606612778}"/>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C73B270D-50E4-280C-DE32-F6CC94988106}"/>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17655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C406477-A898-8F36-86A2-408D6C020768}"/>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3D97CA35-0500-6265-284C-2AD15E820077}"/>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04FE301B-76CF-5299-9C1F-A56451AEC072}"/>
              </a:ext>
            </a:extLst>
          </p:cNvPr>
          <p:cNvSpPr>
            <a:spLocks noGrp="1" noChangeArrowheads="1"/>
          </p:cNvSpPr>
          <p:nvPr>
            <p:ph type="sldNum"/>
          </p:nvPr>
        </p:nvSpPr>
        <p:spPr>
          <a:ln/>
        </p:spPr>
        <p:txBody>
          <a:bodyPr/>
          <a:lstStyle/>
          <a:p>
            <a:r>
              <a:rPr lang="en-US"/>
              <a:t>Page </a:t>
            </a:r>
            <a:fld id="{CA5AFF69-4AEE-4693-9CD6-98E2EBC076EC}" type="slidenum">
              <a:rPr lang="en-US"/>
              <a:pPr/>
              <a:t>7</a:t>
            </a:fld>
            <a:endParaRPr lang="en-US"/>
          </a:p>
        </p:txBody>
      </p:sp>
      <p:sp>
        <p:nvSpPr>
          <p:cNvPr id="13313" name="Text Box 1">
            <a:extLst>
              <a:ext uri="{FF2B5EF4-FFF2-40B4-BE49-F238E27FC236}">
                <a16:creationId xmlns:a16="http://schemas.microsoft.com/office/drawing/2014/main" id="{DED22EB2-396D-6D4A-C895-49B7B7C755C1}"/>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D80091F7-41B4-2D54-AB8E-93201B84F106}"/>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36973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FCA2118-BAB1-A227-1840-B335B1574D78}"/>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9EF9B253-8265-8BF8-D1DF-65CEC153756C}"/>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2CFC97D8-EE4A-5E39-156A-46242DDED6C9}"/>
              </a:ext>
            </a:extLst>
          </p:cNvPr>
          <p:cNvSpPr>
            <a:spLocks noGrp="1" noChangeArrowheads="1"/>
          </p:cNvSpPr>
          <p:nvPr>
            <p:ph type="sldNum"/>
          </p:nvPr>
        </p:nvSpPr>
        <p:spPr>
          <a:ln/>
        </p:spPr>
        <p:txBody>
          <a:bodyPr/>
          <a:lstStyle/>
          <a:p>
            <a:r>
              <a:rPr lang="en-US"/>
              <a:t>Page </a:t>
            </a:r>
            <a:fld id="{CA5AFF69-4AEE-4693-9CD6-98E2EBC076EC}" type="slidenum">
              <a:rPr lang="en-US"/>
              <a:pPr/>
              <a:t>8</a:t>
            </a:fld>
            <a:endParaRPr lang="en-US"/>
          </a:p>
        </p:txBody>
      </p:sp>
      <p:sp>
        <p:nvSpPr>
          <p:cNvPr id="13313" name="Text Box 1">
            <a:extLst>
              <a:ext uri="{FF2B5EF4-FFF2-40B4-BE49-F238E27FC236}">
                <a16:creationId xmlns:a16="http://schemas.microsoft.com/office/drawing/2014/main" id="{1CE106E2-E257-BF99-D841-F9E335885F5E}"/>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2613C9A6-66D9-B999-8E01-E595C5D9B911}"/>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46634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B3E8A2A-FBCD-3CB7-6C24-81B024BE39D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0515A3FE-DD10-D8CB-EF8C-409C27BE6711}"/>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688A7AC9-EE4D-66F6-0123-620BBD0318F8}"/>
              </a:ext>
            </a:extLst>
          </p:cNvPr>
          <p:cNvSpPr>
            <a:spLocks noGrp="1" noChangeArrowheads="1"/>
          </p:cNvSpPr>
          <p:nvPr>
            <p:ph type="sldNum"/>
          </p:nvPr>
        </p:nvSpPr>
        <p:spPr>
          <a:ln/>
        </p:spPr>
        <p:txBody>
          <a:bodyPr/>
          <a:lstStyle/>
          <a:p>
            <a:r>
              <a:rPr lang="en-US"/>
              <a:t>Page </a:t>
            </a:r>
            <a:fld id="{CA5AFF69-4AEE-4693-9CD6-98E2EBC076EC}" type="slidenum">
              <a:rPr lang="en-US"/>
              <a:pPr/>
              <a:t>9</a:t>
            </a:fld>
            <a:endParaRPr lang="en-US"/>
          </a:p>
        </p:txBody>
      </p:sp>
      <p:sp>
        <p:nvSpPr>
          <p:cNvPr id="13313" name="Text Box 1">
            <a:extLst>
              <a:ext uri="{FF2B5EF4-FFF2-40B4-BE49-F238E27FC236}">
                <a16:creationId xmlns:a16="http://schemas.microsoft.com/office/drawing/2014/main" id="{F4CAB328-1778-1B27-1D16-EA006360B5B3}"/>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7389BADD-7AA9-EEEF-D02A-52ABE66BBF3F}"/>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37421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06BE8E7-5895-1414-59BD-AEFB394430DC}"/>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A7DD88C2-765C-2BA7-0328-CFC6A6F8AA9B}"/>
              </a:ext>
            </a:extLst>
          </p:cNvPr>
          <p:cNvSpPr>
            <a:spLocks noGrp="1" noChangeArrowheads="1"/>
          </p:cNvSpPr>
          <p:nvPr>
            <p:ph type="hdr"/>
          </p:nvPr>
        </p:nvSpPr>
        <p:spPr>
          <a:ln/>
        </p:spPr>
        <p:txBody>
          <a:bodyPr/>
          <a:lstStyle/>
          <a:p>
            <a:r>
              <a:rPr lang="en-US"/>
              <a:t>doc.: IEEE 802.11-yy/xxxxr0</a:t>
            </a:r>
          </a:p>
        </p:txBody>
      </p:sp>
      <p:sp>
        <p:nvSpPr>
          <p:cNvPr id="7" name="Rectangle 7">
            <a:extLst>
              <a:ext uri="{FF2B5EF4-FFF2-40B4-BE49-F238E27FC236}">
                <a16:creationId xmlns:a16="http://schemas.microsoft.com/office/drawing/2014/main" id="{90AEA384-7C8C-4CAF-0171-DAEB38E78B04}"/>
              </a:ext>
            </a:extLst>
          </p:cNvPr>
          <p:cNvSpPr>
            <a:spLocks noGrp="1" noChangeArrowheads="1"/>
          </p:cNvSpPr>
          <p:nvPr>
            <p:ph type="sldNum"/>
          </p:nvPr>
        </p:nvSpPr>
        <p:spPr>
          <a:ln/>
        </p:spPr>
        <p:txBody>
          <a:bodyPr/>
          <a:lstStyle/>
          <a:p>
            <a:r>
              <a:rPr lang="en-US"/>
              <a:t>Page </a:t>
            </a:r>
            <a:fld id="{CA5AFF69-4AEE-4693-9CD6-98E2EBC076EC}" type="slidenum">
              <a:rPr lang="en-US"/>
              <a:pPr/>
              <a:t>10</a:t>
            </a:fld>
            <a:endParaRPr lang="en-US"/>
          </a:p>
        </p:txBody>
      </p:sp>
      <p:sp>
        <p:nvSpPr>
          <p:cNvPr id="13313" name="Text Box 1">
            <a:extLst>
              <a:ext uri="{FF2B5EF4-FFF2-40B4-BE49-F238E27FC236}">
                <a16:creationId xmlns:a16="http://schemas.microsoft.com/office/drawing/2014/main" id="{26AD2970-F722-8C00-5DB4-4A3764484089}"/>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A0DD1DBA-A5B9-48D4-FEDB-0502BCA60AA0}"/>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60598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GB"/>
          </a:p>
        </p:txBody>
      </p:sp>
      <p:sp>
        <p:nvSpPr>
          <p:cNvPr id="7" name="Title 6">
            <a:extLst>
              <a:ext uri="{FF2B5EF4-FFF2-40B4-BE49-F238E27FC236}">
                <a16:creationId xmlns:a16="http://schemas.microsoft.com/office/drawing/2014/main" id="{FB5C51C1-9D41-51F3-6F44-57FD7F06EAE0}"/>
              </a:ext>
            </a:extLst>
          </p:cNvPr>
          <p:cNvSpPr>
            <a:spLocks noGrp="1"/>
          </p:cNvSpPr>
          <p:nvPr>
            <p:ph type="title"/>
          </p:nvPr>
        </p:nvSpPr>
        <p:spPr/>
        <p:txBody>
          <a:bodyPr/>
          <a:lstStyle/>
          <a:p>
            <a:r>
              <a:rPr lang="en-US" dirty="0"/>
              <a:t>Click to edit Master title style</a:t>
            </a:r>
          </a:p>
        </p:txBody>
      </p:sp>
      <p:sp>
        <p:nvSpPr>
          <p:cNvPr id="8" name="Date Placeholder 7">
            <a:extLst>
              <a:ext uri="{FF2B5EF4-FFF2-40B4-BE49-F238E27FC236}">
                <a16:creationId xmlns:a16="http://schemas.microsoft.com/office/drawing/2014/main" id="{81BD4434-A252-DF83-90D4-0C86EAB4AC5A}"/>
              </a:ext>
            </a:extLst>
          </p:cNvPr>
          <p:cNvSpPr>
            <a:spLocks noGrp="1"/>
          </p:cNvSpPr>
          <p:nvPr>
            <p:ph type="dt" idx="10"/>
          </p:nvPr>
        </p:nvSpPr>
        <p:spPr/>
        <p:txBody>
          <a:bodyPr/>
          <a:lstStyle/>
          <a:p>
            <a:r>
              <a:rPr lang="en-US" altLang="zh-CN" dirty="0"/>
              <a:t>Sept 2025</a:t>
            </a:r>
            <a:endParaRPr lang="en-GB" dirty="0"/>
          </a:p>
        </p:txBody>
      </p:sp>
      <p:sp>
        <p:nvSpPr>
          <p:cNvPr id="9" name="Footer Placeholder 8">
            <a:extLst>
              <a:ext uri="{FF2B5EF4-FFF2-40B4-BE49-F238E27FC236}">
                <a16:creationId xmlns:a16="http://schemas.microsoft.com/office/drawing/2014/main" id="{5C0B41A5-DE58-954A-309E-EB26C7E752B3}"/>
              </a:ext>
            </a:extLst>
          </p:cNvPr>
          <p:cNvSpPr>
            <a:spLocks noGrp="1"/>
          </p:cNvSpPr>
          <p:nvPr>
            <p:ph type="ftr" idx="11"/>
          </p:nvPr>
        </p:nvSpPr>
        <p:spPr/>
        <p:txBody>
          <a:bodyPr/>
          <a:lstStyle/>
          <a:p>
            <a:r>
              <a:rPr lang="en-GB"/>
              <a:t>Sam Shi, OPPO</a:t>
            </a:r>
            <a:endParaRPr lang="en-GB" dirty="0"/>
          </a:p>
        </p:txBody>
      </p:sp>
      <p:sp>
        <p:nvSpPr>
          <p:cNvPr id="10" name="Slide Number Placeholder 9">
            <a:extLst>
              <a:ext uri="{FF2B5EF4-FFF2-40B4-BE49-F238E27FC236}">
                <a16:creationId xmlns:a16="http://schemas.microsoft.com/office/drawing/2014/main" id="{80D1B185-7DEB-CBEB-AE4E-97BE1439B09E}"/>
              </a:ext>
            </a:extLst>
          </p:cNvPr>
          <p:cNvSpPr>
            <a:spLocks noGrp="1"/>
          </p:cNvSpPr>
          <p:nvPr>
            <p:ph type="sldNum" idx="12"/>
          </p:nvPr>
        </p:nvSpPr>
        <p:spPr/>
        <p:txBody>
          <a:bodyPr/>
          <a:lstStyle/>
          <a:p>
            <a:r>
              <a:rPr lang="en-GB"/>
              <a:t>Slide </a:t>
            </a:r>
            <a:fld id="{D09C756B-EB39-4236-ADBB-73052B179AE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GB" dirty="0"/>
          </a:p>
        </p:txBody>
      </p:sp>
      <p:sp>
        <p:nvSpPr>
          <p:cNvPr id="4" name="Title 3">
            <a:extLst>
              <a:ext uri="{FF2B5EF4-FFF2-40B4-BE49-F238E27FC236}">
                <a16:creationId xmlns:a16="http://schemas.microsoft.com/office/drawing/2014/main" id="{8A88C84D-3BFF-214E-2DC6-19FA7DF319C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CE445C51-A5A6-5914-B135-B1C3CB4296F2}"/>
              </a:ext>
            </a:extLst>
          </p:cNvPr>
          <p:cNvSpPr>
            <a:spLocks noGrp="1"/>
          </p:cNvSpPr>
          <p:nvPr>
            <p:ph type="dt" idx="10"/>
          </p:nvPr>
        </p:nvSpPr>
        <p:spPr/>
        <p:txBody>
          <a:bodyPr/>
          <a:lstStyle/>
          <a:p>
            <a:r>
              <a:rPr lang="en-US" altLang="zh-CN" dirty="0"/>
              <a:t>Sept 2025</a:t>
            </a:r>
            <a:endParaRPr lang="en-GB" dirty="0"/>
          </a:p>
        </p:txBody>
      </p:sp>
      <p:sp>
        <p:nvSpPr>
          <p:cNvPr id="7" name="Footer Placeholder 6">
            <a:extLst>
              <a:ext uri="{FF2B5EF4-FFF2-40B4-BE49-F238E27FC236}">
                <a16:creationId xmlns:a16="http://schemas.microsoft.com/office/drawing/2014/main" id="{1CE57142-6CFE-1F27-012D-965C5172EA32}"/>
              </a:ext>
            </a:extLst>
          </p:cNvPr>
          <p:cNvSpPr>
            <a:spLocks noGrp="1"/>
          </p:cNvSpPr>
          <p:nvPr>
            <p:ph type="ftr" idx="11"/>
          </p:nvPr>
        </p:nvSpPr>
        <p:spPr/>
        <p:txBody>
          <a:bodyPr/>
          <a:lstStyle/>
          <a:p>
            <a:r>
              <a:rPr lang="en-GB"/>
              <a:t>Sam Shi, OPPO</a:t>
            </a:r>
            <a:endParaRPr lang="en-GB" dirty="0"/>
          </a:p>
        </p:txBody>
      </p:sp>
      <p:sp>
        <p:nvSpPr>
          <p:cNvPr id="8" name="Slide Number Placeholder 7">
            <a:extLst>
              <a:ext uri="{FF2B5EF4-FFF2-40B4-BE49-F238E27FC236}">
                <a16:creationId xmlns:a16="http://schemas.microsoft.com/office/drawing/2014/main" id="{913B428D-81FF-27C5-9EF7-7E1949D31383}"/>
              </a:ext>
            </a:extLst>
          </p:cNvPr>
          <p:cNvSpPr>
            <a:spLocks noGrp="1"/>
          </p:cNvSpPr>
          <p:nvPr>
            <p:ph type="sldNum" idx="12"/>
          </p:nvPr>
        </p:nvSpPr>
        <p:spPr/>
        <p:txBody>
          <a:bodyPr/>
          <a:lstStyle/>
          <a:p>
            <a:r>
              <a:rPr lang="en-GB"/>
              <a:t>Slide </a:t>
            </a:r>
            <a:fld id="{D09C756B-EB39-4236-ADBB-73052B179AE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Date Placeholder 3"/>
          <p:cNvSpPr>
            <a:spLocks noGrp="1"/>
          </p:cNvSpPr>
          <p:nvPr>
            <p:ph type="dt" idx="10"/>
          </p:nvPr>
        </p:nvSpPr>
        <p:spPr/>
        <p:txBody>
          <a:bodyPr/>
          <a:lstStyle>
            <a:lvl1pPr>
              <a:defRPr/>
            </a:lvl1pPr>
          </a:lstStyle>
          <a:p>
            <a:r>
              <a:rPr lang="en-US" altLang="zh-CN" dirty="0"/>
              <a:t>Sept 2025</a:t>
            </a:r>
            <a:endParaRPr lang="en-GB" dirty="0"/>
          </a:p>
        </p:txBody>
      </p:sp>
      <p:sp>
        <p:nvSpPr>
          <p:cNvPr id="5" name="Footer Placeholder 4"/>
          <p:cNvSpPr>
            <a:spLocks noGrp="1"/>
          </p:cNvSpPr>
          <p:nvPr>
            <p:ph type="ftr" idx="11"/>
          </p:nvPr>
        </p:nvSpPr>
        <p:spPr/>
        <p:txBody>
          <a:bodyPr/>
          <a:lstStyle>
            <a:lvl1pPr>
              <a:defRPr/>
            </a:lvl1pPr>
          </a:lstStyle>
          <a:p>
            <a:r>
              <a:rPr lang="en-GB"/>
              <a:t>Sam Shi, OPPO</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GB" dirty="0"/>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5" name="Date Placeholder 4"/>
          <p:cNvSpPr>
            <a:spLocks noGrp="1"/>
          </p:cNvSpPr>
          <p:nvPr>
            <p:ph type="dt" idx="10"/>
          </p:nvPr>
        </p:nvSpPr>
        <p:spPr/>
        <p:txBody>
          <a:bodyPr/>
          <a:lstStyle>
            <a:lvl1pPr>
              <a:defRPr/>
            </a:lvl1pPr>
          </a:lstStyle>
          <a:p>
            <a:r>
              <a:rPr lang="en-US" altLang="zh-CN" dirty="0"/>
              <a:t>Sept 2025</a:t>
            </a:r>
            <a:endParaRPr lang="en-GB" dirty="0"/>
          </a:p>
        </p:txBody>
      </p:sp>
      <p:sp>
        <p:nvSpPr>
          <p:cNvPr id="6" name="Footer Placeholder 5"/>
          <p:cNvSpPr>
            <a:spLocks noGrp="1"/>
          </p:cNvSpPr>
          <p:nvPr>
            <p:ph type="ftr" idx="11"/>
          </p:nvPr>
        </p:nvSpPr>
        <p:spPr/>
        <p:txBody>
          <a:bodyPr/>
          <a:lstStyle>
            <a:lvl1pPr>
              <a:defRPr/>
            </a:lvl1pPr>
          </a:lstStyle>
          <a:p>
            <a:r>
              <a:rPr lang="en-GB"/>
              <a:t>Sam Shi, OPPO</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559496" y="2979071"/>
            <a:ext cx="10972800" cy="1143000"/>
          </a:xfrm>
        </p:spPr>
        <p:txBody>
          <a:bodyPr/>
          <a:lstStyle>
            <a:lvl1pPr>
              <a:defRPr/>
            </a:lvl1pPr>
          </a:lstStyle>
          <a:p>
            <a:r>
              <a:rPr lang="zh-CN" altLang="en-US" dirty="0"/>
              <a:t>单击此处编辑母版标题样式</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7" name="Date Placeholder 6"/>
          <p:cNvSpPr>
            <a:spLocks noGrp="1"/>
          </p:cNvSpPr>
          <p:nvPr>
            <p:ph type="dt" idx="10"/>
          </p:nvPr>
        </p:nvSpPr>
        <p:spPr/>
        <p:txBody>
          <a:bodyPr/>
          <a:lstStyle>
            <a:lvl1pPr>
              <a:defRPr/>
            </a:lvl1pPr>
          </a:lstStyle>
          <a:p>
            <a:r>
              <a:rPr lang="en-US" altLang="zh-CN" dirty="0"/>
              <a:t>Sept 2025</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Sam Shi, OPPO</a:t>
            </a:r>
            <a:endParaRPr lang="en-GB" dirty="0"/>
          </a:p>
        </p:txBody>
      </p:sp>
      <p:sp>
        <p:nvSpPr>
          <p:cNvPr id="9" name="Slide Number Placeholder 8"/>
          <p:cNvSpPr>
            <a:spLocks noGrp="1"/>
          </p:cNvSpPr>
          <p:nvPr>
            <p:ph type="sldNum" idx="12"/>
          </p:nvPr>
        </p:nvSpPr>
        <p:spPr/>
        <p:txBody>
          <a:bodyPr/>
          <a:lstStyle>
            <a:lvl1pPr>
              <a:defRPr/>
            </a:lvl1pPr>
          </a:lstStyle>
          <a:p>
            <a:r>
              <a:rPr lang="en-GB" dirty="0"/>
              <a:t>Slide </a:t>
            </a:r>
            <a:fld id="{69B99EC4-A1FB-4C79-B9A5-C1FFD5A90380}"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Date Placeholder 2"/>
          <p:cNvSpPr>
            <a:spLocks noGrp="1"/>
          </p:cNvSpPr>
          <p:nvPr>
            <p:ph type="dt" idx="10"/>
          </p:nvPr>
        </p:nvSpPr>
        <p:spPr/>
        <p:txBody>
          <a:bodyPr/>
          <a:lstStyle>
            <a:lvl1pPr>
              <a:defRPr/>
            </a:lvl1pPr>
          </a:lstStyle>
          <a:p>
            <a:r>
              <a:rPr lang="en-US" altLang="zh-CN" dirty="0"/>
              <a:t>Sept 2025</a:t>
            </a:r>
            <a:endParaRPr lang="en-GB" dirty="0"/>
          </a:p>
        </p:txBody>
      </p:sp>
      <p:sp>
        <p:nvSpPr>
          <p:cNvPr id="4" name="Footer Placeholder 3"/>
          <p:cNvSpPr>
            <a:spLocks noGrp="1"/>
          </p:cNvSpPr>
          <p:nvPr>
            <p:ph type="ftr" idx="11"/>
          </p:nvPr>
        </p:nvSpPr>
        <p:spPr/>
        <p:txBody>
          <a:bodyPr/>
          <a:lstStyle>
            <a:lvl1pPr>
              <a:defRPr/>
            </a:lvl1pPr>
          </a:lstStyle>
          <a:p>
            <a:r>
              <a:rPr lang="en-GB"/>
              <a:t>Sam Shi, OPPO</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dirty="0"/>
              <a:t>Sept 2025</a:t>
            </a:r>
            <a:endParaRPr lang="en-GB" dirty="0"/>
          </a:p>
        </p:txBody>
      </p:sp>
      <p:sp>
        <p:nvSpPr>
          <p:cNvPr id="3" name="Footer Placeholder 2"/>
          <p:cNvSpPr>
            <a:spLocks noGrp="1"/>
          </p:cNvSpPr>
          <p:nvPr>
            <p:ph type="ftr" idx="11"/>
          </p:nvPr>
        </p:nvSpPr>
        <p:spPr/>
        <p:txBody>
          <a:bodyPr/>
          <a:lstStyle>
            <a:lvl1pPr>
              <a:defRPr/>
            </a:lvl1pPr>
          </a:lstStyle>
          <a:p>
            <a:r>
              <a:rPr lang="en-GB"/>
              <a:t>Sam Shi, OPPO</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Date Placeholder 3"/>
          <p:cNvSpPr>
            <a:spLocks noGrp="1"/>
          </p:cNvSpPr>
          <p:nvPr>
            <p:ph type="dt" idx="10"/>
          </p:nvPr>
        </p:nvSpPr>
        <p:spPr/>
        <p:txBody>
          <a:bodyPr/>
          <a:lstStyle>
            <a:lvl1pPr>
              <a:defRPr/>
            </a:lvl1pPr>
          </a:lstStyle>
          <a:p>
            <a:r>
              <a:rPr lang="en-US" altLang="zh-CN" dirty="0"/>
              <a:t>Sept 2025</a:t>
            </a:r>
            <a:endParaRPr lang="en-GB" dirty="0"/>
          </a:p>
        </p:txBody>
      </p:sp>
      <p:sp>
        <p:nvSpPr>
          <p:cNvPr id="5" name="Footer Placeholder 4"/>
          <p:cNvSpPr>
            <a:spLocks noGrp="1"/>
          </p:cNvSpPr>
          <p:nvPr>
            <p:ph type="ftr" idx="11"/>
          </p:nvPr>
        </p:nvSpPr>
        <p:spPr/>
        <p:txBody>
          <a:bodyPr/>
          <a:lstStyle>
            <a:lvl1pPr>
              <a:defRPr/>
            </a:lvl1pPr>
          </a:lstStyle>
          <a:p>
            <a:r>
              <a:rPr lang="en-GB"/>
              <a:t>Sam Shi, OPPO</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Date Placeholder 3"/>
          <p:cNvSpPr>
            <a:spLocks noGrp="1"/>
          </p:cNvSpPr>
          <p:nvPr>
            <p:ph type="dt" idx="10"/>
          </p:nvPr>
        </p:nvSpPr>
        <p:spPr/>
        <p:txBody>
          <a:bodyPr/>
          <a:lstStyle>
            <a:lvl1pPr>
              <a:defRPr/>
            </a:lvl1pPr>
          </a:lstStyle>
          <a:p>
            <a:r>
              <a:rPr lang="en-US" altLang="zh-CN" dirty="0"/>
              <a:t>Sept 2025</a:t>
            </a:r>
            <a:endParaRPr lang="en-GB" dirty="0"/>
          </a:p>
        </p:txBody>
      </p:sp>
      <p:sp>
        <p:nvSpPr>
          <p:cNvPr id="5" name="Footer Placeholder 4"/>
          <p:cNvSpPr>
            <a:spLocks noGrp="1"/>
          </p:cNvSpPr>
          <p:nvPr>
            <p:ph type="ftr" idx="11"/>
          </p:nvPr>
        </p:nvSpPr>
        <p:spPr/>
        <p:txBody>
          <a:bodyPr/>
          <a:lstStyle>
            <a:lvl1pPr>
              <a:defRPr/>
            </a:lvl1pPr>
          </a:lstStyle>
          <a:p>
            <a:r>
              <a:rPr lang="en-GB"/>
              <a:t>Sam Shi, OPPO</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Sept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Sam Shi, OPPO</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a:t>
            </a:r>
            <a:r>
              <a:rPr kumimoji="0" lang="en-US"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1594</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日期占位符 5">
            <a:extLst>
              <a:ext uri="{FF2B5EF4-FFF2-40B4-BE49-F238E27FC236}">
                <a16:creationId xmlns:a16="http://schemas.microsoft.com/office/drawing/2014/main" id="{0E142CCE-C58C-4680-90DE-E5DBC5EB63E4}"/>
              </a:ext>
            </a:extLst>
          </p:cNvPr>
          <p:cNvSpPr>
            <a:spLocks noGrp="1"/>
          </p:cNvSpPr>
          <p:nvPr>
            <p:ph type="dt" idx="10"/>
          </p:nvPr>
        </p:nvSpPr>
        <p:spPr>
          <a:xfrm>
            <a:off x="929217" y="333375"/>
            <a:ext cx="2499764" cy="273050"/>
          </a:xfrm>
        </p:spPr>
        <p:txBody>
          <a:bodyPr/>
          <a:lstStyle/>
          <a:p>
            <a:r>
              <a:rPr lang="en-US" altLang="zh-CN" dirty="0"/>
              <a:t>Sept 2025</a:t>
            </a:r>
          </a:p>
        </p:txBody>
      </p:sp>
      <p:sp>
        <p:nvSpPr>
          <p:cNvPr id="5" name="页脚占位符 4">
            <a:extLst>
              <a:ext uri="{FF2B5EF4-FFF2-40B4-BE49-F238E27FC236}">
                <a16:creationId xmlns:a16="http://schemas.microsoft.com/office/drawing/2014/main" id="{64BCEE23-90A8-41EB-8A0E-C336605A754F}"/>
              </a:ext>
            </a:extLst>
          </p:cNvPr>
          <p:cNvSpPr>
            <a:spLocks noGrp="1"/>
          </p:cNvSpPr>
          <p:nvPr>
            <p:ph type="ftr" idx="11"/>
          </p:nvPr>
        </p:nvSpPr>
        <p:spPr>
          <a:xfrm>
            <a:off x="7143757" y="6475414"/>
            <a:ext cx="4246027" cy="180975"/>
          </a:xfrm>
        </p:spPr>
        <p:txBody>
          <a:bodyPr/>
          <a:lstStyle/>
          <a:p>
            <a:r>
              <a:rPr lang="en-GB" dirty="0"/>
              <a:t>Sam Shi, OPPO</a:t>
            </a:r>
          </a:p>
        </p:txBody>
      </p:sp>
      <p:sp>
        <p:nvSpPr>
          <p:cNvPr id="4" name="灯片编号占位符 3">
            <a:extLst>
              <a:ext uri="{FF2B5EF4-FFF2-40B4-BE49-F238E27FC236}">
                <a16:creationId xmlns:a16="http://schemas.microsoft.com/office/drawing/2014/main" id="{B3C42F8D-630F-47E3-A104-5561F1231E57}"/>
              </a:ext>
            </a:extLst>
          </p:cNvPr>
          <p:cNvSpPr>
            <a:spLocks noGrp="1"/>
          </p:cNvSpPr>
          <p:nvPr>
            <p:ph type="sldNum" idx="12"/>
          </p:nvPr>
        </p:nvSpPr>
        <p:spPr>
          <a:xfrm>
            <a:off x="5793318" y="6475414"/>
            <a:ext cx="704849" cy="363537"/>
          </a:xfrm>
        </p:spPr>
        <p:txBody>
          <a:bodyPr/>
          <a:lstStyle/>
          <a:p>
            <a:r>
              <a:rPr lang="en-GB" dirty="0"/>
              <a:t>Slide </a:t>
            </a:r>
            <a:fld id="{440F5867-744E-4AA6-B0ED-4C44D2DFBB7B}" type="slidenum">
              <a:rPr lang="en-GB" smtClean="0"/>
              <a:pPr/>
              <a:t>1</a:t>
            </a:fld>
            <a:endParaRPr lang="en-GB" dirty="0"/>
          </a:p>
        </p:txBody>
      </p:sp>
      <p:sp>
        <p:nvSpPr>
          <p:cNvPr id="9" name="Rectangle 1">
            <a:extLst>
              <a:ext uri="{FF2B5EF4-FFF2-40B4-BE49-F238E27FC236}">
                <a16:creationId xmlns:a16="http://schemas.microsoft.com/office/drawing/2014/main" id="{E0C61E44-73F2-493E-B4B4-C919CAF3A9C6}"/>
              </a:ext>
            </a:extLst>
          </p:cNvPr>
          <p:cNvSpPr>
            <a:spLocks noGrp="1" noChangeArrowheads="1"/>
          </p:cNvSpPr>
          <p:nvPr>
            <p:ph type="ctrTitle"/>
          </p:nvPr>
        </p:nvSpPr>
        <p:spPr>
          <a:xfrm>
            <a:off x="914400" y="728142"/>
            <a:ext cx="10363200" cy="75664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zh-CN" dirty="0"/>
              <a:t>AMP group acknowledgement</a:t>
            </a:r>
            <a:endParaRPr lang="en-GB" dirty="0"/>
          </a:p>
        </p:txBody>
      </p:sp>
      <p:sp>
        <p:nvSpPr>
          <p:cNvPr id="10" name="Rectangle 2">
            <a:extLst>
              <a:ext uri="{FF2B5EF4-FFF2-40B4-BE49-F238E27FC236}">
                <a16:creationId xmlns:a16="http://schemas.microsoft.com/office/drawing/2014/main" id="{52710387-57FF-4514-8423-37882E023E58}"/>
              </a:ext>
            </a:extLst>
          </p:cNvPr>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2025-09-11</a:t>
            </a:r>
          </a:p>
        </p:txBody>
      </p:sp>
      <p:sp>
        <p:nvSpPr>
          <p:cNvPr id="11" name="Rectangle 4">
            <a:extLst>
              <a:ext uri="{FF2B5EF4-FFF2-40B4-BE49-F238E27FC236}">
                <a16:creationId xmlns:a16="http://schemas.microsoft.com/office/drawing/2014/main" id="{4C391CB0-46BE-4168-9540-A2C8E114B552}"/>
              </a:ext>
            </a:extLst>
          </p:cNvPr>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12" name="表格 2">
            <a:extLst>
              <a:ext uri="{FF2B5EF4-FFF2-40B4-BE49-F238E27FC236}">
                <a16:creationId xmlns:a16="http://schemas.microsoft.com/office/drawing/2014/main" id="{47ECB8C2-8AE1-4186-93A1-44373051C335}"/>
              </a:ext>
            </a:extLst>
          </p:cNvPr>
          <p:cNvGraphicFramePr>
            <a:graphicFrameLocks noGrp="1"/>
          </p:cNvGraphicFramePr>
          <p:nvPr>
            <p:extLst>
              <p:ext uri="{D42A27DB-BD31-4B8C-83A1-F6EECF244321}">
                <p14:modId xmlns:p14="http://schemas.microsoft.com/office/powerpoint/2010/main" val="1474383843"/>
              </p:ext>
            </p:extLst>
          </p:nvPr>
        </p:nvGraphicFramePr>
        <p:xfrm>
          <a:off x="1487489" y="2462007"/>
          <a:ext cx="9721081" cy="3287480"/>
        </p:xfrm>
        <a:graphic>
          <a:graphicData uri="http://schemas.openxmlformats.org/drawingml/2006/table">
            <a:tbl>
              <a:tblPr firstRow="1" bandRow="1">
                <a:tableStyleId>{5C22544A-7EE6-4342-B048-85BDC9FD1C3A}</a:tableStyleId>
              </a:tblPr>
              <a:tblGrid>
                <a:gridCol w="1696566">
                  <a:extLst>
                    <a:ext uri="{9D8B030D-6E8A-4147-A177-3AD203B41FA5}">
                      <a16:colId xmlns:a16="http://schemas.microsoft.com/office/drawing/2014/main" val="938032685"/>
                    </a:ext>
                  </a:extLst>
                </a:gridCol>
                <a:gridCol w="1696566">
                  <a:extLst>
                    <a:ext uri="{9D8B030D-6E8A-4147-A177-3AD203B41FA5}">
                      <a16:colId xmlns:a16="http://schemas.microsoft.com/office/drawing/2014/main" val="1825002783"/>
                    </a:ext>
                  </a:extLst>
                </a:gridCol>
                <a:gridCol w="1767256">
                  <a:extLst>
                    <a:ext uri="{9D8B030D-6E8A-4147-A177-3AD203B41FA5}">
                      <a16:colId xmlns:a16="http://schemas.microsoft.com/office/drawing/2014/main" val="4174615085"/>
                    </a:ext>
                  </a:extLst>
                </a:gridCol>
                <a:gridCol w="1625875">
                  <a:extLst>
                    <a:ext uri="{9D8B030D-6E8A-4147-A177-3AD203B41FA5}">
                      <a16:colId xmlns:a16="http://schemas.microsoft.com/office/drawing/2014/main" val="1518430455"/>
                    </a:ext>
                  </a:extLst>
                </a:gridCol>
                <a:gridCol w="2934818">
                  <a:extLst>
                    <a:ext uri="{9D8B030D-6E8A-4147-A177-3AD203B41FA5}">
                      <a16:colId xmlns:a16="http://schemas.microsoft.com/office/drawing/2014/main" val="1995317005"/>
                    </a:ext>
                  </a:extLst>
                </a:gridCol>
              </a:tblGrid>
              <a:tr h="410935">
                <a:tc>
                  <a:txBody>
                    <a:bodyPr/>
                    <a:lstStyle/>
                    <a:p>
                      <a:r>
                        <a:rPr lang="en-US" altLang="zh-CN" dirty="0">
                          <a:solidFill>
                            <a:schemeClr val="tx1"/>
                          </a:solidFill>
                        </a:rPr>
                        <a:t>Name</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dirty="0">
                          <a:solidFill>
                            <a:schemeClr val="tx1"/>
                          </a:solidFill>
                        </a:rPr>
                        <a:t>Affiliations</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dirty="0">
                          <a:solidFill>
                            <a:schemeClr val="tx1"/>
                          </a:solidFill>
                        </a:rPr>
                        <a:t>Address</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dirty="0">
                          <a:solidFill>
                            <a:schemeClr val="tx1"/>
                          </a:solidFill>
                        </a:rPr>
                        <a:t>Phone</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dirty="0">
                          <a:solidFill>
                            <a:schemeClr val="tx1"/>
                          </a:solidFill>
                        </a:rPr>
                        <a:t>email</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1742807"/>
                  </a:ext>
                </a:extLst>
              </a:tr>
              <a:tr h="410935">
                <a:tc>
                  <a:txBody>
                    <a:bodyPr/>
                    <a:lstStyle/>
                    <a:p>
                      <a:pPr algn="l"/>
                      <a:r>
                        <a:rPr lang="en-US" altLang="zh-CN" dirty="0">
                          <a:solidFill>
                            <a:schemeClr val="tx1"/>
                          </a:solidFill>
                        </a:rPr>
                        <a:t>Sam Shi</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7">
                  <a:txBody>
                    <a:bodyPr/>
                    <a:lstStyle/>
                    <a:p>
                      <a:pPr algn="ctr"/>
                      <a:r>
                        <a:rPr lang="en-US" altLang="zh-CN" dirty="0">
                          <a:solidFill>
                            <a:schemeClr val="tx1"/>
                          </a:solidFill>
                        </a:rPr>
                        <a:t>OPPO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altLang="zh-CN" dirty="0">
                          <a:solidFill>
                            <a:schemeClr val="tx1"/>
                          </a:solidFill>
                        </a:rPr>
                        <a:t>sam.shi@oppo.com</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4050010"/>
                  </a:ext>
                </a:extLst>
              </a:tr>
              <a:tr h="410935">
                <a:tc>
                  <a:txBody>
                    <a:bodyPr/>
                    <a:lstStyle/>
                    <a:p>
                      <a:pPr algn="l"/>
                      <a:r>
                        <a:rPr lang="en-US" altLang="zh-CN" dirty="0" err="1">
                          <a:solidFill>
                            <a:schemeClr val="tx1"/>
                          </a:solidFill>
                        </a:rPr>
                        <a:t>Chuanfeng</a:t>
                      </a:r>
                      <a:r>
                        <a:rPr lang="en-US" altLang="zh-CN" dirty="0">
                          <a:solidFill>
                            <a:schemeClr val="tx1"/>
                          </a:solidFill>
                        </a:rPr>
                        <a:t> He</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a:solidFill>
                            <a:schemeClr val="tx1"/>
                          </a:solidFill>
                          <a:latin typeface="+mn-lt"/>
                          <a:ea typeface="+mn-ea"/>
                          <a:cs typeface="+mn-cs"/>
                        </a:rPr>
                        <a:t>hechuanfeng@oppo.com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176835"/>
                  </a:ext>
                </a:extLst>
              </a:tr>
              <a:tr h="410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err="1">
                          <a:solidFill>
                            <a:schemeClr val="tx1"/>
                          </a:solidFill>
                          <a:latin typeface="+mn-lt"/>
                          <a:ea typeface="+mn-ea"/>
                          <a:cs typeface="+mn-cs"/>
                        </a:rPr>
                        <a:t>Weijie</a:t>
                      </a:r>
                      <a:r>
                        <a:rPr lang="en-US" altLang="zh-CN" sz="1800" kern="1200" dirty="0">
                          <a:solidFill>
                            <a:schemeClr val="tx1"/>
                          </a:solidFill>
                          <a:latin typeface="+mn-lt"/>
                          <a:ea typeface="+mn-ea"/>
                          <a:cs typeface="+mn-cs"/>
                        </a:rPr>
                        <a:t> Xu</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a:solidFill>
                            <a:schemeClr val="tx1"/>
                          </a:solidFill>
                          <a:latin typeface="+mn-lt"/>
                          <a:ea typeface="+mn-ea"/>
                          <a:cs typeface="+mn-cs"/>
                        </a:rPr>
                        <a:t>xuweijie@oppo.com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9915862"/>
                  </a:ext>
                </a:extLst>
              </a:tr>
              <a:tr h="410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a:solidFill>
                            <a:schemeClr val="tx1"/>
                          </a:solidFill>
                          <a:latin typeface="+mn-lt"/>
                          <a:ea typeface="+mn-ea"/>
                          <a:cs typeface="+mn-cs"/>
                        </a:rPr>
                        <a:t>Yinan Qi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a:solidFill>
                            <a:schemeClr val="tx1"/>
                          </a:solidFill>
                          <a:latin typeface="+mn-lt"/>
                          <a:ea typeface="+mn-ea"/>
                          <a:cs typeface="+mn-cs"/>
                        </a:rPr>
                        <a:t>v-qiyinan@oppo.com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76130570"/>
                  </a:ext>
                </a:extLst>
              </a:tr>
              <a:tr h="410935">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1026199"/>
                  </a:ext>
                </a:extLst>
              </a:tr>
              <a:tr h="410935">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2543505"/>
                  </a:ext>
                </a:extLst>
              </a:tr>
              <a:tr h="410935">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57859440"/>
                  </a:ext>
                </a:extLst>
              </a:tr>
            </a:tbl>
          </a:graphicData>
        </a:graphic>
      </p:graphicFrame>
    </p:spTree>
    <p:extLst>
      <p:ext uri="{BB962C8B-B14F-4D97-AF65-F5344CB8AC3E}">
        <p14:creationId xmlns:p14="http://schemas.microsoft.com/office/powerpoint/2010/main" val="1046951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CEFCB-70FD-90B1-88A7-ACBA79AFE6D5}"/>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DA80985C-9BF8-A297-0CCF-EC823CA807CC}"/>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defTabSz="412750" eaLnBrk="0" hangingPunct="0">
              <a:lnSpc>
                <a:spcPct val="80000"/>
              </a:lnSpc>
              <a:buClrTx/>
              <a:buSzTx/>
              <a:defRPr/>
            </a:pPr>
            <a:r>
              <a:rPr lang="en-US" altLang="zh-CN" kern="1200" dirty="0">
                <a:sym typeface="OPPOSans B" panose="00020600040101010101" charset="-122"/>
              </a:rPr>
              <a:t>Straw Poll #2</a:t>
            </a:r>
            <a:endParaRPr lang="zh-CN" altLang="en-US" kern="1200" dirty="0">
              <a:sym typeface="OPPOSans B" panose="00020600040101010101" charset="-122"/>
            </a:endParaRPr>
          </a:p>
        </p:txBody>
      </p:sp>
      <p:sp>
        <p:nvSpPr>
          <p:cNvPr id="2" name="내용 개체 틀 2">
            <a:extLst>
              <a:ext uri="{FF2B5EF4-FFF2-40B4-BE49-F238E27FC236}">
                <a16:creationId xmlns:a16="http://schemas.microsoft.com/office/drawing/2014/main" id="{8A0BEBAA-BB82-1AD8-977F-7241239592C5}"/>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Do you agree with the following text:</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b="1" dirty="0"/>
              <a:t>802.11bp defines an AMP ACK frame to carry AMP ACK information including the number of ACKs and the corresponding Group ACK information.</a:t>
            </a:r>
          </a:p>
          <a:p>
            <a:pPr>
              <a:lnSpc>
                <a:spcPct val="90000"/>
              </a:lnSpc>
            </a:pPr>
            <a:endParaRPr lang="en-US" altLang="ko-KR" sz="1800" b="0" kern="0" dirty="0"/>
          </a:p>
          <a:p>
            <a:pPr>
              <a:lnSpc>
                <a:spcPct val="90000"/>
              </a:lnSpc>
            </a:pPr>
            <a:endParaRPr lang="en-US" altLang="ko-KR" sz="1800" b="0" kern="0" dirty="0"/>
          </a:p>
          <a:p>
            <a:pPr lvl="0" eaLnBrk="0" hangingPunct="0">
              <a:spcBef>
                <a:spcPct val="20000"/>
              </a:spcBef>
              <a:buFont typeface="Times New Roman" pitchFamily="16" charset="0"/>
              <a:buChar char="•"/>
              <a:defRPr/>
            </a:pPr>
            <a:r>
              <a:rPr lang="en-US" sz="1800" kern="0" dirty="0"/>
              <a:t>Yes</a:t>
            </a:r>
          </a:p>
          <a:p>
            <a:pPr lvl="0" eaLnBrk="0" hangingPunct="0">
              <a:spcBef>
                <a:spcPct val="20000"/>
              </a:spcBef>
              <a:buFont typeface="Times New Roman" pitchFamily="16" charset="0"/>
              <a:buChar char="•"/>
              <a:defRPr/>
            </a:pPr>
            <a:r>
              <a:rPr lang="en-US" sz="1800" kern="0" dirty="0"/>
              <a:t>No</a:t>
            </a:r>
          </a:p>
          <a:p>
            <a:pPr lvl="0" eaLnBrk="0" hangingPunct="0">
              <a:spcBef>
                <a:spcPct val="20000"/>
              </a:spcBef>
              <a:buFont typeface="Times New Roman" pitchFamily="16" charset="0"/>
              <a:buChar char="•"/>
              <a:defRPr/>
            </a:pPr>
            <a:r>
              <a:rPr lang="en-US" sz="1800" kern="0" dirty="0"/>
              <a:t>Abstain</a:t>
            </a:r>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692ED8F0-AD65-3A93-2EDD-AA5E0444AC61}"/>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903036D2-B2DC-8E4E-D39B-6555E7ABE06E}"/>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D60481C8-BD78-9B44-2D2B-FDFD7888DD6E}"/>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10</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32046744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BED9E-0A17-C67C-C07D-CD741DB95872}"/>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A8F09F40-F03A-BAC3-26A9-64D1E777401F}"/>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defTabSz="412750" eaLnBrk="0" hangingPunct="0">
              <a:lnSpc>
                <a:spcPct val="80000"/>
              </a:lnSpc>
              <a:buClrTx/>
              <a:buSzTx/>
              <a:defRPr/>
            </a:pPr>
            <a:r>
              <a:rPr lang="en-US" altLang="zh-CN" kern="1200" dirty="0">
                <a:sym typeface="OPPOSans B" panose="00020600040101010101" charset="-122"/>
              </a:rPr>
              <a:t>Straw Poll #3</a:t>
            </a:r>
            <a:endParaRPr lang="zh-CN" altLang="en-US" kern="1200" dirty="0">
              <a:sym typeface="OPPOSans B" panose="00020600040101010101" charset="-122"/>
            </a:endParaRPr>
          </a:p>
        </p:txBody>
      </p:sp>
      <p:sp>
        <p:nvSpPr>
          <p:cNvPr id="2" name="내용 개체 틀 2">
            <a:extLst>
              <a:ext uri="{FF2B5EF4-FFF2-40B4-BE49-F238E27FC236}">
                <a16:creationId xmlns:a16="http://schemas.microsoft.com/office/drawing/2014/main" id="{72AFF0EA-7A34-1203-2FDB-D12A6320BC66}"/>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Do you agree with the following text:</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b="1" dirty="0"/>
              <a:t>802.11bp defines a mechanism that allows an AMP ACK to be embedded in an AMP trigger frame.</a:t>
            </a:r>
            <a:endParaRPr lang="en-US" altLang="zh-CN" sz="2200" dirty="0"/>
          </a:p>
          <a:p>
            <a:pPr>
              <a:lnSpc>
                <a:spcPct val="90000"/>
              </a:lnSpc>
            </a:pPr>
            <a:endParaRPr lang="en-US" altLang="ko-KR" sz="1800" b="0" kern="0" dirty="0"/>
          </a:p>
          <a:p>
            <a:pPr>
              <a:lnSpc>
                <a:spcPct val="90000"/>
              </a:lnSpc>
            </a:pPr>
            <a:endParaRPr lang="en-US" altLang="ko-KR" sz="1800" b="0" kern="0" dirty="0"/>
          </a:p>
          <a:p>
            <a:pPr lvl="0" eaLnBrk="0" hangingPunct="0">
              <a:spcBef>
                <a:spcPct val="20000"/>
              </a:spcBef>
              <a:buFont typeface="Times New Roman" pitchFamily="16" charset="0"/>
              <a:buChar char="•"/>
              <a:defRPr/>
            </a:pPr>
            <a:r>
              <a:rPr lang="en-US" sz="1800" kern="0" dirty="0"/>
              <a:t>Yes</a:t>
            </a:r>
          </a:p>
          <a:p>
            <a:pPr lvl="0" eaLnBrk="0" hangingPunct="0">
              <a:spcBef>
                <a:spcPct val="20000"/>
              </a:spcBef>
              <a:buFont typeface="Times New Roman" pitchFamily="16" charset="0"/>
              <a:buChar char="•"/>
              <a:defRPr/>
            </a:pPr>
            <a:r>
              <a:rPr lang="en-US" sz="1800" kern="0" dirty="0"/>
              <a:t>No</a:t>
            </a:r>
          </a:p>
          <a:p>
            <a:pPr lvl="0" eaLnBrk="0" hangingPunct="0">
              <a:spcBef>
                <a:spcPct val="20000"/>
              </a:spcBef>
              <a:buFont typeface="Times New Roman" pitchFamily="16" charset="0"/>
              <a:buChar char="•"/>
              <a:defRPr/>
            </a:pPr>
            <a:r>
              <a:rPr lang="en-US" sz="1800" kern="0" dirty="0"/>
              <a:t>Abstain</a:t>
            </a:r>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E1A4DFA1-61A6-59BC-1EED-5C430674740A}"/>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7789F4A3-DB7B-DEDE-B1FD-116615B387C2}"/>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9A6A4977-B19D-7918-B008-0551567FBD9B}"/>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11</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16588605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9D1BE-69A9-919D-DFA2-AE63C712CA30}"/>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8C2E575D-FB40-7D4E-A757-8763933537E3}"/>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defTabSz="412750" eaLnBrk="0" hangingPunct="0">
              <a:lnSpc>
                <a:spcPct val="80000"/>
              </a:lnSpc>
              <a:buClrTx/>
              <a:buSzTx/>
              <a:defRPr/>
            </a:pPr>
            <a:r>
              <a:rPr lang="en-US" altLang="zh-CN" kern="1200" dirty="0">
                <a:sym typeface="OPPOSans B" panose="00020600040101010101" charset="-122"/>
              </a:rPr>
              <a:t>Straw Poll #4</a:t>
            </a:r>
            <a:endParaRPr lang="zh-CN" altLang="en-US" kern="1200" dirty="0">
              <a:sym typeface="OPPOSans B" panose="00020600040101010101" charset="-122"/>
            </a:endParaRPr>
          </a:p>
        </p:txBody>
      </p:sp>
      <p:sp>
        <p:nvSpPr>
          <p:cNvPr id="2" name="내용 개체 틀 2">
            <a:extLst>
              <a:ext uri="{FF2B5EF4-FFF2-40B4-BE49-F238E27FC236}">
                <a16:creationId xmlns:a16="http://schemas.microsoft.com/office/drawing/2014/main" id="{A31F634B-ACAA-11D8-026A-DED6CE6C6763}"/>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Do you agree with the following text:</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b="1" dirty="0"/>
              <a:t>802.11bp defines an AMP ACK field in an AMP trigger frame to carry AMP ACK information including the number of ACKs and the corresponding Group ACK information.</a:t>
            </a:r>
            <a:endParaRPr lang="en-US" altLang="zh-CN" sz="2200" dirty="0"/>
          </a:p>
          <a:p>
            <a:pPr>
              <a:lnSpc>
                <a:spcPct val="90000"/>
              </a:lnSpc>
            </a:pPr>
            <a:endParaRPr lang="en-US" altLang="ko-KR" sz="1800" b="0" kern="0" dirty="0"/>
          </a:p>
          <a:p>
            <a:pPr lvl="0" eaLnBrk="0" hangingPunct="0">
              <a:spcBef>
                <a:spcPct val="20000"/>
              </a:spcBef>
              <a:buFont typeface="Times New Roman" pitchFamily="16" charset="0"/>
              <a:buChar char="•"/>
              <a:defRPr/>
            </a:pPr>
            <a:r>
              <a:rPr lang="en-US" sz="1800" kern="0" dirty="0"/>
              <a:t>Yes</a:t>
            </a:r>
          </a:p>
          <a:p>
            <a:pPr lvl="0" eaLnBrk="0" hangingPunct="0">
              <a:spcBef>
                <a:spcPct val="20000"/>
              </a:spcBef>
              <a:buFont typeface="Times New Roman" pitchFamily="16" charset="0"/>
              <a:buChar char="•"/>
              <a:defRPr/>
            </a:pPr>
            <a:r>
              <a:rPr lang="en-US" sz="1800" kern="0" dirty="0"/>
              <a:t>No</a:t>
            </a:r>
          </a:p>
          <a:p>
            <a:pPr lvl="0" eaLnBrk="0" hangingPunct="0">
              <a:spcBef>
                <a:spcPct val="20000"/>
              </a:spcBef>
              <a:buFont typeface="Times New Roman" pitchFamily="16" charset="0"/>
              <a:buChar char="•"/>
              <a:defRPr/>
            </a:pPr>
            <a:r>
              <a:rPr lang="en-US" sz="1800" kern="0" dirty="0"/>
              <a:t>Abstain</a:t>
            </a:r>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010AA2B4-5378-5EE7-4846-A72C67FB9F15}"/>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C5F83A5C-4646-067D-160B-040AB03671A3}"/>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5B6E3613-976E-5EEF-8D07-88E71C7BF02B}"/>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12</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19841831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7A2B3-81D7-4FD5-C546-B07F255D7CB7}"/>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DBEF7860-5D06-4F38-C27B-7C23159A0A6E}"/>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defTabSz="412750" eaLnBrk="0" hangingPunct="0">
              <a:lnSpc>
                <a:spcPct val="80000"/>
              </a:lnSpc>
              <a:buClrTx/>
              <a:buSzTx/>
              <a:defRPr/>
            </a:pPr>
            <a:r>
              <a:rPr lang="en-US" dirty="0"/>
              <a:t>Reference</a:t>
            </a:r>
            <a:endParaRPr lang="zh-CN" altLang="en-US" kern="1200" dirty="0">
              <a:sym typeface="OPPOSans B" panose="00020600040101010101" charset="-122"/>
            </a:endParaRPr>
          </a:p>
        </p:txBody>
      </p:sp>
      <p:sp>
        <p:nvSpPr>
          <p:cNvPr id="2" name="내용 개체 틀 2">
            <a:extLst>
              <a:ext uri="{FF2B5EF4-FFF2-40B4-BE49-F238E27FC236}">
                <a16:creationId xmlns:a16="http://schemas.microsoft.com/office/drawing/2014/main" id="{992FC9DE-79ED-A34E-A824-A90768FDFA3F}"/>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IEEE 802.11-24/1613r12, Specification framework for </a:t>
            </a:r>
            <a:r>
              <a:rPr lang="en-US" altLang="zh-CN" sz="2200" dirty="0" err="1"/>
              <a:t>tgbp</a:t>
            </a:r>
            <a:endParaRPr lang="en-US" altLang="zh-CN" sz="2200" dirty="0"/>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IEEE 802.11-25/0398r0, AMP frames, Qualcomm</a:t>
            </a:r>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90BB827E-BE96-0743-96D8-9DB444ADF8DC}"/>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4E117618-B24E-BE7B-8F2E-BE899B8C87B9}"/>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EF0D3912-F6B1-8607-ABD3-A7E27EA7BBAE}"/>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13</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5337582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29217" y="685801"/>
            <a:ext cx="10339916" cy="72697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Background</a:t>
            </a:r>
          </a:p>
        </p:txBody>
      </p:sp>
      <p:sp>
        <p:nvSpPr>
          <p:cNvPr id="6" name="Slide Number Placeholder 5"/>
          <p:cNvSpPr>
            <a:spLocks noGrp="1"/>
          </p:cNvSpPr>
          <p:nvPr>
            <p:ph type="sldNum" idx="12"/>
          </p:nvPr>
        </p:nvSpPr>
        <p:spPr>
          <a:xfrm>
            <a:off x="5793318" y="6475414"/>
            <a:ext cx="704849" cy="363537"/>
          </a:xfrm>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1"/>
          </p:nvPr>
        </p:nvSpPr>
        <p:spPr>
          <a:xfrm>
            <a:off x="7143757" y="6475414"/>
            <a:ext cx="4246027" cy="180975"/>
          </a:xfrm>
        </p:spPr>
        <p:txBody>
          <a:bodyPr/>
          <a:lstStyle/>
          <a:p>
            <a:r>
              <a:rPr lang="en-GB" altLang="zh-CN"/>
              <a:t>Sam Shi, OPPO</a:t>
            </a:r>
            <a:endParaRPr lang="en-GB" altLang="zh-CN" dirty="0"/>
          </a:p>
        </p:txBody>
      </p:sp>
      <p:sp>
        <p:nvSpPr>
          <p:cNvPr id="4" name="Date Placeholder 3"/>
          <p:cNvSpPr>
            <a:spLocks noGrp="1"/>
          </p:cNvSpPr>
          <p:nvPr>
            <p:ph type="dt" idx="10"/>
          </p:nvPr>
        </p:nvSpPr>
        <p:spPr>
          <a:xfrm>
            <a:off x="929217" y="333375"/>
            <a:ext cx="2499764" cy="273050"/>
          </a:xfrm>
        </p:spPr>
        <p:txBody>
          <a:bodyPr/>
          <a:lstStyle/>
          <a:p>
            <a:r>
              <a:rPr lang="en-US" altLang="zh-CN" dirty="0"/>
              <a:t>Sept 2025</a:t>
            </a:r>
            <a:endParaRPr lang="en-GB" altLang="zh-CN" dirty="0"/>
          </a:p>
        </p:txBody>
      </p:sp>
      <p:sp>
        <p:nvSpPr>
          <p:cNvPr id="2" name="내용 개체 틀 2">
            <a:extLst>
              <a:ext uri="{FF2B5EF4-FFF2-40B4-BE49-F238E27FC236}">
                <a16:creationId xmlns:a16="http://schemas.microsoft.com/office/drawing/2014/main" id="{6AC20222-F51D-E5EE-11E7-7E7B8B131CD0}"/>
              </a:ext>
            </a:extLst>
          </p:cNvPr>
          <p:cNvSpPr txBox="1">
            <a:spLocks/>
          </p:cNvSpPr>
          <p:nvPr/>
        </p:nvSpPr>
        <p:spPr bwMode="auto">
          <a:xfrm>
            <a:off x="922866" y="1412776"/>
            <a:ext cx="10346267" cy="4866829"/>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000" b="0" dirty="0">
                <a:cs typeface="Times New Roman" panose="02020603050405020304" pitchFamily="18" charset="0"/>
              </a:rPr>
              <a:t>The motion about the support pf AMP Ack was agreed.[1][2]</a:t>
            </a:r>
            <a:endParaRPr lang="en-GB" altLang="zh-CN" sz="2000" b="0" dirty="0">
              <a:cs typeface="Times New Roman" panose="02020603050405020304" pitchFamily="18" charset="0"/>
            </a:endParaRP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b="1" i="1" dirty="0">
                <a:latin typeface="Times New Roman" panose="02020603050405020304" pitchFamily="18" charset="0"/>
                <a:ea typeface="宋体" panose="02010600030101010101" pitchFamily="2" charset="-122"/>
                <a:cs typeface="Times New Roman" panose="02020603050405020304" pitchFamily="18" charset="0"/>
              </a:rPr>
              <a:t>FM-4: 802.11bp defines an AMP Ack frame that an AMP AP transmits to acknowledge the received UL AMP frame(s).</a:t>
            </a:r>
            <a:endParaRPr lang="zh-CN" altLang="zh-CN" sz="1600" b="1" i="1" dirty="0">
              <a:latin typeface="Times New Roman" panose="02020603050405020304" pitchFamily="18" charset="0"/>
              <a:ea typeface="宋体" panose="02010600030101010101" pitchFamily="2" charset="-122"/>
              <a:cs typeface="Times New Roman" panose="02020603050405020304" pitchFamily="18" charset="0"/>
            </a:endParaRP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000" b="0" dirty="0">
                <a:cs typeface="Times New Roman" panose="02020603050405020304" pitchFamily="18" charset="0"/>
              </a:rPr>
              <a:t>It was not discussed how to acknowledge the received UL AMP frame with AMP ACK frame.</a:t>
            </a:r>
            <a:endParaRPr lang="zh-CN" altLang="zh-CN" sz="2000" b="0" dirty="0">
              <a:cs typeface="Times New Roman" panose="02020603050405020304" pitchFamily="18" charset="0"/>
            </a:endParaRPr>
          </a:p>
          <a:p>
            <a:endParaRPr lang="en-US" altLang="ko-KR" sz="1200" kern="0" dirty="0"/>
          </a:p>
          <a:p>
            <a:pPr marL="0" indent="0"/>
            <a:endParaRPr lang="en-US" altLang="ko-KR" sz="1600" kern="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1E115-464E-A84E-E112-5CD44497A33E}"/>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830F67E4-CAB1-CAB2-87B4-48A5C8A48DA4}"/>
              </a:ext>
            </a:extLst>
          </p:cNvPr>
          <p:cNvSpPr>
            <a:spLocks noGrp="1" noChangeArrowheads="1"/>
          </p:cNvSpPr>
          <p:nvPr>
            <p:ph type="title"/>
          </p:nvPr>
        </p:nvSpPr>
        <p:spPr>
          <a:xfrm>
            <a:off x="914401" y="685801"/>
            <a:ext cx="10361084" cy="1065213"/>
          </a:xfrm>
        </p:spPr>
        <p:txBody>
          <a:bodyPr vert="horz" wrap="square" lIns="92160" tIns="46080" rIns="92160" bIns="46080" numCol="1" anchor="ctr" anchorCtr="0" compatLnSpc="1">
            <a:prstTxWarp prst="textNoShape">
              <a:avLst/>
            </a:prstTxWarp>
            <a:normAutofit/>
          </a:bodyPr>
          <a:lstStyle/>
          <a:p>
            <a:pPr lvl="0">
              <a:defRPr/>
            </a:pPr>
            <a:r>
              <a:rPr lang="en-US" altLang="zh-CN" kern="1200" dirty="0"/>
              <a:t>Scheme 1: Individual ACK in ACK frame</a:t>
            </a:r>
            <a:endParaRPr lang="zh-CN" altLang="en-US" kern="1200"/>
          </a:p>
        </p:txBody>
      </p:sp>
      <p:sp>
        <p:nvSpPr>
          <p:cNvPr id="2" name="내용 개체 틀 2">
            <a:extLst>
              <a:ext uri="{FF2B5EF4-FFF2-40B4-BE49-F238E27FC236}">
                <a16:creationId xmlns:a16="http://schemas.microsoft.com/office/drawing/2014/main" id="{2CB4A807-2037-E839-3929-11FA88543635}"/>
              </a:ext>
            </a:extLst>
          </p:cNvPr>
          <p:cNvSpPr txBox="1">
            <a:spLocks/>
          </p:cNvSpPr>
          <p:nvPr/>
        </p:nvSpPr>
        <p:spPr bwMode="auto">
          <a:xfrm>
            <a:off x="739346" y="1833838"/>
            <a:ext cx="50778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AMP AP transmits an ACK frame at the end of each time slot to acknowledge the UL PPDU received in that time slot.</a:t>
            </a:r>
          </a:p>
          <a:p>
            <a:pPr marL="34290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An AMP STA may enter the doze state immediately after receiving the ACK frame. </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overhead of ACK frame is large.</a:t>
            </a:r>
          </a:p>
          <a:p>
            <a:pPr marL="800100" lvl="3"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dirty="0"/>
              <a:t>Each UL PPDU is individually acknowledged.</a:t>
            </a:r>
          </a:p>
          <a:p>
            <a:pPr marL="800100" lvl="3"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dirty="0"/>
              <a:t>The time slot length needs to accommodate both the UL PPDU and the corresponding ACK frame.</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It can be challenging for an AMP STA to switch from transmit mode to receive mode within a SIFS interval in order to receive the ACK frame in the same time slot. </a:t>
            </a:r>
          </a:p>
          <a:p>
            <a:pPr>
              <a:lnSpc>
                <a:spcPct val="90000"/>
              </a:lnSpc>
            </a:pPr>
            <a:endParaRPr lang="en-US" altLang="ko-KR" sz="1800" b="0" kern="0" dirty="0"/>
          </a:p>
          <a:p>
            <a:pPr>
              <a:lnSpc>
                <a:spcPct val="90000"/>
              </a:lnSpc>
            </a:pPr>
            <a:endParaRPr lang="en-US" altLang="ko-KR" sz="1800" b="0" kern="0" dirty="0"/>
          </a:p>
        </p:txBody>
      </p:sp>
      <p:pic>
        <p:nvPicPr>
          <p:cNvPr id="7" name="图片 4" descr="A diagram of a diagram&#10;&#10;AI-generated content may be incorrect.">
            <a:extLst>
              <a:ext uri="{FF2B5EF4-FFF2-40B4-BE49-F238E27FC236}">
                <a16:creationId xmlns:a16="http://schemas.microsoft.com/office/drawing/2014/main" id="{56DA7158-F989-DDA1-B093-4AF9A922191D}"/>
              </a:ext>
            </a:extLst>
          </p:cNvPr>
          <p:cNvPicPr>
            <a:picLocks noChangeAspect="1"/>
          </p:cNvPicPr>
          <p:nvPr/>
        </p:nvPicPr>
        <p:blipFill>
          <a:blip r:embed="rId3"/>
          <a:srcRect l="18450" r="14859" b="2"/>
          <a:stretch>
            <a:fillRect/>
          </a:stretch>
        </p:blipFill>
        <p:spPr>
          <a:xfrm>
            <a:off x="5951984" y="1830390"/>
            <a:ext cx="5273758" cy="4113213"/>
          </a:xfrm>
          <a:prstGeom prst="rect">
            <a:avLst/>
          </a:prstGeom>
          <a:noFill/>
        </p:spPr>
      </p:pic>
      <p:sp>
        <p:nvSpPr>
          <p:cNvPr id="4" name="Date Placeholder 3">
            <a:extLst>
              <a:ext uri="{FF2B5EF4-FFF2-40B4-BE49-F238E27FC236}">
                <a16:creationId xmlns:a16="http://schemas.microsoft.com/office/drawing/2014/main" id="{4FE96D9E-23C1-84B0-4055-5FBC6BB8CC06}"/>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8D9DC3B9-E158-1C46-595C-2803BD55C3EB}"/>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E1BC2FC2-45E6-8C4A-709D-1A1C6FB78C23}"/>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3</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9222878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1B0F7-81B1-21C7-B53E-EE9FAEBDBE62}"/>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B8ED9EA8-01B6-D810-91E6-B4BD94D33877}"/>
              </a:ext>
            </a:extLst>
          </p:cNvPr>
          <p:cNvSpPr>
            <a:spLocks noGrp="1" noChangeArrowheads="1"/>
          </p:cNvSpPr>
          <p:nvPr>
            <p:ph type="title"/>
          </p:nvPr>
        </p:nvSpPr>
        <p:spPr>
          <a:xfrm>
            <a:off x="914401" y="685801"/>
            <a:ext cx="10361084" cy="1065213"/>
          </a:xfrm>
        </p:spPr>
        <p:txBody>
          <a:bodyPr vert="horz" wrap="square" lIns="92160" tIns="46080" rIns="92160" bIns="46080" numCol="1" anchor="ctr" anchorCtr="0" compatLnSpc="1">
            <a:prstTxWarp prst="textNoShape">
              <a:avLst/>
            </a:prstTxWarp>
            <a:normAutofit/>
          </a:bodyPr>
          <a:lstStyle/>
          <a:p>
            <a:pPr lvl="0">
              <a:defRPr/>
            </a:pPr>
            <a:r>
              <a:rPr lang="en-US" altLang="zh-CN" kern="1200" dirty="0"/>
              <a:t>Scheme 2: Group ACK in ACK frame</a:t>
            </a:r>
            <a:endParaRPr lang="zh-CN" altLang="en-US" kern="1200" dirty="0"/>
          </a:p>
        </p:txBody>
      </p:sp>
      <p:sp>
        <p:nvSpPr>
          <p:cNvPr id="2" name="내용 개체 틀 2">
            <a:extLst>
              <a:ext uri="{FF2B5EF4-FFF2-40B4-BE49-F238E27FC236}">
                <a16:creationId xmlns:a16="http://schemas.microsoft.com/office/drawing/2014/main" id="{2D26C4E5-C0AA-0D21-646E-7571B93BF590}"/>
              </a:ext>
            </a:extLst>
          </p:cNvPr>
          <p:cNvSpPr txBox="1">
            <a:spLocks/>
          </p:cNvSpPr>
          <p:nvPr/>
        </p:nvSpPr>
        <p:spPr bwMode="auto">
          <a:xfrm>
            <a:off x="739346" y="1833838"/>
            <a:ext cx="4204526"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AMP AP transmits a group ACK frame after all uplink time slots indicated by the AMP trigger have concluded, to acknowledge the UL PPDUs received in those time slots.</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An AMP STA remains awake until the end of the trigger session, or may enter a doze state prior to transmission of the group ACK frame.</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Reduced overhead compared to individual ACK.</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AMP STAs have sufficient time to switch from Tx to Rx for ACK frame reception.</a:t>
            </a:r>
          </a:p>
          <a:p>
            <a:pPr>
              <a:lnSpc>
                <a:spcPct val="90000"/>
              </a:lnSpc>
            </a:pPr>
            <a:endParaRPr lang="en-US" altLang="ko-KR" sz="1800" b="0" kern="0" dirty="0"/>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908A8963-7572-66C1-578F-38819DED1985}"/>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4955EE42-7A41-5518-A415-F6314F5EE551}"/>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E878DC6E-BB4D-8959-911B-37CA2D3FACD3}"/>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4</a:t>
            </a:fld>
            <a:endParaRPr lang="en-GB" kern="1200">
              <a:latin typeface="Times New Roman" pitchFamily="16" charset="0"/>
              <a:ea typeface="MS Gothic" charset="-128"/>
              <a:cs typeface="Arial Unicode MS" charset="0"/>
            </a:endParaRPr>
          </a:p>
        </p:txBody>
      </p:sp>
      <p:pic>
        <p:nvPicPr>
          <p:cNvPr id="3" name="图片 2">
            <a:extLst>
              <a:ext uri="{FF2B5EF4-FFF2-40B4-BE49-F238E27FC236}">
                <a16:creationId xmlns:a16="http://schemas.microsoft.com/office/drawing/2014/main" id="{22A5670B-A80F-0E97-8165-FBAC006E6C46}"/>
              </a:ext>
            </a:extLst>
          </p:cNvPr>
          <p:cNvPicPr>
            <a:picLocks noChangeAspect="1"/>
          </p:cNvPicPr>
          <p:nvPr/>
        </p:nvPicPr>
        <p:blipFill>
          <a:blip r:embed="rId3"/>
          <a:stretch>
            <a:fillRect/>
          </a:stretch>
        </p:blipFill>
        <p:spPr>
          <a:xfrm>
            <a:off x="5375920" y="1830390"/>
            <a:ext cx="6076734" cy="3758850"/>
          </a:xfrm>
          <a:prstGeom prst="rect">
            <a:avLst/>
          </a:prstGeom>
        </p:spPr>
      </p:pic>
    </p:spTree>
    <p:extLst>
      <p:ext uri="{BB962C8B-B14F-4D97-AF65-F5344CB8AC3E}">
        <p14:creationId xmlns:p14="http://schemas.microsoft.com/office/powerpoint/2010/main" val="19305554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94128-19E8-F887-5169-DAADC37C9200}"/>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F089BFE1-2AF1-345C-6F92-3C379D4F7E3F}"/>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a:defRPr/>
            </a:pPr>
            <a:r>
              <a:rPr lang="en-US" altLang="zh-CN" kern="1200" dirty="0"/>
              <a:t>Scheme 3: ACKs in trigger frame</a:t>
            </a:r>
          </a:p>
        </p:txBody>
      </p:sp>
      <p:sp>
        <p:nvSpPr>
          <p:cNvPr id="2" name="내용 개체 틀 2">
            <a:extLst>
              <a:ext uri="{FF2B5EF4-FFF2-40B4-BE49-F238E27FC236}">
                <a16:creationId xmlns:a16="http://schemas.microsoft.com/office/drawing/2014/main" id="{3DF4C318-FA47-D238-54F6-0A3E58F653A1}"/>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AMP AP embeds ACKs in an AMP DL frame to acknowledge the received UL PPDUs solicited by an AMP trigger frame.</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In some use cases, the AMP AP transmits AMP trigger frames sequentially to solicit uplink transmissions. In such cases, rather than transmitting a dedicated ACK frame, the AP may use a subsequent AMP trigger frame to acknowledge the UL PPDUs solicited by the preceding AMP trigger frame.</a:t>
            </a:r>
          </a:p>
          <a:p>
            <a:pPr>
              <a:lnSpc>
                <a:spcPct val="90000"/>
              </a:lnSpc>
            </a:pPr>
            <a:endParaRPr lang="en-US" altLang="ko-KR" sz="1800" b="0" kern="0" dirty="0"/>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DCD7FD29-4FDA-1BDB-5D0C-4E7F48195A17}"/>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C14CE7BA-60DF-8226-55E3-B395B67754DD}"/>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5F681E40-0514-0D2A-BC2D-E7F796F827E8}"/>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5</a:t>
            </a:fld>
            <a:endParaRPr lang="en-GB" kern="1200">
              <a:latin typeface="Times New Roman" pitchFamily="16" charset="0"/>
              <a:ea typeface="MS Gothic" charset="-128"/>
              <a:cs typeface="Arial Unicode MS" charset="0"/>
            </a:endParaRPr>
          </a:p>
        </p:txBody>
      </p:sp>
      <p:sp>
        <p:nvSpPr>
          <p:cNvPr id="17" name="文本框 23">
            <a:extLst>
              <a:ext uri="{FF2B5EF4-FFF2-40B4-BE49-F238E27FC236}">
                <a16:creationId xmlns:a16="http://schemas.microsoft.com/office/drawing/2014/main" id="{490F587C-34D0-BCFC-145E-3E98E31285C9}"/>
              </a:ext>
            </a:extLst>
          </p:cNvPr>
          <p:cNvSpPr txBox="1"/>
          <p:nvPr/>
        </p:nvSpPr>
        <p:spPr>
          <a:xfrm>
            <a:off x="8533046" y="3645024"/>
            <a:ext cx="2915184" cy="1323439"/>
          </a:xfrm>
          <a:prstGeom prst="rect">
            <a:avLst/>
          </a:prstGeom>
          <a:noFill/>
        </p:spPr>
        <p:txBody>
          <a:bodyPr wrap="square">
            <a:spAutoFit/>
          </a:bodyPr>
          <a:lstStyle/>
          <a:p>
            <a:pPr marL="0" lvl="1" indent="0" algn="just">
              <a:spcBef>
                <a:spcPts val="0"/>
              </a:spcBef>
              <a:spcAft>
                <a:spcPts val="600"/>
              </a:spcAft>
            </a:pPr>
            <a:r>
              <a:rPr lang="en-US" altLang="zh-CN" sz="1600" dirty="0">
                <a:solidFill>
                  <a:srgbClr val="000000"/>
                </a:solidFill>
                <a:latin typeface="+mn-lt"/>
                <a:ea typeface="+mn-ea"/>
              </a:rPr>
              <a:t>ACK information in AMP trigger replaces the dedicated ACK frame to confirm the UL PPDUs solicited by the previous AMP trigger frame.</a:t>
            </a:r>
            <a:endParaRPr lang="en-US" altLang="zh-CN" sz="1200" dirty="0">
              <a:latin typeface="+mj-lt"/>
              <a:cs typeface="Times New Roman" panose="02020603050405020304" pitchFamily="18" charset="0"/>
            </a:endParaRPr>
          </a:p>
        </p:txBody>
      </p:sp>
      <p:pic>
        <p:nvPicPr>
          <p:cNvPr id="19" name="Picture 18">
            <a:extLst>
              <a:ext uri="{FF2B5EF4-FFF2-40B4-BE49-F238E27FC236}">
                <a16:creationId xmlns:a16="http://schemas.microsoft.com/office/drawing/2014/main" id="{ECAC3797-658F-843E-A49A-0394E2248D79}"/>
              </a:ext>
            </a:extLst>
          </p:cNvPr>
          <p:cNvPicPr>
            <a:picLocks noChangeAspect="1"/>
          </p:cNvPicPr>
          <p:nvPr/>
        </p:nvPicPr>
        <p:blipFill>
          <a:blip r:embed="rId3"/>
          <a:stretch>
            <a:fillRect/>
          </a:stretch>
        </p:blipFill>
        <p:spPr>
          <a:xfrm>
            <a:off x="646346" y="3068960"/>
            <a:ext cx="7886700" cy="3365500"/>
          </a:xfrm>
          <a:prstGeom prst="rect">
            <a:avLst/>
          </a:prstGeom>
        </p:spPr>
      </p:pic>
    </p:spTree>
    <p:extLst>
      <p:ext uri="{BB962C8B-B14F-4D97-AF65-F5344CB8AC3E}">
        <p14:creationId xmlns:p14="http://schemas.microsoft.com/office/powerpoint/2010/main" val="20383787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290EE-1059-F49F-785A-2C8C16CD7DDB}"/>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38AEEC64-3E58-3C56-73CB-852BF3B12B45}"/>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r>
              <a:rPr lang="en-US" altLang="zh-CN" dirty="0"/>
              <a:t>ACK frame format</a:t>
            </a:r>
            <a:endParaRPr lang="zh-CN" altLang="en-US" dirty="0"/>
          </a:p>
        </p:txBody>
      </p:sp>
      <p:sp>
        <p:nvSpPr>
          <p:cNvPr id="2" name="내용 개체 틀 2">
            <a:extLst>
              <a:ext uri="{FF2B5EF4-FFF2-40B4-BE49-F238E27FC236}">
                <a16:creationId xmlns:a16="http://schemas.microsoft.com/office/drawing/2014/main" id="{87316ECA-7FC3-664A-7610-8155E3857116}"/>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For an ACK frame carrying group ACK, multiple ACKs are included within a single ACK frame. The number of ACKs depends on the number of UL PPDUs successfully received by the AMP AP.</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ACK frame needs to indicate the number of included ACKs, for example via a subfield in the Frame Control field. </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acknowledgement information in the ACK frame may consist of AMP STA identifiers, used to acknowledge the corresponding AMP STAs.</a:t>
            </a:r>
          </a:p>
          <a:p>
            <a:pPr>
              <a:lnSpc>
                <a:spcPct val="90000"/>
              </a:lnSpc>
            </a:pPr>
            <a:endParaRPr lang="en-US" altLang="ko-KR" sz="1800" b="0" kern="0" dirty="0"/>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EAD41E0B-BBD1-998B-1689-6022F443A5CF}"/>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14A34754-B5EB-3C79-33B9-784EE905C25B}"/>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A396617A-D97A-56FF-125E-E92E667AED68}"/>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6</a:t>
            </a:fld>
            <a:endParaRPr lang="en-GB" kern="1200">
              <a:latin typeface="Times New Roman" pitchFamily="16" charset="0"/>
              <a:ea typeface="MS Gothic" charset="-128"/>
              <a:cs typeface="Arial Unicode MS" charset="0"/>
            </a:endParaRPr>
          </a:p>
        </p:txBody>
      </p:sp>
      <p:graphicFrame>
        <p:nvGraphicFramePr>
          <p:cNvPr id="3" name="对象 2">
            <a:extLst>
              <a:ext uri="{FF2B5EF4-FFF2-40B4-BE49-F238E27FC236}">
                <a16:creationId xmlns:a16="http://schemas.microsoft.com/office/drawing/2014/main" id="{7409EE57-715D-FD7F-8C01-F97AA80DBA10}"/>
              </a:ext>
            </a:extLst>
          </p:cNvPr>
          <p:cNvGraphicFramePr>
            <a:graphicFrameLocks noChangeAspect="1"/>
          </p:cNvGraphicFramePr>
          <p:nvPr>
            <p:extLst>
              <p:ext uri="{D42A27DB-BD31-4B8C-83A1-F6EECF244321}">
                <p14:modId xmlns:p14="http://schemas.microsoft.com/office/powerpoint/2010/main" val="510180899"/>
              </p:ext>
            </p:extLst>
          </p:nvPr>
        </p:nvGraphicFramePr>
        <p:xfrm>
          <a:off x="3071664" y="4005064"/>
          <a:ext cx="5267325" cy="542925"/>
        </p:xfrm>
        <a:graphic>
          <a:graphicData uri="http://schemas.openxmlformats.org/presentationml/2006/ole">
            <mc:AlternateContent xmlns:mc="http://schemas.openxmlformats.org/markup-compatibility/2006">
              <mc:Choice xmlns:v="urn:schemas-microsoft-com:vml" Requires="v">
                <p:oleObj name="Visio" r:id="rId3" imgW="13925601" imgH="1428711" progId="Visio.Drawing.15">
                  <p:embed/>
                </p:oleObj>
              </mc:Choice>
              <mc:Fallback>
                <p:oleObj name="Visio" r:id="rId3" imgW="13925601" imgH="1428711" progId="Visio.Drawing.15">
                  <p:embed/>
                  <p:pic>
                    <p:nvPicPr>
                      <p:cNvPr id="3" name="对象 2">
                        <a:extLst>
                          <a:ext uri="{FF2B5EF4-FFF2-40B4-BE49-F238E27FC236}">
                            <a16:creationId xmlns:a16="http://schemas.microsoft.com/office/drawing/2014/main" id="{5AD209D4-68D0-481F-AA88-3350360795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1664" y="4005064"/>
                        <a:ext cx="5267325"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1807863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BC9E7-1B9F-BA22-9F2E-2AE1C064B7A6}"/>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93030DF5-7800-BB21-304B-EA7494AFEB89}"/>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r>
              <a:rPr lang="en-US" altLang="zh-CN" dirty="0"/>
              <a:t>ACK field in AMP trigger frame </a:t>
            </a:r>
          </a:p>
        </p:txBody>
      </p:sp>
      <p:sp>
        <p:nvSpPr>
          <p:cNvPr id="2" name="내용 개체 틀 2">
            <a:extLst>
              <a:ext uri="{FF2B5EF4-FFF2-40B4-BE49-F238E27FC236}">
                <a16:creationId xmlns:a16="http://schemas.microsoft.com/office/drawing/2014/main" id="{50C94ECF-1F35-AD06-4F62-F1F555A309E9}"/>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For an AMP trigger frame carrying joint acknowledgements, multiple ACKs are included in the ACK field. The number of ACKs depends on the number of UL PPDUs successfully received by the AMP AP.</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AMP trigger frame needs to indicate the number of ACKs together with the group ACK information, for example in the Frame Body field.</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acknowledgement information may consist of AMP STA identifiers, used to acknowledge the corresponding AMP STAs.</a:t>
            </a:r>
          </a:p>
          <a:p>
            <a:pPr>
              <a:lnSpc>
                <a:spcPct val="90000"/>
              </a:lnSpc>
            </a:pPr>
            <a:endParaRPr lang="en-US" altLang="ko-KR" sz="1800" b="0" kern="0" dirty="0"/>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0521CA26-37F1-2E4B-9CFC-49384B4006C8}"/>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DB0B31C4-1D31-4CAC-2A58-21EC125CB670}"/>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69CDA08E-A1B6-ABA1-D055-AC37AC0071B5}"/>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7</a:t>
            </a:fld>
            <a:endParaRPr lang="en-GB" kern="1200">
              <a:latin typeface="Times New Roman" pitchFamily="16" charset="0"/>
              <a:ea typeface="MS Gothic" charset="-128"/>
              <a:cs typeface="Arial Unicode MS" charset="0"/>
            </a:endParaRPr>
          </a:p>
        </p:txBody>
      </p:sp>
      <p:pic>
        <p:nvPicPr>
          <p:cNvPr id="7" name="图片 3">
            <a:extLst>
              <a:ext uri="{FF2B5EF4-FFF2-40B4-BE49-F238E27FC236}">
                <a16:creationId xmlns:a16="http://schemas.microsoft.com/office/drawing/2014/main" id="{C2D8CF6F-13E3-78D5-6F37-448A145AAEB7}"/>
              </a:ext>
            </a:extLst>
          </p:cNvPr>
          <p:cNvPicPr>
            <a:picLocks noChangeAspect="1"/>
          </p:cNvPicPr>
          <p:nvPr/>
        </p:nvPicPr>
        <p:blipFill>
          <a:blip r:embed="rId3"/>
          <a:stretch>
            <a:fillRect/>
          </a:stretch>
        </p:blipFill>
        <p:spPr>
          <a:xfrm>
            <a:off x="4151784" y="3078556"/>
            <a:ext cx="5708122" cy="3396858"/>
          </a:xfrm>
          <a:prstGeom prst="rect">
            <a:avLst/>
          </a:prstGeom>
        </p:spPr>
      </p:pic>
    </p:spTree>
    <p:extLst>
      <p:ext uri="{BB962C8B-B14F-4D97-AF65-F5344CB8AC3E}">
        <p14:creationId xmlns:p14="http://schemas.microsoft.com/office/powerpoint/2010/main" val="33882152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13980-8F0A-B883-4C4B-F44A579A7D1D}"/>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6E2BA54E-D88C-32C9-DBAD-3E3CB798D569}"/>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a:lnSpc>
                <a:spcPct val="80000"/>
              </a:lnSpc>
            </a:pPr>
            <a:r>
              <a:rPr lang="en-GB" altLang="zh-CN" dirty="0">
                <a:solidFill>
                  <a:schemeClr val="tx2"/>
                </a:solidFill>
              </a:rPr>
              <a:t>Summary and Proposal</a:t>
            </a:r>
            <a:endParaRPr lang="zh-CN" altLang="en-US" dirty="0">
              <a:solidFill>
                <a:schemeClr val="tx2"/>
              </a:solidFill>
            </a:endParaRPr>
          </a:p>
        </p:txBody>
      </p:sp>
      <p:sp>
        <p:nvSpPr>
          <p:cNvPr id="2" name="내용 개체 틀 2">
            <a:extLst>
              <a:ext uri="{FF2B5EF4-FFF2-40B4-BE49-F238E27FC236}">
                <a16:creationId xmlns:a16="http://schemas.microsoft.com/office/drawing/2014/main" id="{B8E882A6-E204-B145-3165-2CA37E0A065C}"/>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To acknowledge UL PPDUs, the following AMP ACK mechanisms were considered:</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Individual ACK.</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Group ACK.</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ACK embedded in the AMP trigger frame.</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The individual ACK approach raises concerns regarding channel efficiency, which is critical for AMP operation.</a:t>
            </a:r>
          </a:p>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800" dirty="0"/>
              <a:t>Proposal:  </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The AMP AP transmits Group ACK information in an AMP DL frame.</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The AMP DL frame carrying Group ACK information may be either a dedicated ACK frame or an AMP trigger frame.</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600" dirty="0"/>
              <a:t>The number of ACKs, together with the corresponding Group ACK information, shall be carried in the AMP DL frame.</a:t>
            </a:r>
          </a:p>
          <a:p>
            <a:pPr>
              <a:lnSpc>
                <a:spcPct val="90000"/>
              </a:lnSpc>
            </a:pPr>
            <a:endParaRPr lang="en-US" altLang="ko-KR" sz="1800" b="0" kern="0" dirty="0"/>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5436828C-2F1A-B429-4B30-0A962B299EC3}"/>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80A0662C-EEC2-B04F-72A3-EC39ACC12B0B}"/>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1C753630-3B4F-4A74-9536-46951D40A769}"/>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8</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41548687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257AB-8BB3-DA99-70B5-DD6177777B45}"/>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FC5AF564-9599-3C86-9D52-CB6433D2157A}"/>
              </a:ext>
            </a:extLst>
          </p:cNvPr>
          <p:cNvSpPr>
            <a:spLocks noGrp="1" noChangeArrowheads="1"/>
          </p:cNvSpPr>
          <p:nvPr>
            <p:ph type="title"/>
          </p:nvPr>
        </p:nvSpPr>
        <p:spPr>
          <a:xfrm>
            <a:off x="905851" y="764704"/>
            <a:ext cx="10361084" cy="818581"/>
          </a:xfrm>
        </p:spPr>
        <p:txBody>
          <a:bodyPr vert="horz" wrap="square" lIns="92160" tIns="46080" rIns="92160" bIns="46080" numCol="1" anchor="ctr" anchorCtr="0" compatLnSpc="1">
            <a:prstTxWarp prst="textNoShape">
              <a:avLst/>
            </a:prstTxWarp>
            <a:normAutofit/>
          </a:bodyPr>
          <a:lstStyle/>
          <a:p>
            <a:pPr lvl="0" defTabSz="412750" eaLnBrk="0" hangingPunct="0">
              <a:lnSpc>
                <a:spcPct val="80000"/>
              </a:lnSpc>
              <a:buClrTx/>
              <a:buSzTx/>
              <a:defRPr/>
            </a:pPr>
            <a:r>
              <a:rPr lang="en-US" altLang="zh-CN" kern="1200" dirty="0">
                <a:sym typeface="OPPOSans B" panose="00020600040101010101" charset="-122"/>
              </a:rPr>
              <a:t>Straw Poll #1</a:t>
            </a:r>
            <a:endParaRPr lang="zh-CN" altLang="en-US" kern="1200" dirty="0">
              <a:sym typeface="OPPOSans B" panose="00020600040101010101" charset="-122"/>
            </a:endParaRPr>
          </a:p>
        </p:txBody>
      </p:sp>
      <p:sp>
        <p:nvSpPr>
          <p:cNvPr id="2" name="내용 개체 틀 2">
            <a:extLst>
              <a:ext uri="{FF2B5EF4-FFF2-40B4-BE49-F238E27FC236}">
                <a16:creationId xmlns:a16="http://schemas.microsoft.com/office/drawing/2014/main" id="{A1169A48-F31D-E644-1D2B-127B217429C5}"/>
              </a:ext>
            </a:extLst>
          </p:cNvPr>
          <p:cNvSpPr txBox="1">
            <a:spLocks/>
          </p:cNvSpPr>
          <p:nvPr/>
        </p:nvSpPr>
        <p:spPr bwMode="auto">
          <a:xfrm>
            <a:off x="743770" y="1580259"/>
            <a:ext cx="10685246" cy="472906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normAutofit/>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342900" lvl="1"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dirty="0"/>
              <a:t>Do you agree with the following text:</a:t>
            </a:r>
          </a:p>
          <a:p>
            <a:pPr marL="742950" lvl="2" indent="-342900">
              <a:lnSpc>
                <a:spcPct val="90000"/>
              </a:lnSpc>
              <a:spcBef>
                <a:spcPts val="600"/>
              </a:spcBef>
              <a:buFont typeface="Times New Roman" pitchFamily="16"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200" b="1" dirty="0"/>
              <a:t>802.11bp defines an AMP DL frame, transmitted by the AMP AP, that carries Group ACK for all UL AMP frames received from AMP STAs in response to an AMP Trigger.</a:t>
            </a:r>
            <a:endParaRPr lang="en-US" altLang="zh-CN" sz="2200" dirty="0"/>
          </a:p>
          <a:p>
            <a:pPr>
              <a:lnSpc>
                <a:spcPct val="90000"/>
              </a:lnSpc>
            </a:pPr>
            <a:endParaRPr lang="en-US" altLang="ko-KR" sz="1800" b="0" kern="0" dirty="0"/>
          </a:p>
          <a:p>
            <a:pPr>
              <a:lnSpc>
                <a:spcPct val="90000"/>
              </a:lnSpc>
            </a:pPr>
            <a:endParaRPr lang="en-US" altLang="ko-KR" sz="1800" b="0" kern="0" dirty="0"/>
          </a:p>
          <a:p>
            <a:pPr lvl="0" eaLnBrk="0" hangingPunct="0">
              <a:spcBef>
                <a:spcPct val="20000"/>
              </a:spcBef>
              <a:buFont typeface="Times New Roman" pitchFamily="16" charset="0"/>
              <a:buChar char="•"/>
              <a:defRPr/>
            </a:pPr>
            <a:r>
              <a:rPr lang="en-US" sz="1800" kern="0" dirty="0"/>
              <a:t>Yes</a:t>
            </a:r>
          </a:p>
          <a:p>
            <a:pPr lvl="0" eaLnBrk="0" hangingPunct="0">
              <a:spcBef>
                <a:spcPct val="20000"/>
              </a:spcBef>
              <a:buFont typeface="Times New Roman" pitchFamily="16" charset="0"/>
              <a:buChar char="•"/>
              <a:defRPr/>
            </a:pPr>
            <a:r>
              <a:rPr lang="en-US" sz="1800" kern="0" dirty="0"/>
              <a:t>No</a:t>
            </a:r>
          </a:p>
          <a:p>
            <a:pPr lvl="0" eaLnBrk="0" hangingPunct="0">
              <a:spcBef>
                <a:spcPct val="20000"/>
              </a:spcBef>
              <a:buFont typeface="Times New Roman" pitchFamily="16" charset="0"/>
              <a:buChar char="•"/>
              <a:defRPr/>
            </a:pPr>
            <a:r>
              <a:rPr lang="en-US" sz="1800" kern="0" dirty="0"/>
              <a:t>Abstain</a:t>
            </a:r>
          </a:p>
          <a:p>
            <a:pPr>
              <a:lnSpc>
                <a:spcPct val="90000"/>
              </a:lnSpc>
            </a:pPr>
            <a:endParaRPr lang="en-US" altLang="ko-KR" sz="1800" b="0" kern="0" dirty="0"/>
          </a:p>
        </p:txBody>
      </p:sp>
      <p:sp>
        <p:nvSpPr>
          <p:cNvPr id="4" name="Date Placeholder 3">
            <a:extLst>
              <a:ext uri="{FF2B5EF4-FFF2-40B4-BE49-F238E27FC236}">
                <a16:creationId xmlns:a16="http://schemas.microsoft.com/office/drawing/2014/main" id="{D040B52C-01A7-3174-D90F-98DD0C82304F}"/>
              </a:ext>
            </a:extLst>
          </p:cNvPr>
          <p:cNvSpPr>
            <a:spLocks noGrp="1"/>
          </p:cNvSpPr>
          <p:nvPr>
            <p:ph type="dt" idx="10"/>
          </p:nvPr>
        </p:nvSpPr>
        <p:spPr>
          <a:xfrm>
            <a:off x="929217" y="333375"/>
            <a:ext cx="2499764" cy="273050"/>
          </a:xfrm>
        </p:spPr>
        <p:txBody>
          <a:bodyPr vert="horz" wrap="square" lIns="0" tIns="0" rIns="0" bIns="0" numCol="1" anchor="b" anchorCtr="0" compatLnSpc="1">
            <a:prstTxWarp prst="textNoShape">
              <a:avLst/>
            </a:prstTxWarp>
            <a:normAutofit/>
          </a:bodyPr>
          <a:lstStyle/>
          <a:p>
            <a:pPr>
              <a:lnSpc>
                <a:spcPct val="90000"/>
              </a:lnSpc>
              <a:spcAft>
                <a:spcPts val="600"/>
              </a:spcAft>
            </a:pPr>
            <a:r>
              <a:rPr lang="en-US" altLang="zh-CN" dirty="0"/>
              <a:t>Sept 2025</a:t>
            </a:r>
            <a:endParaRPr lang="en-GB" altLang="zh-CN"/>
          </a:p>
        </p:txBody>
      </p:sp>
      <p:sp>
        <p:nvSpPr>
          <p:cNvPr id="5" name="Footer Placeholder 4">
            <a:extLst>
              <a:ext uri="{FF2B5EF4-FFF2-40B4-BE49-F238E27FC236}">
                <a16:creationId xmlns:a16="http://schemas.microsoft.com/office/drawing/2014/main" id="{35C6B2CF-10BF-58D3-2128-1A25FA0A72CE}"/>
              </a:ext>
            </a:extLst>
          </p:cNvPr>
          <p:cNvSpPr>
            <a:spLocks noGrp="1"/>
          </p:cNvSpPr>
          <p:nvPr>
            <p:ph type="ftr" idx="11"/>
          </p:nvPr>
        </p:nvSpPr>
        <p:spPr>
          <a:xfrm>
            <a:off x="7143757" y="6475414"/>
            <a:ext cx="4246027" cy="180975"/>
          </a:xfrm>
        </p:spPr>
        <p:txBody>
          <a:bodyPr vert="horz" wrap="square" lIns="0" tIns="0" rIns="0" bIns="0" numCol="1" anchor="t" anchorCtr="0" compatLnSpc="1">
            <a:prstTxWarp prst="textNoShape">
              <a:avLst/>
            </a:prstTxWarp>
            <a:normAutofit/>
          </a:bodyPr>
          <a:lstStyle/>
          <a:p>
            <a:pPr>
              <a:lnSpc>
                <a:spcPct val="90000"/>
              </a:lnSpc>
              <a:spcAft>
                <a:spcPts val="600"/>
              </a:spcAft>
            </a:pPr>
            <a:r>
              <a:rPr lang="en-GB" altLang="zh-CN" kern="1200">
                <a:latin typeface="Times New Roman" pitchFamily="16" charset="0"/>
                <a:ea typeface="MS Gothic" charset="-128"/>
                <a:cs typeface="Arial Unicode MS" charset="0"/>
              </a:rPr>
              <a:t>Sam Shi, OPPO</a:t>
            </a:r>
          </a:p>
        </p:txBody>
      </p:sp>
      <p:sp>
        <p:nvSpPr>
          <p:cNvPr id="6" name="Slide Number Placeholder 5">
            <a:extLst>
              <a:ext uri="{FF2B5EF4-FFF2-40B4-BE49-F238E27FC236}">
                <a16:creationId xmlns:a16="http://schemas.microsoft.com/office/drawing/2014/main" id="{7CA2C265-BD34-350B-D28E-02539D8E88D7}"/>
              </a:ext>
            </a:extLst>
          </p:cNvPr>
          <p:cNvSpPr>
            <a:spLocks noGrp="1"/>
          </p:cNvSpPr>
          <p:nvPr>
            <p:ph type="sldNum" idx="12"/>
          </p:nvPr>
        </p:nvSpPr>
        <p:spPr>
          <a:xfrm>
            <a:off x="5793318" y="6475414"/>
            <a:ext cx="704849" cy="363537"/>
          </a:xfrm>
        </p:spPr>
        <p:txBody>
          <a:bodyPr vert="horz" wrap="square" lIns="0" tIns="0" rIns="0" bIns="0" numCol="1" anchor="t" anchorCtr="0" compatLnSpc="1">
            <a:prstTxWarp prst="textNoShape">
              <a:avLst/>
            </a:prstTxWarp>
            <a:normAutofit/>
          </a:bodyPr>
          <a:lstStyle/>
          <a:p>
            <a:pPr>
              <a:spcAft>
                <a:spcPts val="600"/>
              </a:spcAft>
            </a:pPr>
            <a:r>
              <a:rPr lang="en-GB" kern="1200">
                <a:latin typeface="Times New Roman" pitchFamily="16" charset="0"/>
                <a:ea typeface="MS Gothic" charset="-128"/>
                <a:cs typeface="Arial Unicode MS" charset="0"/>
              </a:rPr>
              <a:t>Slide </a:t>
            </a:r>
            <a:fld id="{351F4386-A5E2-41A1-B4D0-BE653C929E06}" type="slidenum">
              <a:rPr lang="en-GB" kern="1200">
                <a:latin typeface="Times New Roman" pitchFamily="16" charset="0"/>
                <a:ea typeface="MS Gothic" charset="-128"/>
                <a:cs typeface="Arial Unicode MS" charset="0"/>
              </a:rPr>
              <a:pPr>
                <a:spcAft>
                  <a:spcPts val="600"/>
                </a:spcAft>
              </a:pPr>
              <a:t>9</a:t>
            </a:fld>
            <a:endParaRPr lang="en-GB" kern="1200">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197235407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11-24-0xxx-00-00bn-ap-power-save</Template>
  <TotalTime>9525</TotalTime>
  <Words>1061</Words>
  <Application>Microsoft Office PowerPoint</Application>
  <PresentationFormat>Widescreen</PresentationFormat>
  <Paragraphs>152</Paragraphs>
  <Slides>13</Slides>
  <Notes>12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OPPOSans B</vt:lpstr>
      <vt:lpstr>Arial</vt:lpstr>
      <vt:lpstr>Times New Roman</vt:lpstr>
      <vt:lpstr>Office 主题​​</vt:lpstr>
      <vt:lpstr>Visio</vt:lpstr>
      <vt:lpstr>AMP group acknowledgement</vt:lpstr>
      <vt:lpstr>Background</vt:lpstr>
      <vt:lpstr>Scheme 1: Individual ACK in ACK frame</vt:lpstr>
      <vt:lpstr>Scheme 2: Group ACK in ACK frame</vt:lpstr>
      <vt:lpstr>Scheme 3: ACKs in trigger frame</vt:lpstr>
      <vt:lpstr>ACK frame format</vt:lpstr>
      <vt:lpstr>ACK field in AMP trigger frame </vt:lpstr>
      <vt:lpstr>Summary and Proposal</vt:lpstr>
      <vt:lpstr>Straw Poll #1</vt:lpstr>
      <vt:lpstr>Straw Poll #2</vt:lpstr>
      <vt:lpstr>Straw Poll #3</vt:lpstr>
      <vt:lpstr>Straw Poll #4</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dc:title>
  <dc:creator>Sam Shi</dc:creator>
  <cp:keywords/>
  <cp:lastModifiedBy>Sam Shi</cp:lastModifiedBy>
  <cp:revision>275</cp:revision>
  <cp:lastPrinted>1601-01-01T00:00:00Z</cp:lastPrinted>
  <dcterms:created xsi:type="dcterms:W3CDTF">2024-03-29T06:30:45Z</dcterms:created>
  <dcterms:modified xsi:type="dcterms:W3CDTF">2025-09-14T00:16:28Z</dcterms:modified>
</cp:coreProperties>
</file>