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141170239" r:id="rId6"/>
    <p:sldId id="141170258" r:id="rId7"/>
    <p:sldId id="141170259" r:id="rId8"/>
    <p:sldId id="141170290" r:id="rId9"/>
    <p:sldId id="141170285" r:id="rId10"/>
    <p:sldId id="141170278" r:id="rId11"/>
    <p:sldId id="141170288" r:id="rId12"/>
    <p:sldId id="141170289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ugen Deshmukh" userId="1533408403_tp_dropbox_plus" providerId="OAuth2" clId="{FDBEC3DC-0A12-44C6-85B5-252DAA757240}"/>
    <pc:docChg chg="delSld modSld modMainMaster">
      <pc:chgData name="Mrugen Deshmukh" userId="1533408403_tp_dropbox_plus" providerId="OAuth2" clId="{FDBEC3DC-0A12-44C6-85B5-252DAA757240}" dt="2025-09-11T20:16:40.387" v="151"/>
      <pc:docMkLst>
        <pc:docMk/>
      </pc:docMkLst>
      <pc:sldChg chg="del">
        <pc:chgData name="Mrugen Deshmukh" userId="1533408403_tp_dropbox_plus" providerId="OAuth2" clId="{FDBEC3DC-0A12-44C6-85B5-252DAA757240}" dt="2025-09-08T18:58:04.117" v="91" actId="47"/>
        <pc:sldMkLst>
          <pc:docMk/>
          <pc:sldMk cId="3466770141" sldId="141170276"/>
        </pc:sldMkLst>
      </pc:sldChg>
      <pc:sldChg chg="del">
        <pc:chgData name="Mrugen Deshmukh" userId="1533408403_tp_dropbox_plus" providerId="OAuth2" clId="{FDBEC3DC-0A12-44C6-85B5-252DAA757240}" dt="2025-09-08T18:58:03.312" v="90" actId="47"/>
        <pc:sldMkLst>
          <pc:docMk/>
          <pc:sldMk cId="929367947" sldId="141170277"/>
        </pc:sldMkLst>
      </pc:sldChg>
      <pc:sldChg chg="del">
        <pc:chgData name="Mrugen Deshmukh" userId="1533408403_tp_dropbox_plus" providerId="OAuth2" clId="{FDBEC3DC-0A12-44C6-85B5-252DAA757240}" dt="2025-09-08T18:58:01.671" v="89" actId="47"/>
        <pc:sldMkLst>
          <pc:docMk/>
          <pc:sldMk cId="752992748" sldId="141170279"/>
        </pc:sldMkLst>
      </pc:sldChg>
      <pc:sldChg chg="del">
        <pc:chgData name="Mrugen Deshmukh" userId="1533408403_tp_dropbox_plus" providerId="OAuth2" clId="{FDBEC3DC-0A12-44C6-85B5-252DAA757240}" dt="2025-09-08T18:58:01.671" v="89" actId="47"/>
        <pc:sldMkLst>
          <pc:docMk/>
          <pc:sldMk cId="3408337708" sldId="141170281"/>
        </pc:sldMkLst>
      </pc:sldChg>
      <pc:sldChg chg="del">
        <pc:chgData name="Mrugen Deshmukh" userId="1533408403_tp_dropbox_plus" providerId="OAuth2" clId="{FDBEC3DC-0A12-44C6-85B5-252DAA757240}" dt="2025-09-08T18:58:01.671" v="89" actId="47"/>
        <pc:sldMkLst>
          <pc:docMk/>
          <pc:sldMk cId="2168521502" sldId="141170283"/>
        </pc:sldMkLst>
      </pc:sldChg>
      <pc:sldChg chg="del">
        <pc:chgData name="Mrugen Deshmukh" userId="1533408403_tp_dropbox_plus" providerId="OAuth2" clId="{FDBEC3DC-0A12-44C6-85B5-252DAA757240}" dt="2025-09-08T18:58:01.671" v="89" actId="47"/>
        <pc:sldMkLst>
          <pc:docMk/>
          <pc:sldMk cId="1511857617" sldId="141170284"/>
        </pc:sldMkLst>
      </pc:sldChg>
      <pc:sldChg chg="del">
        <pc:chgData name="Mrugen Deshmukh" userId="1533408403_tp_dropbox_plus" providerId="OAuth2" clId="{FDBEC3DC-0A12-44C6-85B5-252DAA757240}" dt="2025-09-08T18:58:01.671" v="89" actId="47"/>
        <pc:sldMkLst>
          <pc:docMk/>
          <pc:sldMk cId="1559940992" sldId="141170286"/>
        </pc:sldMkLst>
      </pc:sldChg>
      <pc:sldChg chg="modSp">
        <pc:chgData name="Mrugen Deshmukh" userId="1533408403_tp_dropbox_plus" providerId="OAuth2" clId="{FDBEC3DC-0A12-44C6-85B5-252DAA757240}" dt="2025-09-09T21:26:46.437" v="147"/>
        <pc:sldMkLst>
          <pc:docMk/>
          <pc:sldMk cId="1995015121" sldId="141170288"/>
        </pc:sldMkLst>
        <pc:spChg chg="mod">
          <ac:chgData name="Mrugen Deshmukh" userId="1533408403_tp_dropbox_plus" providerId="OAuth2" clId="{FDBEC3DC-0A12-44C6-85B5-252DAA757240}" dt="2025-09-09T21:26:46.437" v="147"/>
          <ac:spMkLst>
            <pc:docMk/>
            <pc:sldMk cId="1995015121" sldId="141170288"/>
            <ac:spMk id="7" creationId="{6200E778-F892-E0C0-123B-C8DCB701B103}"/>
          </ac:spMkLst>
        </pc:spChg>
        <pc:spChg chg="mod">
          <ac:chgData name="Mrugen Deshmukh" userId="1533408403_tp_dropbox_plus" providerId="OAuth2" clId="{FDBEC3DC-0A12-44C6-85B5-252DAA757240}" dt="2025-09-09T21:03:02.493" v="127"/>
          <ac:spMkLst>
            <pc:docMk/>
            <pc:sldMk cId="1995015121" sldId="141170288"/>
            <ac:spMk id="12" creationId="{61DB0F9D-7DC5-01E3-6BAF-83E846CE4D60}"/>
          </ac:spMkLst>
        </pc:spChg>
      </pc:sldChg>
      <pc:sldChg chg="addSp delSp modSp mod">
        <pc:chgData name="Mrugen Deshmukh" userId="1533408403_tp_dropbox_plus" providerId="OAuth2" clId="{FDBEC3DC-0A12-44C6-85B5-252DAA757240}" dt="2025-09-09T21:22:28.835" v="135" actId="165"/>
        <pc:sldMkLst>
          <pc:docMk/>
          <pc:sldMk cId="1139418353" sldId="141170289"/>
        </pc:sldMkLst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8" creationId="{5DB39B49-4162-3CA6-69C4-74F9D11CED6E}"/>
          </ac:spMkLst>
        </pc:spChg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11" creationId="{058A97BE-1275-65FB-E55B-1BBF9C272D63}"/>
          </ac:spMkLst>
        </pc:spChg>
        <pc:spChg chg="add mod">
          <ac:chgData name="Mrugen Deshmukh" userId="1533408403_tp_dropbox_plus" providerId="OAuth2" clId="{FDBEC3DC-0A12-44C6-85B5-252DAA757240}" dt="2025-09-08T14:55:23.267" v="86"/>
          <ac:spMkLst>
            <pc:docMk/>
            <pc:sldMk cId="1139418353" sldId="141170289"/>
            <ac:spMk id="12" creationId="{737A431F-1DD0-0641-D7D1-44BF4626605D}"/>
          </ac:spMkLst>
        </pc:spChg>
        <pc:spChg chg="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15" creationId="{50D1EDB8-962E-5434-2B86-84E945867655}"/>
          </ac:spMkLst>
        </pc:spChg>
        <pc:spChg chg="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17" creationId="{6D4B475D-FB89-386F-8CC4-8A26B0B79E2F}"/>
          </ac:spMkLst>
        </pc:spChg>
        <pc:spChg chg="add mod">
          <ac:chgData name="Mrugen Deshmukh" userId="1533408403_tp_dropbox_plus" providerId="OAuth2" clId="{FDBEC3DC-0A12-44C6-85B5-252DAA757240}" dt="2025-09-09T21:22:13.979" v="134" actId="164"/>
          <ac:spMkLst>
            <pc:docMk/>
            <pc:sldMk cId="1139418353" sldId="141170289"/>
            <ac:spMk id="19" creationId="{1C3001A8-BAD7-4D04-38D5-89DA3EE21782}"/>
          </ac:spMkLst>
        </pc:spChg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20" creationId="{DD62745A-5D40-72FF-44C7-8BD4DC4415BD}"/>
          </ac:spMkLst>
        </pc:spChg>
        <pc:spChg chg="add mod">
          <ac:chgData name="Mrugen Deshmukh" userId="1533408403_tp_dropbox_plus" providerId="OAuth2" clId="{FDBEC3DC-0A12-44C6-85B5-252DAA757240}" dt="2025-09-08T14:55:23.267" v="86"/>
          <ac:spMkLst>
            <pc:docMk/>
            <pc:sldMk cId="1139418353" sldId="141170289"/>
            <ac:spMk id="21" creationId="{B43D0DB5-4C63-19FA-85BE-4AD8CF902D6E}"/>
          </ac:spMkLst>
        </pc:spChg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22" creationId="{B5BCEC9C-C59A-270E-64A6-1EC951E6E102}"/>
          </ac:spMkLst>
        </pc:spChg>
        <pc:spChg chg="add mod">
          <ac:chgData name="Mrugen Deshmukh" userId="1533408403_tp_dropbox_plus" providerId="OAuth2" clId="{FDBEC3DC-0A12-44C6-85B5-252DAA757240}" dt="2025-09-08T14:55:23.267" v="86"/>
          <ac:spMkLst>
            <pc:docMk/>
            <pc:sldMk cId="1139418353" sldId="141170289"/>
            <ac:spMk id="25" creationId="{BF5D0626-6FF2-1818-45C2-3B8A0531EA57}"/>
          </ac:spMkLst>
        </pc:spChg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26" creationId="{7E99222F-D382-51BA-18FF-3A41681A193D}"/>
          </ac:spMkLst>
        </pc:spChg>
        <pc:spChg chg="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29" creationId="{0B4F27C8-5980-BEA4-DF2C-A6E3811C324E}"/>
          </ac:spMkLst>
        </pc:spChg>
        <pc:spChg chg="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30" creationId="{FDD480CD-192C-76B9-AECA-05FD6B89FFAF}"/>
          </ac:spMkLst>
        </pc:spChg>
        <pc:spChg chg="add mod">
          <ac:chgData name="Mrugen Deshmukh" userId="1533408403_tp_dropbox_plus" providerId="OAuth2" clId="{FDBEC3DC-0A12-44C6-85B5-252DAA757240}" dt="2025-09-09T21:22:28.835" v="135" actId="165"/>
          <ac:spMkLst>
            <pc:docMk/>
            <pc:sldMk cId="1139418353" sldId="141170289"/>
            <ac:spMk id="31" creationId="{CD724301-A52D-A043-E8A9-76BD249E6DDA}"/>
          </ac:spMkLst>
        </pc:spChg>
        <pc:spChg chg="add mod">
          <ac:chgData name="Mrugen Deshmukh" userId="1533408403_tp_dropbox_plus" providerId="OAuth2" clId="{FDBEC3DC-0A12-44C6-85B5-252DAA757240}" dt="2025-09-08T19:20:23.407" v="126" actId="1036"/>
          <ac:spMkLst>
            <pc:docMk/>
            <pc:sldMk cId="1139418353" sldId="141170289"/>
            <ac:spMk id="33" creationId="{E81877E1-D9A1-6882-BC3A-AD17055048CA}"/>
          </ac:spMkLst>
        </pc:spChg>
        <pc:spChg chg="mod">
          <ac:chgData name="Mrugen Deshmukh" userId="1533408403_tp_dropbox_plus" providerId="OAuth2" clId="{FDBEC3DC-0A12-44C6-85B5-252DAA757240}" dt="2025-09-09T21:22:04.444" v="133" actId="6549"/>
          <ac:spMkLst>
            <pc:docMk/>
            <pc:sldMk cId="1139418353" sldId="141170289"/>
            <ac:spMk id="56" creationId="{2968C322-5A91-6B4A-D5A2-359BB66039A4}"/>
          </ac:spMkLst>
        </pc:spChg>
        <pc:grpChg chg="mod">
          <ac:chgData name="Mrugen Deshmukh" userId="1533408403_tp_dropbox_plus" providerId="OAuth2" clId="{FDBEC3DC-0A12-44C6-85B5-252DAA757240}" dt="2025-09-09T21:22:13.979" v="134" actId="164"/>
          <ac:grpSpMkLst>
            <pc:docMk/>
            <pc:sldMk cId="1139418353" sldId="141170289"/>
            <ac:grpSpMk id="34" creationId="{27BC6897-AE84-E9AC-BCD7-2643317EB1BD}"/>
          </ac:grpSpMkLst>
        </pc:grpChg>
        <pc:cxnChg chg="mod">
          <ac:chgData name="Mrugen Deshmukh" userId="1533408403_tp_dropbox_plus" providerId="OAuth2" clId="{FDBEC3DC-0A12-44C6-85B5-252DAA757240}" dt="2025-09-09T21:22:13.979" v="134" actId="164"/>
          <ac:cxnSpMkLst>
            <pc:docMk/>
            <pc:sldMk cId="1139418353" sldId="141170289"/>
            <ac:cxnSpMk id="18" creationId="{177AA45B-8E60-CE9B-5B52-60A96437E78E}"/>
          </ac:cxnSpMkLst>
        </pc:cxnChg>
        <pc:cxnChg chg="add mod">
          <ac:chgData name="Mrugen Deshmukh" userId="1533408403_tp_dropbox_plus" providerId="OAuth2" clId="{FDBEC3DC-0A12-44C6-85B5-252DAA757240}" dt="2025-09-08T14:55:42.641" v="87"/>
          <ac:cxnSpMkLst>
            <pc:docMk/>
            <pc:sldMk cId="1139418353" sldId="141170289"/>
            <ac:cxnSpMk id="32" creationId="{C5B7C83A-96B8-CEDE-6AD6-762FE6D037E6}"/>
          </ac:cxnSpMkLst>
        </pc:cxnChg>
      </pc:sldChg>
      <pc:sldChg chg="addSp modSp">
        <pc:chgData name="Mrugen Deshmukh" userId="1533408403_tp_dropbox_plus" providerId="OAuth2" clId="{FDBEC3DC-0A12-44C6-85B5-252DAA757240}" dt="2025-09-09T21:30:39.274" v="149"/>
        <pc:sldMkLst>
          <pc:docMk/>
          <pc:sldMk cId="581672438" sldId="141170290"/>
        </pc:sldMkLst>
        <pc:spChg chg="mod">
          <ac:chgData name="Mrugen Deshmukh" userId="1533408403_tp_dropbox_plus" providerId="OAuth2" clId="{FDBEC3DC-0A12-44C6-85B5-252DAA757240}" dt="2025-09-09T21:30:31.527" v="148"/>
          <ac:spMkLst>
            <pc:docMk/>
            <pc:sldMk cId="581672438" sldId="141170290"/>
            <ac:spMk id="2" creationId="{849892DD-A46E-D946-AC6F-73996DD32512}"/>
          </ac:spMkLst>
        </pc:spChg>
        <pc:spChg chg="add mod">
          <ac:chgData name="Mrugen Deshmukh" userId="1533408403_tp_dropbox_plus" providerId="OAuth2" clId="{FDBEC3DC-0A12-44C6-85B5-252DAA757240}" dt="2025-09-09T21:30:39.274" v="149"/>
          <ac:spMkLst>
            <pc:docMk/>
            <pc:sldMk cId="581672438" sldId="141170290"/>
            <ac:spMk id="7" creationId="{BFD6D5C8-6BB4-F2B8-661D-C3F9F6650404}"/>
          </ac:spMkLst>
        </pc:spChg>
      </pc:sldChg>
      <pc:sldMasterChg chg="modSp modSldLayout">
        <pc:chgData name="Mrugen Deshmukh" userId="1533408403_tp_dropbox_plus" providerId="OAuth2" clId="{FDBEC3DC-0A12-44C6-85B5-252DAA757240}" dt="2025-09-11T20:16:40.387" v="151"/>
        <pc:sldMasterMkLst>
          <pc:docMk/>
          <pc:sldMasterMk cId="0" sldId="2147483648"/>
        </pc:sldMasterMkLst>
        <pc:spChg chg="mod">
          <ac:chgData name="Mrugen Deshmukh" userId="1533408403_tp_dropbox_plus" providerId="OAuth2" clId="{FDBEC3DC-0A12-44C6-85B5-252DAA757240}" dt="2025-09-11T20:16:40.387" v="151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Mrugen Deshmukh" userId="1533408403_tp_dropbox_plus" providerId="OAuth2" clId="{FDBEC3DC-0A12-44C6-85B5-252DAA757240}" dt="2025-09-11T20:16:14.329" v="150" actId="20577"/>
          <pc:sldLayoutMkLst>
            <pc:docMk/>
            <pc:sldMasterMk cId="0" sldId="2147483648"/>
            <pc:sldLayoutMk cId="0" sldId="2147483650"/>
          </pc:sldLayoutMkLst>
          <pc:spChg chg="mod">
            <ac:chgData name="Mrugen Deshmukh" userId="1533408403_tp_dropbox_plus" providerId="OAuth2" clId="{FDBEC3DC-0A12-44C6-85B5-252DAA757240}" dt="2025-09-11T20:16:14.329" v="150" actId="20577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802.11-yy/1589r0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802.11-yy/1589r0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802.11-yy/1589r0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CoBF</a:t>
            </a:r>
            <a:r>
              <a:rPr lang="en-GB" dirty="0"/>
              <a:t> Sync-Reference and Sync-Follower Role Switching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Mrugen Deshmukh, Ofinno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ADDFB099-067A-379D-791D-D96405AFB8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074033"/>
              </p:ext>
            </p:extLst>
          </p:nvPr>
        </p:nvGraphicFramePr>
        <p:xfrm>
          <a:off x="993775" y="2417763"/>
          <a:ext cx="10494963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ADDFB099-067A-379D-791D-D96405AFB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494963" cy="3525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B804D3-1911-C401-E069-303E0B25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[1] https://mentor.ieee.org/802.11/dcn/25/11-25-0083-01-00bn-cfo-correction-and-related-simplifications-for-cobf.pptx</a:t>
            </a:r>
          </a:p>
          <a:p>
            <a:r>
              <a:rPr lang="en-GB" sz="2000" dirty="0"/>
              <a:t>[2] https://mentor.ieee.org/802.11/dcn/25/11-25-0836-01-00bn-follow-up-on-cfo-correction-for-cobf.pptx</a:t>
            </a:r>
          </a:p>
          <a:p>
            <a:r>
              <a:rPr lang="en-GB" sz="2000" dirty="0"/>
              <a:t>[3] https://mentor.ieee.org/802.11/dcn/25/11-25-1129-01-00bn-on-determination-of-cobf-map-sync-reference-and-sync-follower-roles.pptx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B10ED6-7711-E606-CDEE-E4D34A6D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concept of sync-reference and sync-follower AP was introduced in [1]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They are defined as follows: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800" dirty="0"/>
              <a:t>Sync-reference AP: The AP acting as a frequency reference during sounding stage and beyond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Does not need to remember CFO re-corrections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800" dirty="0"/>
              <a:t>Sync-follower AP: The AP that aligns its frequency with respect to the sync-reference AP during sounding stage and beyond 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Remembers pre-corrections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decide which AP gets to be the sync-reference is discussed in [3]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37C0C4-AA90-96CC-F6AF-0855F742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Sync-reference and Sync-follower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5D890-9718-A7F7-F16E-1B6D4E55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2DFC4-E579-5A72-E6D8-E5DE2184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450439-48F7-573A-C6F0-D09855BC03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22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416809-8CA6-DEF3-AB4F-69886F407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Sounding is happening first in reference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04F0F7-11AD-352A-1291-76D5098A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Illustration when sounding process happens first in reference AP’s BSS [2]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E1928-531C-4F57-C09A-BBEE2C44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A0198-2A60-9909-A187-E88AB93B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3F65-BE3E-1576-8168-13BC7465AE75}"/>
              </a:ext>
            </a:extLst>
          </p:cNvPr>
          <p:cNvCxnSpPr/>
          <p:nvPr/>
        </p:nvCxnSpPr>
        <p:spPr>
          <a:xfrm flipV="1">
            <a:off x="2015839" y="3792089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57EA003-C00E-B712-62BE-0CF9C7FE9D26}"/>
              </a:ext>
            </a:extLst>
          </p:cNvPr>
          <p:cNvSpPr/>
          <p:nvPr/>
        </p:nvSpPr>
        <p:spPr bwMode="auto">
          <a:xfrm>
            <a:off x="4330871" y="342652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842C51-58E9-FD50-8F55-80E3D6E765FA}"/>
              </a:ext>
            </a:extLst>
          </p:cNvPr>
          <p:cNvCxnSpPr/>
          <p:nvPr/>
        </p:nvCxnSpPr>
        <p:spPr>
          <a:xfrm flipV="1">
            <a:off x="2015839" y="4291414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51D1B1B-8766-D0D8-FC22-807BB59575CC}"/>
              </a:ext>
            </a:extLst>
          </p:cNvPr>
          <p:cNvSpPr txBox="1"/>
          <p:nvPr/>
        </p:nvSpPr>
        <p:spPr>
          <a:xfrm>
            <a:off x="1456530" y="3344983"/>
            <a:ext cx="662361" cy="380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454AE-7C2B-B19A-C544-170B8AF3DC9F}"/>
              </a:ext>
            </a:extLst>
          </p:cNvPr>
          <p:cNvSpPr txBox="1"/>
          <p:nvPr/>
        </p:nvSpPr>
        <p:spPr>
          <a:xfrm>
            <a:off x="1496191" y="3928457"/>
            <a:ext cx="593432" cy="380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325E98-498F-7AA5-1121-141251CFF17B}"/>
              </a:ext>
            </a:extLst>
          </p:cNvPr>
          <p:cNvSpPr/>
          <p:nvPr/>
        </p:nvSpPr>
        <p:spPr bwMode="auto">
          <a:xfrm>
            <a:off x="4991547" y="3426520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A541C4-31ED-FE62-D5A4-0B4237B79210}"/>
              </a:ext>
            </a:extLst>
          </p:cNvPr>
          <p:cNvCxnSpPr/>
          <p:nvPr/>
        </p:nvCxnSpPr>
        <p:spPr>
          <a:xfrm flipV="1">
            <a:off x="2015839" y="4886838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98947F2-423B-8D4C-78B3-65DFB3BE4D63}"/>
              </a:ext>
            </a:extLst>
          </p:cNvPr>
          <p:cNvSpPr txBox="1"/>
          <p:nvPr/>
        </p:nvSpPr>
        <p:spPr>
          <a:xfrm>
            <a:off x="1474985" y="4438746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8327B6-A1AA-90D6-E20C-A73A571D3B9E}"/>
              </a:ext>
            </a:extLst>
          </p:cNvPr>
          <p:cNvCxnSpPr>
            <a:cxnSpLocks/>
          </p:cNvCxnSpPr>
          <p:nvPr/>
        </p:nvCxnSpPr>
        <p:spPr>
          <a:xfrm flipV="1">
            <a:off x="2055865" y="5463939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2B4D768-EACA-2716-159A-CA4D1C6371F7}"/>
              </a:ext>
            </a:extLst>
          </p:cNvPr>
          <p:cNvSpPr txBox="1"/>
          <p:nvPr/>
        </p:nvSpPr>
        <p:spPr>
          <a:xfrm>
            <a:off x="1506385" y="5015977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6FDECA-FF7B-8B90-0662-6F8348CF7611}"/>
              </a:ext>
            </a:extLst>
          </p:cNvPr>
          <p:cNvSpPr/>
          <p:nvPr/>
        </p:nvSpPr>
        <p:spPr bwMode="auto">
          <a:xfrm>
            <a:off x="6012885" y="4501713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A401E5-C208-0C25-DCC1-AB1AE8BF36A1}"/>
              </a:ext>
            </a:extLst>
          </p:cNvPr>
          <p:cNvSpPr/>
          <p:nvPr/>
        </p:nvSpPr>
        <p:spPr bwMode="auto">
          <a:xfrm>
            <a:off x="5572253" y="3426520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07C2C-8F79-1ED1-851D-A3B6B2F07FF7}"/>
              </a:ext>
            </a:extLst>
          </p:cNvPr>
          <p:cNvSpPr/>
          <p:nvPr/>
        </p:nvSpPr>
        <p:spPr bwMode="auto">
          <a:xfrm>
            <a:off x="3457916" y="3439374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</a:t>
            </a:r>
          </a:p>
          <a:p>
            <a:pPr algn="ctr"/>
            <a:r>
              <a:rPr lang="en-US" sz="800" dirty="0"/>
              <a:t>RP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3B2C0B-1D70-C43A-A249-EB3D66731AC7}"/>
              </a:ext>
            </a:extLst>
          </p:cNvPr>
          <p:cNvSpPr/>
          <p:nvPr/>
        </p:nvSpPr>
        <p:spPr bwMode="auto">
          <a:xfrm>
            <a:off x="2155371" y="344668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362EB0-839B-067D-9F6A-3EEA9985D29A}"/>
              </a:ext>
            </a:extLst>
          </p:cNvPr>
          <p:cNvSpPr/>
          <p:nvPr/>
        </p:nvSpPr>
        <p:spPr bwMode="auto">
          <a:xfrm>
            <a:off x="2789667" y="3948095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4A1848-6522-FE71-33A1-56786D27E056}"/>
              </a:ext>
            </a:extLst>
          </p:cNvPr>
          <p:cNvSpPr/>
          <p:nvPr/>
        </p:nvSpPr>
        <p:spPr bwMode="auto">
          <a:xfrm>
            <a:off x="3868422" y="4523498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BFD2CF-6752-0C80-791A-C4A30AA49ACA}"/>
              </a:ext>
            </a:extLst>
          </p:cNvPr>
          <p:cNvSpPr/>
          <p:nvPr/>
        </p:nvSpPr>
        <p:spPr bwMode="auto">
          <a:xfrm>
            <a:off x="8513870" y="392694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C8988E-E163-4648-C732-134409012083}"/>
              </a:ext>
            </a:extLst>
          </p:cNvPr>
          <p:cNvSpPr/>
          <p:nvPr/>
        </p:nvSpPr>
        <p:spPr bwMode="auto">
          <a:xfrm>
            <a:off x="9833093" y="3926948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B42F5D-C376-D741-C255-0E36D688401C}"/>
              </a:ext>
            </a:extLst>
          </p:cNvPr>
          <p:cNvSpPr/>
          <p:nvPr/>
        </p:nvSpPr>
        <p:spPr bwMode="auto">
          <a:xfrm>
            <a:off x="9175579" y="3930257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15C760C-56B2-1BAA-1FB5-D686DF1E4068}"/>
              </a:ext>
            </a:extLst>
          </p:cNvPr>
          <p:cNvSpPr/>
          <p:nvPr/>
        </p:nvSpPr>
        <p:spPr bwMode="auto">
          <a:xfrm>
            <a:off x="10216008" y="5063036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4A4E6B-F232-E2AF-6F72-CE70DA9E10E6}"/>
              </a:ext>
            </a:extLst>
          </p:cNvPr>
          <p:cNvSpPr/>
          <p:nvPr/>
        </p:nvSpPr>
        <p:spPr bwMode="auto">
          <a:xfrm>
            <a:off x="6453144" y="395011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59A82A2-C202-ADF2-5338-FFBF258138FD}"/>
              </a:ext>
            </a:extLst>
          </p:cNvPr>
          <p:cNvSpPr/>
          <p:nvPr/>
        </p:nvSpPr>
        <p:spPr bwMode="auto">
          <a:xfrm>
            <a:off x="7064344" y="3437805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2DB4A6-2F21-316B-5D94-FA0B230D7CE2}"/>
              </a:ext>
            </a:extLst>
          </p:cNvPr>
          <p:cNvSpPr/>
          <p:nvPr/>
        </p:nvSpPr>
        <p:spPr bwMode="auto">
          <a:xfrm>
            <a:off x="8080454" y="5091799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ED31AD-FEF8-03A7-0FD7-822AFC929C0D}"/>
              </a:ext>
            </a:extLst>
          </p:cNvPr>
          <p:cNvSpPr/>
          <p:nvPr/>
        </p:nvSpPr>
        <p:spPr bwMode="auto">
          <a:xfrm>
            <a:off x="7598214" y="3942446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67311D-CCF0-4AE4-4562-E0BEC4EF6CE0}"/>
              </a:ext>
            </a:extLst>
          </p:cNvPr>
          <p:cNvCxnSpPr>
            <a:cxnSpLocks/>
          </p:cNvCxnSpPr>
          <p:nvPr/>
        </p:nvCxnSpPr>
        <p:spPr bwMode="auto">
          <a:xfrm>
            <a:off x="2464216" y="3823070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F3BE7F5-9B55-F300-61E8-FCFC3B7C2AD3}"/>
              </a:ext>
            </a:extLst>
          </p:cNvPr>
          <p:cNvSpPr/>
          <p:nvPr/>
        </p:nvSpPr>
        <p:spPr bwMode="auto">
          <a:xfrm>
            <a:off x="2189264" y="4611613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50" dirty="0">
                <a:solidFill>
                  <a:schemeClr val="tx1"/>
                </a:solidFill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8689411-3707-BA44-7DFE-B6F9BA486D47}"/>
              </a:ext>
            </a:extLst>
          </p:cNvPr>
          <p:cNvCxnSpPr/>
          <p:nvPr/>
        </p:nvCxnSpPr>
        <p:spPr bwMode="auto">
          <a:xfrm flipH="1" flipV="1">
            <a:off x="3098512" y="4324484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38A39E90-3C50-636E-6973-AC26AAC7AFA3}"/>
              </a:ext>
            </a:extLst>
          </p:cNvPr>
          <p:cNvCxnSpPr/>
          <p:nvPr/>
        </p:nvCxnSpPr>
        <p:spPr bwMode="auto">
          <a:xfrm rot="16200000" flipV="1">
            <a:off x="6057361" y="3196450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35938B0-E953-A14B-3299-9793B3D478D9}"/>
              </a:ext>
            </a:extLst>
          </p:cNvPr>
          <p:cNvSpPr/>
          <p:nvPr/>
        </p:nvSpPr>
        <p:spPr bwMode="auto">
          <a:xfrm>
            <a:off x="5754349" y="2518658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83E9E2F2-C822-8E90-F242-1B5B92B601AA}"/>
              </a:ext>
            </a:extLst>
          </p:cNvPr>
          <p:cNvCxnSpPr>
            <a:cxnSpLocks/>
            <a:stCxn id="37" idx="3"/>
          </p:cNvCxnSpPr>
          <p:nvPr/>
        </p:nvCxnSpPr>
        <p:spPr bwMode="auto">
          <a:xfrm>
            <a:off x="6789266" y="2792530"/>
            <a:ext cx="576317" cy="6235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E3D30DE-899E-3071-CAF8-A71F19626C64}"/>
              </a:ext>
            </a:extLst>
          </p:cNvPr>
          <p:cNvCxnSpPr>
            <a:cxnSpLocks/>
          </p:cNvCxnSpPr>
          <p:nvPr/>
        </p:nvCxnSpPr>
        <p:spPr bwMode="auto">
          <a:xfrm flipV="1">
            <a:off x="6601511" y="4289697"/>
            <a:ext cx="0" cy="1330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F9A6376-23C5-985E-8F8E-AD68BCA659F1}"/>
              </a:ext>
            </a:extLst>
          </p:cNvPr>
          <p:cNvSpPr txBox="1"/>
          <p:nvPr/>
        </p:nvSpPr>
        <p:spPr>
          <a:xfrm>
            <a:off x="5847846" y="5619765"/>
            <a:ext cx="1136850" cy="415498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sz="1050" dirty="0"/>
              <a:t>Uses most recent </a:t>
            </a:r>
          </a:p>
          <a:p>
            <a:r>
              <a:rPr lang="en-US" sz="1050" dirty="0"/>
              <a:t>pre-correction</a:t>
            </a:r>
          </a:p>
        </p:txBody>
      </p:sp>
      <p:sp>
        <p:nvSpPr>
          <p:cNvPr id="32" name="Footer Placeholder 31">
            <a:extLst>
              <a:ext uri="{FF2B5EF4-FFF2-40B4-BE49-F238E27FC236}">
                <a16:creationId xmlns:a16="http://schemas.microsoft.com/office/drawing/2014/main" id="{B21FA62F-4310-1713-1037-1FFE195976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73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DC6A7E-9401-1737-B9CE-76D21DB3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Sounding is happening first in follower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425E1D-4FA7-DA26-69B3-9F20E5864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Illustration when sounding process happens first in follower AP’s BSS [2]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CAD8-E65B-5B34-C5C5-F5F4D88F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CDC3B-3152-1288-EF3E-F5D3BF8A7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24298" y="652865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B1A8B7-0FEC-26CF-270B-8CB90FB78317}"/>
              </a:ext>
            </a:extLst>
          </p:cNvPr>
          <p:cNvCxnSpPr/>
          <p:nvPr/>
        </p:nvCxnSpPr>
        <p:spPr>
          <a:xfrm flipV="1">
            <a:off x="1911772" y="3863204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E1BD92-1837-71A6-A3CA-55AF1D76430C}"/>
              </a:ext>
            </a:extLst>
          </p:cNvPr>
          <p:cNvCxnSpPr/>
          <p:nvPr/>
        </p:nvCxnSpPr>
        <p:spPr>
          <a:xfrm flipV="1">
            <a:off x="1911772" y="4362529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3098B2-7DD2-A12A-F861-5D722F9CA052}"/>
              </a:ext>
            </a:extLst>
          </p:cNvPr>
          <p:cNvSpPr txBox="1"/>
          <p:nvPr/>
        </p:nvSpPr>
        <p:spPr>
          <a:xfrm>
            <a:off x="1528605" y="3467389"/>
            <a:ext cx="688009" cy="380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C35CD-D4B3-0C24-8069-4D35C087595A}"/>
              </a:ext>
            </a:extLst>
          </p:cNvPr>
          <p:cNvSpPr txBox="1"/>
          <p:nvPr/>
        </p:nvSpPr>
        <p:spPr>
          <a:xfrm>
            <a:off x="1509817" y="3999572"/>
            <a:ext cx="593432" cy="380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08C027-89B4-48BD-F4C0-9FE08849D056}"/>
              </a:ext>
            </a:extLst>
          </p:cNvPr>
          <p:cNvCxnSpPr/>
          <p:nvPr/>
        </p:nvCxnSpPr>
        <p:spPr>
          <a:xfrm flipV="1">
            <a:off x="1911772" y="4957953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4D941C-E3D8-37B6-2075-C766A6EC524C}"/>
              </a:ext>
            </a:extLst>
          </p:cNvPr>
          <p:cNvSpPr txBox="1"/>
          <p:nvPr/>
        </p:nvSpPr>
        <p:spPr>
          <a:xfrm>
            <a:off x="1488611" y="4509861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359254-081E-FF6B-49C5-6DB280F75D3F}"/>
              </a:ext>
            </a:extLst>
          </p:cNvPr>
          <p:cNvCxnSpPr>
            <a:cxnSpLocks/>
          </p:cNvCxnSpPr>
          <p:nvPr/>
        </p:nvCxnSpPr>
        <p:spPr>
          <a:xfrm flipV="1">
            <a:off x="1951798" y="5535054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3186F3-9CFF-826B-8520-629C066E0231}"/>
              </a:ext>
            </a:extLst>
          </p:cNvPr>
          <p:cNvSpPr txBox="1"/>
          <p:nvPr/>
        </p:nvSpPr>
        <p:spPr>
          <a:xfrm>
            <a:off x="1520011" y="5087092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9FC0716-134C-18AC-B5FF-EE2BDDA98C40}"/>
              </a:ext>
            </a:extLst>
          </p:cNvPr>
          <p:cNvSpPr/>
          <p:nvPr/>
        </p:nvSpPr>
        <p:spPr bwMode="auto">
          <a:xfrm>
            <a:off x="4211248" y="3999904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EBF49F-4BA4-3FC4-C4E1-53DF2C27038E}"/>
              </a:ext>
            </a:extLst>
          </p:cNvPr>
          <p:cNvSpPr/>
          <p:nvPr/>
        </p:nvSpPr>
        <p:spPr bwMode="auto">
          <a:xfrm>
            <a:off x="5530471" y="3999904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295BA-21EA-7EE0-3FBF-BE3C9B9F8731}"/>
              </a:ext>
            </a:extLst>
          </p:cNvPr>
          <p:cNvSpPr/>
          <p:nvPr/>
        </p:nvSpPr>
        <p:spPr bwMode="auto">
          <a:xfrm>
            <a:off x="4872957" y="4003213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988727-D338-D870-013D-E158227E1C63}"/>
              </a:ext>
            </a:extLst>
          </p:cNvPr>
          <p:cNvSpPr/>
          <p:nvPr/>
        </p:nvSpPr>
        <p:spPr bwMode="auto">
          <a:xfrm>
            <a:off x="5912442" y="5156701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D414AB-A611-9BB7-A8A9-88E8132FD173}"/>
              </a:ext>
            </a:extLst>
          </p:cNvPr>
          <p:cNvSpPr/>
          <p:nvPr/>
        </p:nvSpPr>
        <p:spPr bwMode="auto">
          <a:xfrm>
            <a:off x="2145054" y="397926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F5B6E1-7A95-5A95-4EB4-8EBF7F280556}"/>
              </a:ext>
            </a:extLst>
          </p:cNvPr>
          <p:cNvSpPr/>
          <p:nvPr/>
        </p:nvSpPr>
        <p:spPr bwMode="auto">
          <a:xfrm>
            <a:off x="2756254" y="3466948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3B91ADA-0404-D55A-4BA2-64B566DCC188}"/>
              </a:ext>
            </a:extLst>
          </p:cNvPr>
          <p:cNvSpPr/>
          <p:nvPr/>
        </p:nvSpPr>
        <p:spPr bwMode="auto">
          <a:xfrm>
            <a:off x="3674065" y="5156701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B09DAF-8731-58ED-8F77-FC422238C2AF}"/>
              </a:ext>
            </a:extLst>
          </p:cNvPr>
          <p:cNvSpPr/>
          <p:nvPr/>
        </p:nvSpPr>
        <p:spPr bwMode="auto">
          <a:xfrm>
            <a:off x="3290124" y="3971589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87ED518-E813-E6CC-C06E-601212E1B2AB}"/>
              </a:ext>
            </a:extLst>
          </p:cNvPr>
          <p:cNvSpPr/>
          <p:nvPr/>
        </p:nvSpPr>
        <p:spPr bwMode="auto">
          <a:xfrm>
            <a:off x="8489311" y="3461046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6F54336-D38B-1914-BCC3-6B6D971E1091}"/>
              </a:ext>
            </a:extLst>
          </p:cNvPr>
          <p:cNvSpPr/>
          <p:nvPr/>
        </p:nvSpPr>
        <p:spPr bwMode="auto">
          <a:xfrm>
            <a:off x="9149987" y="3461046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847B49-B0C5-E58A-EFEE-BC83DD7ABDCE}"/>
              </a:ext>
            </a:extLst>
          </p:cNvPr>
          <p:cNvSpPr/>
          <p:nvPr/>
        </p:nvSpPr>
        <p:spPr bwMode="auto">
          <a:xfrm>
            <a:off x="10171325" y="4536239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7428B7-9B37-558D-96CD-D3A57B983071}"/>
              </a:ext>
            </a:extLst>
          </p:cNvPr>
          <p:cNvSpPr/>
          <p:nvPr/>
        </p:nvSpPr>
        <p:spPr bwMode="auto">
          <a:xfrm>
            <a:off x="9730693" y="3461046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BFRP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1093B1A-5309-8456-F40B-50D9CC43FB68}"/>
              </a:ext>
            </a:extLst>
          </p:cNvPr>
          <p:cNvSpPr/>
          <p:nvPr/>
        </p:nvSpPr>
        <p:spPr bwMode="auto">
          <a:xfrm>
            <a:off x="7635134" y="3496838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/>
              <a:t>BF</a:t>
            </a:r>
          </a:p>
          <a:p>
            <a:pPr algn="ctr"/>
            <a:r>
              <a:rPr lang="en-US" sz="800" dirty="0"/>
              <a:t>RP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BB2A388-E1A1-0D02-F2FB-3A76CAA309F8}"/>
              </a:ext>
            </a:extLst>
          </p:cNvPr>
          <p:cNvSpPr/>
          <p:nvPr/>
        </p:nvSpPr>
        <p:spPr bwMode="auto">
          <a:xfrm>
            <a:off x="6332589" y="3504145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95F017A-BE41-4DAE-9351-04D17BC34127}"/>
              </a:ext>
            </a:extLst>
          </p:cNvPr>
          <p:cNvSpPr/>
          <p:nvPr/>
        </p:nvSpPr>
        <p:spPr bwMode="auto">
          <a:xfrm>
            <a:off x="6966885" y="4005559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207CF4-CB57-7FD5-5F0C-5008447B9FD8}"/>
              </a:ext>
            </a:extLst>
          </p:cNvPr>
          <p:cNvSpPr/>
          <p:nvPr/>
        </p:nvSpPr>
        <p:spPr bwMode="auto">
          <a:xfrm>
            <a:off x="8045640" y="4580962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66D8AAA-BD09-B980-53FC-89B8CA07695E}"/>
              </a:ext>
            </a:extLst>
          </p:cNvPr>
          <p:cNvCxnSpPr>
            <a:cxnSpLocks/>
            <a:endCxn id="27" idx="2"/>
          </p:cNvCxnSpPr>
          <p:nvPr/>
        </p:nvCxnSpPr>
        <p:spPr bwMode="auto">
          <a:xfrm flipV="1">
            <a:off x="2184876" y="4340767"/>
            <a:ext cx="261996" cy="1583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38656DB-B371-1156-A237-3BA6B220C144}"/>
              </a:ext>
            </a:extLst>
          </p:cNvPr>
          <p:cNvSpPr txBox="1"/>
          <p:nvPr/>
        </p:nvSpPr>
        <p:spPr>
          <a:xfrm>
            <a:off x="1736836" y="5924490"/>
            <a:ext cx="1095172" cy="400110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sz="1000" dirty="0"/>
              <a:t>Uses most recent </a:t>
            </a:r>
          </a:p>
          <a:p>
            <a:r>
              <a:rPr lang="en-US" sz="1000" dirty="0"/>
              <a:t>pre-correction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02EDB9A-9553-9E4D-7306-088438519AAC}"/>
              </a:ext>
            </a:extLst>
          </p:cNvPr>
          <p:cNvCxnSpPr>
            <a:stCxn id="27" idx="0"/>
          </p:cNvCxnSpPr>
          <p:nvPr/>
        </p:nvCxnSpPr>
        <p:spPr bwMode="auto">
          <a:xfrm rot="16200000" flipV="1">
            <a:off x="1714968" y="3247355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A1F76F1-D993-0C5A-990A-3BC20F2A42BF}"/>
              </a:ext>
            </a:extLst>
          </p:cNvPr>
          <p:cNvSpPr/>
          <p:nvPr/>
        </p:nvSpPr>
        <p:spPr bwMode="auto">
          <a:xfrm>
            <a:off x="1602071" y="2569563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E67CE81C-56AB-8D65-85DA-2E7C2044404E}"/>
              </a:ext>
            </a:extLst>
          </p:cNvPr>
          <p:cNvCxnSpPr>
            <a:cxnSpLocks/>
            <a:stCxn id="21" idx="3"/>
            <a:endCxn id="28" idx="0"/>
          </p:cNvCxnSpPr>
          <p:nvPr/>
        </p:nvCxnSpPr>
        <p:spPr bwMode="auto">
          <a:xfrm>
            <a:off x="2636987" y="2843434"/>
            <a:ext cx="386202" cy="62351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CFD552-3F9A-4C44-90F1-498C00200969}"/>
              </a:ext>
            </a:extLst>
          </p:cNvPr>
          <p:cNvCxnSpPr>
            <a:cxnSpLocks/>
            <a:stCxn id="41" idx="2"/>
          </p:cNvCxnSpPr>
          <p:nvPr/>
        </p:nvCxnSpPr>
        <p:spPr bwMode="auto">
          <a:xfrm>
            <a:off x="6634407" y="3865652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D6C7B8D-3199-F39B-36DF-914F417F2014}"/>
              </a:ext>
            </a:extLst>
          </p:cNvPr>
          <p:cNvSpPr/>
          <p:nvPr/>
        </p:nvSpPr>
        <p:spPr bwMode="auto">
          <a:xfrm>
            <a:off x="6359455" y="4654195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50" dirty="0">
                <a:solidFill>
                  <a:schemeClr val="tx1"/>
                </a:solidFill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6F1F2B3-C550-16F0-BFF0-57F0A94EDE9D}"/>
              </a:ext>
            </a:extLst>
          </p:cNvPr>
          <p:cNvCxnSpPr>
            <a:endCxn id="42" idx="2"/>
          </p:cNvCxnSpPr>
          <p:nvPr/>
        </p:nvCxnSpPr>
        <p:spPr bwMode="auto">
          <a:xfrm flipH="1" flipV="1">
            <a:off x="7268703" y="4367066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790FA9EF-203A-8C0D-AC85-8450F3A759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6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92DD-A46E-D946-AC6F-73996DD3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467 (PHY PDT)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428D7-DD93-8169-6CDF-8634B95310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731C6-FD2F-F8F4-7E64-BC7D65F659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EB6733-FD5E-8037-45BA-A5A2193F5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BFD6D5C8-6BB4-F2B8-661D-C3F9F6650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981201"/>
            <a:ext cx="7770813" cy="4113213"/>
          </a:xfrm>
        </p:spPr>
        <p:txBody>
          <a:bodyPr/>
          <a:lstStyle/>
          <a:p>
            <a:r>
              <a:rPr lang="en-US" sz="1600" dirty="0"/>
              <a:t>Move to insert the following in page 319 line 54 of the latest TGbn draft: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A Co-BF AP shall be capable of being a sync-reference or a sync-follower. Co-BF APs’ sync-reference and sync-follower roles are determined when a Co-BF MAPC agreement is established using procedures described in Clause 37.13.1.3.2 (MAPC agreement establishment). The sync-reference and sync-follower roles can be changed when a Co-BF MAPC agreement is updated using procedure described in Clause 37.13.1.3.3 (MAPC agreement update).</a:t>
            </a:r>
          </a:p>
          <a:p>
            <a:pPr marL="0" indent="0"/>
            <a:endParaRPr lang="en-US" sz="1600" dirty="0"/>
          </a:p>
          <a:p>
            <a:r>
              <a:rPr lang="en-US" sz="1600" dirty="0"/>
              <a:t>Move: Julia Feng					Second: Jianhan Liu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200" b="0" i="1" dirty="0"/>
              <a:t>Reference docs:[25/1129r1].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167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46512-FBB5-8A78-555F-20953B212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886EB-6E18-4313-F273-1FA4C42B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Role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8E60C-8C7F-4336-6070-3E2BD05B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274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[3], it is proposed that the roles should be determined during group 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Once determined, the roles may be changed only when MAPC agreement is updated or when a new MAPC agreement is formed (</a:t>
            </a:r>
            <a:r>
              <a:rPr lang="en-US" sz="1600" b="1" dirty="0"/>
              <a:t>semi-static approach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Dynamic role switching not very beneficial and more complicated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an AP prefers to change its role after the agreement, it may invoke an MAPC update to do 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8AC8E-2D1E-73AB-72E9-6B86CE5595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01AFE-B701-344C-63B9-961F03E363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0638F0-AF99-A3D3-A68E-8C6655B21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C19E5B-E619-3464-F865-410F7C0AA46F}"/>
              </a:ext>
            </a:extLst>
          </p:cNvPr>
          <p:cNvCxnSpPr>
            <a:cxnSpLocks/>
          </p:cNvCxnSpPr>
          <p:nvPr/>
        </p:nvCxnSpPr>
        <p:spPr bwMode="auto">
          <a:xfrm>
            <a:off x="1924460" y="4682819"/>
            <a:ext cx="866734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7661F-6F0E-FBE6-8E21-1C40994C4356}"/>
              </a:ext>
            </a:extLst>
          </p:cNvPr>
          <p:cNvSpPr/>
          <p:nvPr/>
        </p:nvSpPr>
        <p:spPr bwMode="auto">
          <a:xfrm>
            <a:off x="2993474" y="4168903"/>
            <a:ext cx="884530" cy="513916"/>
          </a:xfrm>
          <a:prstGeom prst="rect">
            <a:avLst/>
          </a:prstGeom>
          <a:solidFill>
            <a:srgbClr val="FFFFFF"/>
          </a:solidFill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MAPC Negotiation</a:t>
            </a:r>
            <a:endParaRPr lang="en-US" sz="1000" dirty="0">
              <a:solidFill>
                <a:srgbClr val="FF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Request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62268A-53E4-4EDA-50A1-06677A96B462}"/>
              </a:ext>
            </a:extLst>
          </p:cNvPr>
          <p:cNvSpPr txBox="1"/>
          <p:nvPr/>
        </p:nvSpPr>
        <p:spPr>
          <a:xfrm>
            <a:off x="1326683" y="4361109"/>
            <a:ext cx="597777" cy="326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38D4EE-39AF-B266-BA26-2FAB81255C0E}"/>
              </a:ext>
            </a:extLst>
          </p:cNvPr>
          <p:cNvSpPr txBox="1"/>
          <p:nvPr/>
        </p:nvSpPr>
        <p:spPr>
          <a:xfrm>
            <a:off x="1326683" y="5674228"/>
            <a:ext cx="597777" cy="326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 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D3148B8-BBF0-6828-37E4-5997358132BC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4460" y="5992744"/>
            <a:ext cx="8667340" cy="767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D638C-2750-874A-5733-1EBBF9EC0E16}"/>
              </a:ext>
            </a:extLst>
          </p:cNvPr>
          <p:cNvSpPr/>
          <p:nvPr/>
        </p:nvSpPr>
        <p:spPr bwMode="auto">
          <a:xfrm>
            <a:off x="4685624" y="5478828"/>
            <a:ext cx="884532" cy="517830"/>
          </a:xfrm>
          <a:prstGeom prst="rect">
            <a:avLst/>
          </a:prstGeom>
          <a:solidFill>
            <a:srgbClr val="FFFFFF"/>
          </a:solidFill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MAPC Negotiation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Response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5531C-678C-A6E8-A422-9ACF337EE4D6}"/>
              </a:ext>
            </a:extLst>
          </p:cNvPr>
          <p:cNvSpPr txBox="1"/>
          <p:nvPr/>
        </p:nvSpPr>
        <p:spPr>
          <a:xfrm>
            <a:off x="2801184" y="4989115"/>
            <a:ext cx="688001" cy="266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Request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473CE5-CFBC-00A9-4969-7C23B0816845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>
            <a:off x="3435739" y="4682819"/>
            <a:ext cx="1" cy="1321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02C78F4-1345-8C02-F24A-4CD3FDCB78D9}"/>
              </a:ext>
            </a:extLst>
          </p:cNvPr>
          <p:cNvCxnSpPr>
            <a:cxnSpLocks/>
            <a:stCxn id="16" idx="0"/>
          </p:cNvCxnSpPr>
          <p:nvPr/>
        </p:nvCxnSpPr>
        <p:spPr bwMode="auto">
          <a:xfrm flipH="1" flipV="1">
            <a:off x="5127887" y="4675142"/>
            <a:ext cx="3" cy="8036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3BA1A98-9A17-4B1D-9B01-86D65B76CD53}"/>
              </a:ext>
            </a:extLst>
          </p:cNvPr>
          <p:cNvSpPr txBox="1"/>
          <p:nvPr/>
        </p:nvSpPr>
        <p:spPr>
          <a:xfrm>
            <a:off x="4493334" y="4993134"/>
            <a:ext cx="628133" cy="266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Accept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69B934-7D49-F468-AEC5-15C73568F97B}"/>
              </a:ext>
            </a:extLst>
          </p:cNvPr>
          <p:cNvSpPr/>
          <p:nvPr/>
        </p:nvSpPr>
        <p:spPr bwMode="auto">
          <a:xfrm>
            <a:off x="2801184" y="4022067"/>
            <a:ext cx="2999721" cy="2212776"/>
          </a:xfrm>
          <a:prstGeom prst="rect">
            <a:avLst/>
          </a:prstGeom>
          <a:noFill/>
          <a:ln w="12700"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C87ECD-7C6A-C601-E698-85DC73B0C2B0}"/>
              </a:ext>
            </a:extLst>
          </p:cNvPr>
          <p:cNvSpPr txBox="1"/>
          <p:nvPr/>
        </p:nvSpPr>
        <p:spPr>
          <a:xfrm>
            <a:off x="3792177" y="3710658"/>
            <a:ext cx="10919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Group formation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062AC63-71F1-BA40-6EBB-8CB27B3C8943}"/>
              </a:ext>
            </a:extLst>
          </p:cNvPr>
          <p:cNvCxnSpPr>
            <a:cxnSpLocks/>
            <a:stCxn id="34" idx="3"/>
          </p:cNvCxnSpPr>
          <p:nvPr/>
        </p:nvCxnSpPr>
        <p:spPr bwMode="auto">
          <a:xfrm flipV="1">
            <a:off x="2272387" y="5493334"/>
            <a:ext cx="5223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6B4F251-792E-1FC5-36C5-05E000E4C08E}"/>
              </a:ext>
            </a:extLst>
          </p:cNvPr>
          <p:cNvSpPr txBox="1"/>
          <p:nvPr/>
        </p:nvSpPr>
        <p:spPr>
          <a:xfrm>
            <a:off x="152400" y="5371012"/>
            <a:ext cx="2119987" cy="244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Reference &amp; follower roles decided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437998-B077-0E30-B8E3-298B8FC68633}"/>
              </a:ext>
            </a:extLst>
          </p:cNvPr>
          <p:cNvSpPr txBox="1"/>
          <p:nvPr/>
        </p:nvSpPr>
        <p:spPr>
          <a:xfrm>
            <a:off x="3886200" y="4318313"/>
            <a:ext cx="811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Reference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7C211E-BCE0-12B3-F8A5-0D8B0050517E}"/>
              </a:ext>
            </a:extLst>
          </p:cNvPr>
          <p:cNvSpPr txBox="1"/>
          <p:nvPr/>
        </p:nvSpPr>
        <p:spPr>
          <a:xfrm>
            <a:off x="3956254" y="5643459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Follower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9AA8449-C400-3F93-DC11-ECBA6CB290FA}"/>
              </a:ext>
            </a:extLst>
          </p:cNvPr>
          <p:cNvSpPr/>
          <p:nvPr/>
        </p:nvSpPr>
        <p:spPr bwMode="auto">
          <a:xfrm>
            <a:off x="6711144" y="4025141"/>
            <a:ext cx="2999721" cy="2212776"/>
          </a:xfrm>
          <a:prstGeom prst="rect">
            <a:avLst/>
          </a:prstGeom>
          <a:noFill/>
          <a:ln w="12700"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E545A9-D3B9-DE14-533A-E9E19882A9F0}"/>
              </a:ext>
            </a:extLst>
          </p:cNvPr>
          <p:cNvSpPr txBox="1"/>
          <p:nvPr/>
        </p:nvSpPr>
        <p:spPr>
          <a:xfrm>
            <a:off x="7750781" y="3716330"/>
            <a:ext cx="9204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Group update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533CE9-9853-1114-5F2B-748960B02DC1}"/>
              </a:ext>
            </a:extLst>
          </p:cNvPr>
          <p:cNvSpPr/>
          <p:nvPr/>
        </p:nvSpPr>
        <p:spPr bwMode="auto">
          <a:xfrm>
            <a:off x="8534400" y="4167451"/>
            <a:ext cx="884530" cy="513916"/>
          </a:xfrm>
          <a:prstGeom prst="rect">
            <a:avLst/>
          </a:prstGeom>
          <a:solidFill>
            <a:srgbClr val="FFFFFF"/>
          </a:solidFill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MAPC Negotiation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Response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A14B05-DC0C-DA9D-0F83-935F090C2C2A}"/>
              </a:ext>
            </a:extLst>
          </p:cNvPr>
          <p:cNvSpPr/>
          <p:nvPr/>
        </p:nvSpPr>
        <p:spPr bwMode="auto">
          <a:xfrm>
            <a:off x="7086600" y="5482590"/>
            <a:ext cx="884532" cy="517830"/>
          </a:xfrm>
          <a:prstGeom prst="rect">
            <a:avLst/>
          </a:prstGeom>
          <a:solidFill>
            <a:srgbClr val="FFFFFF"/>
          </a:solidFill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MAPC Negotiation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Request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AC1073D-090B-089E-3C42-A9257F674E5B}"/>
              </a:ext>
            </a:extLst>
          </p:cNvPr>
          <p:cNvSpPr txBox="1"/>
          <p:nvPr/>
        </p:nvSpPr>
        <p:spPr>
          <a:xfrm>
            <a:off x="6858499" y="4998086"/>
            <a:ext cx="688001" cy="266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Request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2142736-68C9-07A2-A1B7-6299D50BB9C2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7528866" y="4675142"/>
            <a:ext cx="0" cy="8074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FC6D48C-4CAF-B869-8E7B-2B3197073441}"/>
              </a:ext>
            </a:extLst>
          </p:cNvPr>
          <p:cNvCxnSpPr>
            <a:cxnSpLocks/>
            <a:stCxn id="30" idx="2"/>
          </p:cNvCxnSpPr>
          <p:nvPr/>
        </p:nvCxnSpPr>
        <p:spPr bwMode="auto">
          <a:xfrm>
            <a:off x="8976665" y="4681367"/>
            <a:ext cx="0" cy="13074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4660663-D294-A19A-0078-492BDFAB23F9}"/>
              </a:ext>
            </a:extLst>
          </p:cNvPr>
          <p:cNvSpPr txBox="1"/>
          <p:nvPr/>
        </p:nvSpPr>
        <p:spPr>
          <a:xfrm>
            <a:off x="8989798" y="4999883"/>
            <a:ext cx="628133" cy="266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Accept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4D359B-45A7-1666-E552-08082839688C}"/>
              </a:ext>
            </a:extLst>
          </p:cNvPr>
          <p:cNvSpPr txBox="1"/>
          <p:nvPr/>
        </p:nvSpPr>
        <p:spPr>
          <a:xfrm>
            <a:off x="7822223" y="4285909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Follower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724EF7-C25C-859E-1E47-6424D1D36BEC}"/>
              </a:ext>
            </a:extLst>
          </p:cNvPr>
          <p:cNvSpPr txBox="1"/>
          <p:nvPr/>
        </p:nvSpPr>
        <p:spPr>
          <a:xfrm>
            <a:off x="7971132" y="5603005"/>
            <a:ext cx="811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299705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A82C1-BBCA-5EA7-0643-13E8F92EA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8EF6D-5399-F08A-EF54-097B2717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3AEEF-CBB9-19CC-1CB7-3F4CE0D89C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ABC87-C106-2BE8-8851-9D0ECA7B4F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5B194B-223E-F1C4-10FE-F98D2ABFD0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04CDBDA3-3F5D-535B-D6A4-4D3DBFB0EE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2"/>
                <a:ext cx="10361084" cy="2074064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Follower AP (AP 2) may request to change/switch the roles at any time after group formation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No rule preventing AP 2 from transmitting agreement update request at any time (e.g., for role switching)</a:t>
                </a:r>
                <a:endParaRPr lang="en-US" sz="16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dirty="0"/>
                  <a:t> (in figure below) may be too short (e.g., right after group formation, after the first sounding session, etc.)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200" dirty="0"/>
                  <a:t> may be decided by AP 2 internally (without informing AP 1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200" dirty="0"/>
                  <a:t>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Conf</a:t>
                </a:r>
                <a:r>
                  <a:rPr lang="en-US" sz="1400" dirty="0"/>
                  <a:t>licts with the intention of keeping the role switching/determination to be “semi-static”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Inefficient no matter if AP1 accepts or rejects the update request</a:t>
                </a:r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04CDBDA3-3F5D-535B-D6A4-4D3DBFB0EE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2"/>
                <a:ext cx="10361084" cy="2074064"/>
              </a:xfrm>
              <a:blipFill>
                <a:blip r:embed="rId2"/>
                <a:stretch>
                  <a:fillRect l="-235" t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5A44725D-9279-32E1-0025-48D57F939D00}"/>
              </a:ext>
            </a:extLst>
          </p:cNvPr>
          <p:cNvGrpSpPr/>
          <p:nvPr/>
        </p:nvGrpSpPr>
        <p:grpSpPr>
          <a:xfrm>
            <a:off x="1329106" y="3962400"/>
            <a:ext cx="8797028" cy="2254686"/>
            <a:chOff x="2404372" y="3573772"/>
            <a:chExt cx="8797028" cy="22546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11688FE-80C2-F443-E2E7-383DAF7CCEC1}"/>
                </a:ext>
              </a:extLst>
            </p:cNvPr>
            <p:cNvGrpSpPr/>
            <p:nvPr/>
          </p:nvGrpSpPr>
          <p:grpSpPr>
            <a:xfrm>
              <a:off x="2404372" y="3573772"/>
              <a:ext cx="8797028" cy="2254686"/>
              <a:chOff x="1329106" y="3539490"/>
              <a:chExt cx="8797028" cy="2254686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4C68B1A3-DFC2-FD0A-AAE4-877B2017743A}"/>
                  </a:ext>
                </a:extLst>
              </p:cNvPr>
              <p:cNvGrpSpPr/>
              <p:nvPr/>
            </p:nvGrpSpPr>
            <p:grpSpPr>
              <a:xfrm>
                <a:off x="1329106" y="3779955"/>
                <a:ext cx="8797028" cy="2014221"/>
                <a:chOff x="-3911" y="3400710"/>
                <a:chExt cx="8715148" cy="2090555"/>
              </a:xfrm>
            </p:grpSpPr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D9DDB856-1C47-D3A6-8AA4-6E896103E1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04900" y="4038600"/>
                  <a:ext cx="7606337" cy="0"/>
                </a:xfrm>
                <a:prstGeom prst="line">
                  <a:avLst/>
                </a:prstGeom>
                <a:solidFill>
                  <a:srgbClr val="00B8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AF134B35-846F-4AF5-61A1-193E63CC0B4E}"/>
                    </a:ext>
                  </a:extLst>
                </p:cNvPr>
                <p:cNvSpPr/>
                <p:nvPr/>
              </p:nvSpPr>
              <p:spPr bwMode="auto">
                <a:xfrm>
                  <a:off x="2628900" y="3505208"/>
                  <a:ext cx="876297" cy="53339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MAPC Negotiation</a:t>
                  </a:r>
                </a:p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rPr>
                    <a:t>Request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E0464086-AD27-D58B-11A4-26EB5FCC46D8}"/>
                    </a:ext>
                  </a:extLst>
                </p:cNvPr>
                <p:cNvSpPr txBox="1"/>
                <p:nvPr/>
              </p:nvSpPr>
              <p:spPr>
                <a:xfrm>
                  <a:off x="723897" y="3642315"/>
                  <a:ext cx="59221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AP 1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CA9FBCFC-96E8-1422-EBEE-E3266F32DC17}"/>
                    </a:ext>
                  </a:extLst>
                </p:cNvPr>
                <p:cNvSpPr txBox="1"/>
                <p:nvPr/>
              </p:nvSpPr>
              <p:spPr>
                <a:xfrm>
                  <a:off x="723896" y="5032980"/>
                  <a:ext cx="59221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AP 2</a:t>
                  </a:r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56DC0298-DEDC-D8E3-EF3B-C7D7E7D7605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04900" y="5406135"/>
                  <a:ext cx="7606337" cy="4064"/>
                </a:xfrm>
                <a:prstGeom prst="line">
                  <a:avLst/>
                </a:prstGeom>
                <a:solidFill>
                  <a:srgbClr val="00B8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4DC325F9-6AB5-2FAF-996A-C73EDFD13985}"/>
                    </a:ext>
                  </a:extLst>
                </p:cNvPr>
                <p:cNvSpPr/>
                <p:nvPr/>
              </p:nvSpPr>
              <p:spPr bwMode="auto">
                <a:xfrm>
                  <a:off x="4305300" y="4872744"/>
                  <a:ext cx="876299" cy="537455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MAPC Negotiation</a:t>
                  </a:r>
                </a:p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rPr>
                    <a:t>Response</a:t>
                  </a: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BCBDAA7-DF01-3DB4-73BF-DEEAE8397AAE}"/>
                    </a:ext>
                  </a:extLst>
                </p:cNvPr>
                <p:cNvSpPr txBox="1"/>
                <p:nvPr/>
              </p:nvSpPr>
              <p:spPr>
                <a:xfrm>
                  <a:off x="2438400" y="4356504"/>
                  <a:ext cx="68159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Request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AC574386-F537-A85A-4CA0-53E2F5AC1EAD}"/>
                    </a:ext>
                  </a:extLst>
                </p:cNvPr>
                <p:cNvCxnSpPr>
                  <a:cxnSpLocks/>
                  <a:stCxn id="7" idx="2"/>
                </p:cNvCxnSpPr>
                <p:nvPr/>
              </p:nvCxnSpPr>
              <p:spPr bwMode="auto">
                <a:xfrm>
                  <a:off x="3067049" y="4038600"/>
                  <a:ext cx="1" cy="1371598"/>
                </a:xfrm>
                <a:prstGeom prst="straightConnector1">
                  <a:avLst/>
                </a:prstGeom>
                <a:ln>
                  <a:headEnd type="none" w="med" len="med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A75C09FA-BD77-7039-D5F5-2736672168F8}"/>
                    </a:ext>
                  </a:extLst>
                </p:cNvPr>
                <p:cNvCxnSpPr>
                  <a:cxnSpLocks/>
                  <a:stCxn id="17" idx="0"/>
                </p:cNvCxnSpPr>
                <p:nvPr/>
              </p:nvCxnSpPr>
              <p:spPr bwMode="auto">
                <a:xfrm flipH="1" flipV="1">
                  <a:off x="4743447" y="4038600"/>
                  <a:ext cx="3" cy="834144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3B311B9-E155-B691-EC5A-74AD0F03B254}"/>
                    </a:ext>
                  </a:extLst>
                </p:cNvPr>
                <p:cNvSpPr txBox="1"/>
                <p:nvPr/>
              </p:nvSpPr>
              <p:spPr>
                <a:xfrm>
                  <a:off x="4114800" y="4360675"/>
                  <a:ext cx="62228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Accept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46F878B9-AEE0-E001-E48F-57621CE7CD74}"/>
                    </a:ext>
                  </a:extLst>
                </p:cNvPr>
                <p:cNvSpPr/>
                <p:nvPr/>
              </p:nvSpPr>
              <p:spPr bwMode="auto">
                <a:xfrm>
                  <a:off x="2438400" y="3400710"/>
                  <a:ext cx="2971800" cy="2090555"/>
                </a:xfrm>
                <a:prstGeom prst="rect">
                  <a:avLst/>
                </a:prstGeom>
                <a:noFill/>
                <a:ln w="12700">
                  <a:prstDash val="dash"/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1F38C17E-21F4-38EF-5D61-C7705AF5D151}"/>
                    </a:ext>
                  </a:extLst>
                </p:cNvPr>
                <p:cNvCxnSpPr>
                  <a:cxnSpLocks/>
                  <a:stCxn id="38" idx="3"/>
                </p:cNvCxnSpPr>
                <p:nvPr/>
              </p:nvCxnSpPr>
              <p:spPr bwMode="auto">
                <a:xfrm>
                  <a:off x="2096344" y="4724394"/>
                  <a:ext cx="33569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712B5816-B14D-CEFE-57B2-FB04912B0086}"/>
                    </a:ext>
                  </a:extLst>
                </p:cNvPr>
                <p:cNvSpPr txBox="1"/>
                <p:nvPr/>
              </p:nvSpPr>
              <p:spPr>
                <a:xfrm>
                  <a:off x="-3911" y="4597435"/>
                  <a:ext cx="2100255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Reference &amp; follower roles decided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CCC124AB-0019-1FE9-CF2E-FF93B4F8A5EC}"/>
                    </a:ext>
                  </a:extLst>
                </p:cNvPr>
                <p:cNvSpPr/>
                <p:nvPr/>
              </p:nvSpPr>
              <p:spPr bwMode="auto">
                <a:xfrm>
                  <a:off x="7048499" y="4872743"/>
                  <a:ext cx="876299" cy="537455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MAPC Negotiation</a:t>
                  </a: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Request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D5F97417-CFEA-D981-DBCA-E9F9424D175A}"/>
                    </a:ext>
                  </a:extLst>
                </p:cNvPr>
                <p:cNvCxnSpPr>
                  <a:cxnSpLocks/>
                  <a:stCxn id="50" idx="0"/>
                </p:cNvCxnSpPr>
                <p:nvPr/>
              </p:nvCxnSpPr>
              <p:spPr bwMode="auto">
                <a:xfrm flipH="1" flipV="1">
                  <a:off x="7486646" y="4038599"/>
                  <a:ext cx="3" cy="834144"/>
                </a:xfrm>
                <a:prstGeom prst="straightConnector1">
                  <a:avLst/>
                </a:prstGeom>
                <a:ln>
                  <a:headEnd type="none" w="med" len="med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AD15351-E6AE-7F19-1B44-A7F0E4B89DD5}"/>
                    </a:ext>
                  </a:extLst>
                </p:cNvPr>
                <p:cNvSpPr txBox="1"/>
                <p:nvPr/>
              </p:nvSpPr>
              <p:spPr>
                <a:xfrm>
                  <a:off x="6805049" y="4359941"/>
                  <a:ext cx="6815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200" dirty="0">
                      <a:solidFill>
                        <a:srgbClr val="FF0000"/>
                      </a:solidFill>
                    </a:rPr>
                    <a:t>Update</a:t>
                  </a:r>
                </a:p>
                <a:p>
                  <a:pPr algn="ctr"/>
                  <a:r>
                    <a:rPr lang="en-US" sz="1200" dirty="0">
                      <a:solidFill>
                        <a:srgbClr val="FF0000"/>
                      </a:solidFill>
                    </a:rPr>
                    <a:t>Request</a:t>
                  </a:r>
                </a:p>
              </p:txBody>
            </p:sp>
            <p:cxnSp>
              <p:nvCxnSpPr>
                <p:cNvPr id="54" name="Straight Arrow Connector 53">
                  <a:extLst>
                    <a:ext uri="{FF2B5EF4-FFF2-40B4-BE49-F238E27FC236}">
                      <a16:creationId xmlns:a16="http://schemas.microsoft.com/office/drawing/2014/main" id="{FB9FDD2B-CFBF-C3BF-5432-16DD8B1400B6}"/>
                    </a:ext>
                  </a:extLst>
                </p:cNvPr>
                <p:cNvCxnSpPr>
                  <a:cxnSpLocks/>
                  <a:stCxn id="17" idx="3"/>
                  <a:endCxn id="50" idx="1"/>
                </p:cNvCxnSpPr>
                <p:nvPr/>
              </p:nvCxnSpPr>
              <p:spPr bwMode="auto">
                <a:xfrm flipV="1">
                  <a:off x="5181599" y="5141471"/>
                  <a:ext cx="1866900" cy="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7" name="TextBox 56">
                      <a:extLst>
                        <a:ext uri="{FF2B5EF4-FFF2-40B4-BE49-F238E27FC236}">
                          <a16:creationId xmlns:a16="http://schemas.microsoft.com/office/drawing/2014/main" id="{4C24EA4C-4D47-3874-9FF8-1540B729A97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949636" y="4802916"/>
                      <a:ext cx="330825" cy="3513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6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7" name="TextBox 56">
                      <a:extLst>
                        <a:ext uri="{FF2B5EF4-FFF2-40B4-BE49-F238E27FC236}">
                          <a16:creationId xmlns:a16="http://schemas.microsoft.com/office/drawing/2014/main" id="{4C24EA4C-4D47-3874-9FF8-1540B729A97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949636" y="4802916"/>
                      <a:ext cx="330825" cy="351384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8EE3026-7E0A-30EF-F30F-322C561C2B76}"/>
                  </a:ext>
                </a:extLst>
              </p:cNvPr>
              <p:cNvSpPr txBox="1"/>
              <p:nvPr/>
            </p:nvSpPr>
            <p:spPr>
              <a:xfrm>
                <a:off x="4767468" y="3539490"/>
                <a:ext cx="109196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Group formation</a:t>
                </a: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D3FB79F-8A7E-1EE5-32BC-7F81AC6C14DF}"/>
                </a:ext>
              </a:extLst>
            </p:cNvPr>
            <p:cNvSpPr txBox="1"/>
            <p:nvPr/>
          </p:nvSpPr>
          <p:spPr>
            <a:xfrm>
              <a:off x="5941729" y="4033376"/>
              <a:ext cx="8114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Reference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1E6D76F-FBBA-EB91-B2AA-8CDB8281C28F}"/>
                </a:ext>
              </a:extLst>
            </p:cNvPr>
            <p:cNvSpPr txBox="1"/>
            <p:nvPr/>
          </p:nvSpPr>
          <p:spPr>
            <a:xfrm>
              <a:off x="6018263" y="5350976"/>
              <a:ext cx="740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Follower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21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FF9E-0866-0EF9-3E1F-E0450992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FFCC2-34A0-73D4-393B-DC8412956F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31FA6-C82D-9A24-8349-F6A53E4BF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7C5E97-EC43-3179-F160-4A23971788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6200E778-F892-E0C0-123B-C8DCB701B1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6400799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An MAPC agreement should include a time duration 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sz="1800" dirty="0"/>
                  <a:t>)</a:t>
                </a:r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APs may maintain the reference/follower role for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/>
                  <a:t>An </a:t>
                </a:r>
                <a:r>
                  <a:rPr lang="en-US" sz="1400" dirty="0"/>
                  <a:t>AP may request to update the role after 𝑇</a:t>
                </a:r>
                <a:endParaRPr lang="en-US" sz="1200" dirty="0"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6200E778-F892-E0C0-123B-C8DCB701B1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6400799" cy="4113213"/>
              </a:xfrm>
              <a:blipFill>
                <a:blip r:embed="rId2"/>
                <a:stretch>
                  <a:fillRect l="-571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FCCDF0F4-CE9F-E4EA-1E04-8EF1711183DE}"/>
              </a:ext>
            </a:extLst>
          </p:cNvPr>
          <p:cNvGrpSpPr/>
          <p:nvPr/>
        </p:nvGrpSpPr>
        <p:grpSpPr>
          <a:xfrm>
            <a:off x="7143757" y="1981201"/>
            <a:ext cx="4407797" cy="3694109"/>
            <a:chOff x="7172025" y="2106676"/>
            <a:chExt cx="4407797" cy="3694109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A79B75-0AB0-CF16-3AF6-FD5F96BA611F}"/>
                </a:ext>
              </a:extLst>
            </p:cNvPr>
            <p:cNvGrpSpPr/>
            <p:nvPr/>
          </p:nvGrpSpPr>
          <p:grpSpPr>
            <a:xfrm>
              <a:off x="7172025" y="3276600"/>
              <a:ext cx="4407797" cy="2524185"/>
              <a:chOff x="7172025" y="3276600"/>
              <a:chExt cx="4407797" cy="252418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0A0E41F-0EAE-D4D3-43E9-6C012D05E6AE}"/>
                  </a:ext>
                </a:extLst>
              </p:cNvPr>
              <p:cNvGrpSpPr/>
              <p:nvPr/>
            </p:nvGrpSpPr>
            <p:grpSpPr>
              <a:xfrm>
                <a:off x="7172025" y="3276600"/>
                <a:ext cx="4407797" cy="2524185"/>
                <a:chOff x="2831204" y="3422391"/>
                <a:chExt cx="4407797" cy="2524185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54851121-976B-E5BF-CD34-D2EB83E67469}"/>
                    </a:ext>
                  </a:extLst>
                </p:cNvPr>
                <p:cNvGrpSpPr/>
                <p:nvPr/>
              </p:nvGrpSpPr>
              <p:grpSpPr>
                <a:xfrm>
                  <a:off x="2831204" y="3733800"/>
                  <a:ext cx="4407797" cy="2212776"/>
                  <a:chOff x="1484206" y="3352807"/>
                  <a:chExt cx="4366770" cy="2296635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5C6AF185-9EF2-69AE-D343-E3FCAE486C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2076419" y="4038600"/>
                    <a:ext cx="3774557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83664001-1BFD-C1A8-468B-B01E9860F45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628900" y="3505208"/>
                    <a:ext cx="1167790" cy="533392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  <a:latin typeface="Times New Roman" pitchFamily="16" charset="0"/>
                        <a:ea typeface="MS Gothic" charset="-128"/>
                      </a:rPr>
                      <a:t>MAPC Negotiation</a:t>
                    </a:r>
                  </a:p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Request</a:t>
                    </a:r>
                  </a:p>
                </p:txBody>
              </p:sp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D35CD368-4F46-65C9-3D65-CA2712430AED}"/>
                      </a:ext>
                    </a:extLst>
                  </p:cNvPr>
                  <p:cNvSpPr txBox="1"/>
                  <p:nvPr/>
                </p:nvSpPr>
                <p:spPr>
                  <a:xfrm>
                    <a:off x="1484206" y="3704698"/>
                    <a:ext cx="59221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</a:rPr>
                      <a:t>AP 1</a:t>
                    </a:r>
                  </a:p>
                </p:txBody>
              </p: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F0EB246D-C534-9930-6F9E-529E14EF87F5}"/>
                      </a:ext>
                    </a:extLst>
                  </p:cNvPr>
                  <p:cNvSpPr txBox="1"/>
                  <p:nvPr/>
                </p:nvSpPr>
                <p:spPr>
                  <a:xfrm>
                    <a:off x="1484206" y="5067581"/>
                    <a:ext cx="59221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</a:rPr>
                      <a:t>AP 2</a:t>
                    </a:r>
                  </a:p>
                </p:txBody>
              </p:sp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A4CE1429-F6B7-9FA6-C6D0-71E3C11415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2076419" y="5406135"/>
                    <a:ext cx="3774557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FB0496D0-67AB-C693-700C-CE617237EE6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140036" y="4869027"/>
                    <a:ext cx="1189264" cy="537455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  <a:latin typeface="Times New Roman" pitchFamily="16" charset="0"/>
                        <a:ea typeface="MS Gothic" charset="-128"/>
                      </a:rPr>
                      <a:t>MAPC Negotiation</a:t>
                    </a:r>
                  </a:p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Response</a:t>
                    </a:r>
                  </a:p>
                </p:txBody>
              </p:sp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97CCD035-7D25-E96C-3DF3-6C396EA011EE}"/>
                      </a:ext>
                    </a:extLst>
                  </p:cNvPr>
                  <p:cNvSpPr txBox="1"/>
                  <p:nvPr/>
                </p:nvSpPr>
                <p:spPr>
                  <a:xfrm>
                    <a:off x="2438400" y="4356504"/>
                    <a:ext cx="681597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Request</a:t>
                    </a:r>
                  </a:p>
                </p:txBody>
              </p:sp>
              <p:cxnSp>
                <p:nvCxnSpPr>
                  <p:cNvPr id="27" name="Straight Arrow Connector 26">
                    <a:extLst>
                      <a:ext uri="{FF2B5EF4-FFF2-40B4-BE49-F238E27FC236}">
                        <a16:creationId xmlns:a16="http://schemas.microsoft.com/office/drawing/2014/main" id="{9AB00C83-54F4-B46C-FBA7-0C09CDC9A66B}"/>
                      </a:ext>
                    </a:extLst>
                  </p:cNvPr>
                  <p:cNvCxnSpPr>
                    <a:cxnSpLocks/>
                    <a:stCxn id="21" idx="2"/>
                  </p:cNvCxnSpPr>
                  <p:nvPr/>
                </p:nvCxnSpPr>
                <p:spPr bwMode="auto">
                  <a:xfrm>
                    <a:off x="3212795" y="4038600"/>
                    <a:ext cx="0" cy="1363630"/>
                  </a:xfrm>
                  <a:prstGeom prst="straightConnector1">
                    <a:avLst/>
                  </a:prstGeom>
                  <a:ln>
                    <a:headEnd type="none" w="med" len="med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634BD2E7-3DE2-D993-E746-82685EFE7B9A}"/>
                      </a:ext>
                    </a:extLst>
                  </p:cNvPr>
                  <p:cNvCxnSpPr>
                    <a:cxnSpLocks/>
                    <a:stCxn id="25" idx="0"/>
                  </p:cNvCxnSpPr>
                  <p:nvPr/>
                </p:nvCxnSpPr>
                <p:spPr bwMode="auto">
                  <a:xfrm flipH="1" flipV="1">
                    <a:off x="4725373" y="4042851"/>
                    <a:ext cx="9295" cy="826176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B050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92F00052-0987-73DE-30DC-1CA80F790500}"/>
                      </a:ext>
                    </a:extLst>
                  </p:cNvPr>
                  <p:cNvSpPr txBox="1"/>
                  <p:nvPr/>
                </p:nvSpPr>
                <p:spPr>
                  <a:xfrm>
                    <a:off x="4114800" y="4360675"/>
                    <a:ext cx="62228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Accept</a:t>
                    </a:r>
                  </a:p>
                </p:txBody>
              </p: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417FC84A-85F8-8388-BF60-8041A01BAD7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438400" y="3352807"/>
                    <a:ext cx="2971800" cy="2296635"/>
                  </a:xfrm>
                  <a:prstGeom prst="rect">
                    <a:avLst/>
                  </a:prstGeom>
                  <a:noFill/>
                  <a:ln w="12700">
                    <a:prstDash val="dash"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E8B6BF03-10C6-FDF5-703B-89CA6611F914}"/>
                    </a:ext>
                  </a:extLst>
                </p:cNvPr>
                <p:cNvSpPr txBox="1"/>
                <p:nvPr/>
              </p:nvSpPr>
              <p:spPr>
                <a:xfrm>
                  <a:off x="4785356" y="3422391"/>
                  <a:ext cx="109196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Group formation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02E38B1-22F9-703B-CC20-0033E473060C}"/>
                  </a:ext>
                </a:extLst>
              </p:cNvPr>
              <p:cNvSpPr txBox="1"/>
              <p:nvPr/>
            </p:nvSpPr>
            <p:spPr>
              <a:xfrm>
                <a:off x="9627959" y="3829491"/>
                <a:ext cx="8114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70C0"/>
                    </a:solidFill>
                  </a:rPr>
                  <a:t>Reference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82ED0-F56C-A955-5AD9-32F682F146A5}"/>
                  </a:ext>
                </a:extLst>
              </p:cNvPr>
              <p:cNvSpPr txBox="1"/>
              <p:nvPr/>
            </p:nvSpPr>
            <p:spPr>
              <a:xfrm>
                <a:off x="8915400" y="5154637"/>
                <a:ext cx="7409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70C0"/>
                    </a:solidFill>
                  </a:rPr>
                  <a:t>Follower</a:t>
                </a: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670965F-A106-26AE-CC38-67C1067C447E}"/>
                </a:ext>
              </a:extLst>
            </p:cNvPr>
            <p:cNvSpPr/>
            <p:nvPr/>
          </p:nvSpPr>
          <p:spPr bwMode="auto">
            <a:xfrm>
              <a:off x="9229492" y="3970566"/>
              <a:ext cx="213783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5400E8-9B4B-3C66-162C-E197A1F8234E}"/>
                </a:ext>
              </a:extLst>
            </p:cNvPr>
            <p:cNvSpPr/>
            <p:nvPr/>
          </p:nvSpPr>
          <p:spPr bwMode="auto">
            <a:xfrm>
              <a:off x="10761668" y="5276074"/>
              <a:ext cx="213783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1DB0F9D-7DC5-01E3-6BAF-83E846CE4D60}"/>
                    </a:ext>
                  </a:extLst>
                </p:cNvPr>
                <p:cNvSpPr txBox="1"/>
                <p:nvPr/>
              </p:nvSpPr>
              <p:spPr>
                <a:xfrm>
                  <a:off x="9811623" y="2106676"/>
                  <a:ext cx="146386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>
                      <a:solidFill>
                        <a:srgbClr val="FF0000"/>
                      </a:solidFill>
                    </a:rPr>
                    <a:t>Signaling to indicate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1DB0F9D-7DC5-01E3-6BAF-83E846CE4D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11623" y="2106676"/>
                  <a:ext cx="1463862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A2C863C-BEA8-953C-7AC4-76AB445C9047}"/>
                </a:ext>
              </a:extLst>
            </p:cNvPr>
            <p:cNvCxnSpPr>
              <a:cxnSpLocks/>
              <a:stCxn id="12" idx="2"/>
              <a:endCxn id="10" idx="0"/>
            </p:cNvCxnSpPr>
            <p:nvPr/>
          </p:nvCxnSpPr>
          <p:spPr bwMode="auto">
            <a:xfrm flipH="1">
              <a:off x="9336384" y="2568341"/>
              <a:ext cx="1207170" cy="140222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97CAEA2-26F1-EBEB-B7B0-218EBDC458BC}"/>
                </a:ext>
              </a:extLst>
            </p:cNvPr>
            <p:cNvCxnSpPr>
              <a:cxnSpLocks/>
              <a:endCxn id="11" idx="0"/>
            </p:cNvCxnSpPr>
            <p:nvPr/>
          </p:nvCxnSpPr>
          <p:spPr bwMode="auto">
            <a:xfrm>
              <a:off x="10561123" y="2607304"/>
              <a:ext cx="307437" cy="266877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501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186B0-7DE1-AFFD-18E0-38F551AD0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CCE2-2339-6E48-8B70-51F9E44A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D32DC-8A17-61D2-828D-624426CC10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9210D-DC15-E7A6-997C-A2D73A8029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EDB880-6613-23C3-28AD-1F6659E177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ontent Placeholder 55">
                <a:extLst>
                  <a:ext uri="{FF2B5EF4-FFF2-40B4-BE49-F238E27FC236}">
                    <a16:creationId xmlns:a16="http://schemas.microsoft.com/office/drawing/2014/main" id="{2968C322-5A91-6B4A-D5A2-359BB66039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Time duration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dirty="0"/>
                  <a:t> may be defined in the specification as a fixed value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After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, an AP may send the request to switch the roles  </a:t>
                </a:r>
              </a:p>
            </p:txBody>
          </p:sp>
        </mc:Choice>
        <mc:Fallback xmlns="">
          <p:sp>
            <p:nvSpPr>
              <p:cNvPr id="56" name="Content Placeholder 55">
                <a:extLst>
                  <a:ext uri="{FF2B5EF4-FFF2-40B4-BE49-F238E27FC236}">
                    <a16:creationId xmlns:a16="http://schemas.microsoft.com/office/drawing/2014/main" id="{2968C322-5A91-6B4A-D5A2-359BB66039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77AA45B-8E60-CE9B-5B52-60A96437E78E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 flipV="1">
            <a:off x="2406088" y="5256895"/>
            <a:ext cx="5223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C3001A8-BAD7-4D04-38D5-89DA3EE21782}"/>
              </a:ext>
            </a:extLst>
          </p:cNvPr>
          <p:cNvSpPr txBox="1"/>
          <p:nvPr/>
        </p:nvSpPr>
        <p:spPr>
          <a:xfrm>
            <a:off x="286101" y="5134573"/>
            <a:ext cx="2119987" cy="244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Reference &amp; follower roles decided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BC6897-AE84-E9AC-BCD7-2643317EB1BD}"/>
              </a:ext>
            </a:extLst>
          </p:cNvPr>
          <p:cNvGrpSpPr/>
          <p:nvPr/>
        </p:nvGrpSpPr>
        <p:grpSpPr>
          <a:xfrm>
            <a:off x="1462384" y="3429000"/>
            <a:ext cx="9265117" cy="2527259"/>
            <a:chOff x="1326683" y="3710658"/>
            <a:chExt cx="9265117" cy="2527259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FCAFECD-FA35-3128-104C-A729963AA0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4460" y="4682819"/>
              <a:ext cx="8667340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86C293B-9941-D430-3316-DAC9A6CC5ADE}"/>
                </a:ext>
              </a:extLst>
            </p:cNvPr>
            <p:cNvSpPr/>
            <p:nvPr/>
          </p:nvSpPr>
          <p:spPr bwMode="auto">
            <a:xfrm>
              <a:off x="2993474" y="4168903"/>
              <a:ext cx="884530" cy="513916"/>
            </a:xfrm>
            <a:prstGeom prst="rect">
              <a:avLst/>
            </a:prstGeom>
            <a:solidFill>
              <a:srgbClr val="FFFFFF"/>
            </a:solidFill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MAPC Negotiation</a:t>
              </a:r>
              <a:endParaRPr lang="en-US" sz="1000" dirty="0">
                <a:solidFill>
                  <a:srgbClr val="FF0000"/>
                </a:solidFill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Request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DB39B49-4162-3CA6-69C4-74F9D11CED6E}"/>
                </a:ext>
              </a:extLst>
            </p:cNvPr>
            <p:cNvSpPr txBox="1"/>
            <p:nvPr/>
          </p:nvSpPr>
          <p:spPr>
            <a:xfrm>
              <a:off x="1326683" y="4361109"/>
              <a:ext cx="597777" cy="326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DF798A6-0EE7-6D15-8956-E1281BC58086}"/>
                </a:ext>
              </a:extLst>
            </p:cNvPr>
            <p:cNvSpPr txBox="1"/>
            <p:nvPr/>
          </p:nvSpPr>
          <p:spPr>
            <a:xfrm>
              <a:off x="1326683" y="5674228"/>
              <a:ext cx="597777" cy="326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AP 2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25EB24A-1777-E95F-5AFC-235FDC49B9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24460" y="5992744"/>
              <a:ext cx="8667340" cy="7676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58A97BE-1275-65FB-E55B-1BBF9C272D63}"/>
                </a:ext>
              </a:extLst>
            </p:cNvPr>
            <p:cNvSpPr/>
            <p:nvPr/>
          </p:nvSpPr>
          <p:spPr bwMode="auto">
            <a:xfrm>
              <a:off x="4685624" y="5478828"/>
              <a:ext cx="884532" cy="517830"/>
            </a:xfrm>
            <a:prstGeom prst="rect">
              <a:avLst/>
            </a:prstGeom>
            <a:solidFill>
              <a:srgbClr val="FFFFFF"/>
            </a:solidFill>
            <a:ln w="1270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MAPC Negotiation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Response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37A431F-1DD0-0641-D7D1-44BF4626605D}"/>
                </a:ext>
              </a:extLst>
            </p:cNvPr>
            <p:cNvSpPr txBox="1"/>
            <p:nvPr/>
          </p:nvSpPr>
          <p:spPr>
            <a:xfrm>
              <a:off x="2801184" y="4989115"/>
              <a:ext cx="688001" cy="266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Request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3B2FBC1-6FE2-AC69-F70F-BE37297FE453}"/>
                </a:ext>
              </a:extLst>
            </p:cNvPr>
            <p:cNvCxnSpPr>
              <a:cxnSpLocks/>
              <a:stCxn id="7" idx="2"/>
            </p:cNvCxnSpPr>
            <p:nvPr/>
          </p:nvCxnSpPr>
          <p:spPr bwMode="auto">
            <a:xfrm>
              <a:off x="3435739" y="4682819"/>
              <a:ext cx="1" cy="1321516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3C8C91C-FCDF-E943-33CE-0AFFB95F059E}"/>
                </a:ext>
              </a:extLst>
            </p:cNvPr>
            <p:cNvCxnSpPr>
              <a:cxnSpLocks/>
              <a:stCxn id="11" idx="0"/>
            </p:cNvCxnSpPr>
            <p:nvPr/>
          </p:nvCxnSpPr>
          <p:spPr bwMode="auto">
            <a:xfrm flipH="1" flipV="1">
              <a:off x="5127887" y="4675142"/>
              <a:ext cx="3" cy="803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0D1EDB8-962E-5434-2B86-84E945867655}"/>
                </a:ext>
              </a:extLst>
            </p:cNvPr>
            <p:cNvSpPr txBox="1"/>
            <p:nvPr/>
          </p:nvSpPr>
          <p:spPr>
            <a:xfrm>
              <a:off x="4493334" y="4993134"/>
              <a:ext cx="628133" cy="266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Accept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9D271F-8D2A-0F74-3A1E-DF8A17286437}"/>
                </a:ext>
              </a:extLst>
            </p:cNvPr>
            <p:cNvSpPr/>
            <p:nvPr/>
          </p:nvSpPr>
          <p:spPr bwMode="auto">
            <a:xfrm>
              <a:off x="2801184" y="4022067"/>
              <a:ext cx="2999721" cy="2212776"/>
            </a:xfrm>
            <a:prstGeom prst="rect">
              <a:avLst/>
            </a:prstGeom>
            <a:noFill/>
            <a:ln w="12700"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D4B475D-FB89-386F-8CC4-8A26B0B79E2F}"/>
                </a:ext>
              </a:extLst>
            </p:cNvPr>
            <p:cNvSpPr txBox="1"/>
            <p:nvPr/>
          </p:nvSpPr>
          <p:spPr>
            <a:xfrm>
              <a:off x="3792177" y="3710658"/>
              <a:ext cx="109196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Group formation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D62745A-5D40-72FF-44C7-8BD4DC4415BD}"/>
                </a:ext>
              </a:extLst>
            </p:cNvPr>
            <p:cNvSpPr txBox="1"/>
            <p:nvPr/>
          </p:nvSpPr>
          <p:spPr>
            <a:xfrm>
              <a:off x="3886200" y="4318313"/>
              <a:ext cx="8114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Reference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43D0DB5-4C63-19FA-85BE-4AD8CF902D6E}"/>
                </a:ext>
              </a:extLst>
            </p:cNvPr>
            <p:cNvSpPr txBox="1"/>
            <p:nvPr/>
          </p:nvSpPr>
          <p:spPr>
            <a:xfrm>
              <a:off x="3956254" y="5643459"/>
              <a:ext cx="740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Follower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BCEC9C-C59A-270E-64A6-1EC951E6E102}"/>
                </a:ext>
              </a:extLst>
            </p:cNvPr>
            <p:cNvSpPr/>
            <p:nvPr/>
          </p:nvSpPr>
          <p:spPr bwMode="auto">
            <a:xfrm>
              <a:off x="6711144" y="4025141"/>
              <a:ext cx="2999721" cy="2212776"/>
            </a:xfrm>
            <a:prstGeom prst="rect">
              <a:avLst/>
            </a:prstGeom>
            <a:noFill/>
            <a:ln w="12700"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0E02A3F-3F62-B618-7AF5-62392178491A}"/>
                </a:ext>
              </a:extLst>
            </p:cNvPr>
            <p:cNvSpPr txBox="1"/>
            <p:nvPr/>
          </p:nvSpPr>
          <p:spPr>
            <a:xfrm>
              <a:off x="7750781" y="3716330"/>
              <a:ext cx="92044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Group update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14775D3-63EF-99A7-1E97-3AF8E052BD6D}"/>
                </a:ext>
              </a:extLst>
            </p:cNvPr>
            <p:cNvSpPr/>
            <p:nvPr/>
          </p:nvSpPr>
          <p:spPr bwMode="auto">
            <a:xfrm>
              <a:off x="8534400" y="4167451"/>
              <a:ext cx="884530" cy="513916"/>
            </a:xfrm>
            <a:prstGeom prst="rect">
              <a:avLst/>
            </a:prstGeom>
            <a:solidFill>
              <a:srgbClr val="FFFFFF"/>
            </a:solidFill>
            <a:ln w="12700"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MAPC Negotiation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Response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F5D0626-6FF2-1818-45C2-3B8A0531EA57}"/>
                </a:ext>
              </a:extLst>
            </p:cNvPr>
            <p:cNvSpPr/>
            <p:nvPr/>
          </p:nvSpPr>
          <p:spPr bwMode="auto">
            <a:xfrm>
              <a:off x="7086600" y="5482590"/>
              <a:ext cx="884532" cy="517830"/>
            </a:xfrm>
            <a:prstGeom prst="rect">
              <a:avLst/>
            </a:prstGeom>
            <a:solidFill>
              <a:srgbClr val="FFFFFF"/>
            </a:solidFill>
            <a:ln w="12700"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MAPC Negotiation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Request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E99222F-D382-51BA-18FF-3A41681A193D}"/>
                </a:ext>
              </a:extLst>
            </p:cNvPr>
            <p:cNvSpPr txBox="1"/>
            <p:nvPr/>
          </p:nvSpPr>
          <p:spPr>
            <a:xfrm>
              <a:off x="6858499" y="4998086"/>
              <a:ext cx="688001" cy="266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Request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27B1926-481F-A217-FB83-DA0D0F99997A}"/>
                </a:ext>
              </a:extLst>
            </p:cNvPr>
            <p:cNvCxnSpPr>
              <a:cxnSpLocks/>
              <a:stCxn id="25" idx="0"/>
            </p:cNvCxnSpPr>
            <p:nvPr/>
          </p:nvCxnSpPr>
          <p:spPr bwMode="auto">
            <a:xfrm flipV="1">
              <a:off x="7528866" y="4675142"/>
              <a:ext cx="0" cy="807448"/>
            </a:xfrm>
            <a:prstGeom prst="straightConnector1">
              <a:avLst/>
            </a:prstGeom>
            <a:ln>
              <a:prstDash val="dash"/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7343AF0-7D38-78ED-7D32-7381E6B03E9A}"/>
                </a:ext>
              </a:extLst>
            </p:cNvPr>
            <p:cNvCxnSpPr>
              <a:cxnSpLocks/>
              <a:stCxn id="24" idx="2"/>
            </p:cNvCxnSpPr>
            <p:nvPr/>
          </p:nvCxnSpPr>
          <p:spPr bwMode="auto">
            <a:xfrm>
              <a:off x="8976665" y="4681367"/>
              <a:ext cx="0" cy="130746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B4F27C8-5980-BEA4-DF2C-A6E3811C324E}"/>
                </a:ext>
              </a:extLst>
            </p:cNvPr>
            <p:cNvSpPr txBox="1"/>
            <p:nvPr/>
          </p:nvSpPr>
          <p:spPr>
            <a:xfrm>
              <a:off x="8989798" y="4999883"/>
              <a:ext cx="628133" cy="266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Accept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DD480CD-192C-76B9-AECA-05FD6B89FFAF}"/>
                </a:ext>
              </a:extLst>
            </p:cNvPr>
            <p:cNvSpPr txBox="1"/>
            <p:nvPr/>
          </p:nvSpPr>
          <p:spPr>
            <a:xfrm>
              <a:off x="7822223" y="4285909"/>
              <a:ext cx="740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Follower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D724301-A52D-A043-E8A9-76BD249E6DDA}"/>
                </a:ext>
              </a:extLst>
            </p:cNvPr>
            <p:cNvSpPr txBox="1"/>
            <p:nvPr/>
          </p:nvSpPr>
          <p:spPr>
            <a:xfrm>
              <a:off x="7971132" y="5603005"/>
              <a:ext cx="8114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Reference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5B7C83A-96B8-CEDE-6AD6-762FE6D037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70156" y="5880004"/>
              <a:ext cx="15164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81877E1-D9A1-6882-BC3A-AD17055048CA}"/>
                    </a:ext>
                  </a:extLst>
                </p:cNvPr>
                <p:cNvSpPr txBox="1"/>
                <p:nvPr/>
              </p:nvSpPr>
              <p:spPr>
                <a:xfrm>
                  <a:off x="5964091" y="5528846"/>
                  <a:ext cx="58857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81877E1-D9A1-6882-BC3A-AD17055048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4091" y="5528846"/>
                  <a:ext cx="588572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3941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CCD85452DC14DB33F1A0D6FC02910" ma:contentTypeVersion="1" ma:contentTypeDescription="Create a new document." ma:contentTypeScope="" ma:versionID="b565aa54d6831802139c0855adc9a2c4">
  <xsd:schema xmlns:xsd="http://www.w3.org/2001/XMLSchema" xmlns:xs="http://www.w3.org/2001/XMLSchema" xmlns:p="http://schemas.microsoft.com/office/2006/metadata/properties" xmlns:ns3="24a94663-ac85-4567-bdcb-9c5eeca67e77" targetNamespace="http://schemas.microsoft.com/office/2006/metadata/properties" ma:root="true" ma:fieldsID="7fc466b0430fbd45e3cdc19eb15e331d" ns3:_="">
    <xsd:import namespace="24a94663-ac85-4567-bdcb-9c5eeca67e7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94663-ac85-4567-bdcb-9c5eeca67e77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3FC037-B286-4F0C-8954-F845874BBD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1D2DF3-6527-477F-AB1E-928DFD3E04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94663-ac85-4567-bdcb-9c5eeca67e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55840A-2A98-4953-9978-5331CA78342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24a94663-ac85-4567-bdcb-9c5eeca67e77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9462</TotalTime>
  <Words>898</Words>
  <Application>Microsoft Office PowerPoint</Application>
  <PresentationFormat>Widescreen</PresentationFormat>
  <Paragraphs>224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Unicode MS</vt:lpstr>
      <vt:lpstr>Calibre Semibold</vt:lpstr>
      <vt:lpstr>Calibri</vt:lpstr>
      <vt:lpstr>Cambria Math</vt:lpstr>
      <vt:lpstr>Times New Roman</vt:lpstr>
      <vt:lpstr>Office Theme</vt:lpstr>
      <vt:lpstr>Document</vt:lpstr>
      <vt:lpstr>CoBF Sync-Reference and Sync-Follower Role Switching</vt:lpstr>
      <vt:lpstr>Introduction: Sync-reference and Sync-follower</vt:lpstr>
      <vt:lpstr>Background: Illustration when sounding process happens first in reference AP’s BSS [2]</vt:lpstr>
      <vt:lpstr>Background: Illustration when sounding process happens first in follower AP’s BSS [2]</vt:lpstr>
      <vt:lpstr>Motion 467 (PHY PDT)</vt:lpstr>
      <vt:lpstr>Background: Role Determination</vt:lpstr>
      <vt:lpstr>Problem</vt:lpstr>
      <vt:lpstr>Proposed Solution 1</vt:lpstr>
      <vt:lpstr>Proposed Solution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Mrugen Deshmukh</dc:creator>
  <cp:keywords/>
  <cp:lastModifiedBy>Mrugen Deshmukh</cp:lastModifiedBy>
  <cp:revision>195</cp:revision>
  <cp:lastPrinted>1601-01-01T00:00:00Z</cp:lastPrinted>
  <dcterms:created xsi:type="dcterms:W3CDTF">2025-01-23T18:33:14Z</dcterms:created>
  <dcterms:modified xsi:type="dcterms:W3CDTF">2025-09-15T03:09:53Z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0x010100746CCD85452DC14DB33F1A0D6FC02910</vt:lpwstr>
  </property>
</Properties>
</file>