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6" r:id="rId4"/>
    <p:sldId id="701" r:id="rId5"/>
    <p:sldId id="704" r:id="rId6"/>
    <p:sldId id="705" r:id="rId7"/>
    <p:sldId id="722" r:id="rId8"/>
    <p:sldId id="723" r:id="rId9"/>
    <p:sldId id="716" r:id="rId10"/>
    <p:sldId id="721" r:id="rId11"/>
    <p:sldId id="717" r:id="rId12"/>
    <p:sldId id="718" r:id="rId13"/>
    <p:sldId id="719" r:id="rId14"/>
    <p:sldId id="706" r:id="rId15"/>
    <p:sldId id="720" r:id="rId16"/>
    <p:sldId id="274" r:id="rId17"/>
    <p:sldId id="265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7037D8-0A44-4A82-B29D-572AC55A9FAC}">
          <p14:sldIdLst>
            <p14:sldId id="256"/>
            <p14:sldId id="257"/>
            <p14:sldId id="266"/>
            <p14:sldId id="701"/>
            <p14:sldId id="704"/>
            <p14:sldId id="705"/>
            <p14:sldId id="722"/>
            <p14:sldId id="723"/>
            <p14:sldId id="716"/>
            <p14:sldId id="721"/>
            <p14:sldId id="717"/>
            <p14:sldId id="718"/>
            <p14:sldId id="719"/>
            <p14:sldId id="706"/>
            <p14:sldId id="720"/>
            <p14:sldId id="27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4" orient="horz" pos="23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44305-174E-44CE-89AD-E18A6C525849}" v="193" dt="2025-09-11T12:51:55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14" autoAdjust="0"/>
    <p:restoredTop sz="94660"/>
  </p:normalViewPr>
  <p:slideViewPr>
    <p:cSldViewPr>
      <p:cViewPr varScale="1">
        <p:scale>
          <a:sx n="91" d="100"/>
          <a:sy n="91" d="100"/>
        </p:scale>
        <p:origin x="62" y="101"/>
      </p:cViewPr>
      <p:guideLst>
        <p:guide orient="horz" pos="1117"/>
        <p:guide pos="7151"/>
        <p:guide orient="horz" pos="1434"/>
        <p:guide orient="horz" pos="238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 Silva Costa W, Wesley" userId="2455ca71-f627-40da-94c4-460995dc8c35" providerId="ADAL" clId="{C5044305-174E-44CE-89AD-E18A6C525849}"/>
    <pc:docChg chg="undo custSel addSld delSld modSld sldOrd modMainMaster delSection modSection">
      <pc:chgData name="Da Silva Costa W, Wesley" userId="2455ca71-f627-40da-94c4-460995dc8c35" providerId="ADAL" clId="{C5044305-174E-44CE-89AD-E18A6C525849}" dt="2025-09-11T12:51:55.560" v="2427"/>
      <pc:docMkLst>
        <pc:docMk/>
      </pc:docMkLst>
      <pc:sldChg chg="addSp delSp modSp mod modClrScheme chgLayout">
        <pc:chgData name="Da Silva Costa W, Wesley" userId="2455ca71-f627-40da-94c4-460995dc8c35" providerId="ADAL" clId="{C5044305-174E-44CE-89AD-E18A6C525849}" dt="2025-09-10T19:30:06.358" v="1772"/>
        <pc:sldMkLst>
          <pc:docMk/>
          <pc:sldMk cId="0" sldId="256"/>
        </pc:sldMkLst>
        <pc:spChg chg="mod ord">
          <ac:chgData name="Da Silva Costa W, Wesley" userId="2455ca71-f627-40da-94c4-460995dc8c35" providerId="ADAL" clId="{C5044305-174E-44CE-89AD-E18A6C525849}" dt="2025-09-10T15:29:15.826" v="387" actId="700"/>
          <ac:spMkLst>
            <pc:docMk/>
            <pc:sldMk cId="0" sldId="256"/>
            <ac:spMk id="6" creationId="{00000000-0000-0000-0000-000000000000}"/>
          </ac:spMkLst>
        </pc:spChg>
        <pc:spChg chg="add del mod">
          <ac:chgData name="Da Silva Costa W, Wesley" userId="2455ca71-f627-40da-94c4-460995dc8c35" providerId="ADAL" clId="{C5044305-174E-44CE-89AD-E18A6C525849}" dt="2025-09-10T15:30:02.034" v="398"/>
          <ac:spMkLst>
            <pc:docMk/>
            <pc:sldMk cId="0" sldId="256"/>
            <ac:spMk id="7" creationId="{00000000-0000-0000-0000-000000000000}"/>
          </ac:spMkLst>
        </pc:spChg>
        <pc:spChg chg="mod ord">
          <ac:chgData name="Da Silva Costa W, Wesley" userId="2455ca71-f627-40da-94c4-460995dc8c35" providerId="ADAL" clId="{C5044305-174E-44CE-89AD-E18A6C525849}" dt="2025-09-10T15:29:15.826" v="387" actId="700"/>
          <ac:spMkLst>
            <pc:docMk/>
            <pc:sldMk cId="0" sldId="256"/>
            <ac:spMk id="8" creationId="{00000000-0000-0000-0000-000000000000}"/>
          </ac:spMkLst>
        </pc:spChg>
        <pc:spChg chg="mod ord">
          <ac:chgData name="Da Silva Costa W, Wesley" userId="2455ca71-f627-40da-94c4-460995dc8c35" providerId="ADAL" clId="{C5044305-174E-44CE-89AD-E18A6C525849}" dt="2025-09-10T16:03:44.821" v="769" actId="1036"/>
          <ac:spMkLst>
            <pc:docMk/>
            <pc:sldMk cId="0" sldId="256"/>
            <ac:spMk id="3073" creationId="{00000000-0000-0000-0000-000000000000}"/>
          </ac:spMkLst>
        </pc:spChg>
        <pc:spChg chg="mod ord">
          <ac:chgData name="Da Silva Costa W, Wesley" userId="2455ca71-f627-40da-94c4-460995dc8c35" providerId="ADAL" clId="{C5044305-174E-44CE-89AD-E18A6C525849}" dt="2025-09-10T16:03:54.480" v="773" actId="6549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Da Silva Costa W, Wesley" userId="2455ca71-f627-40da-94c4-460995dc8c35" providerId="ADAL" clId="{C5044305-174E-44CE-89AD-E18A6C525849}" dt="2025-09-10T19:30:06.358" v="1772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 mod">
        <pc:chgData name="Da Silva Costa W, Wesley" userId="2455ca71-f627-40da-94c4-460995dc8c35" providerId="ADAL" clId="{C5044305-174E-44CE-89AD-E18A6C525849}" dt="2025-09-10T20:26:24.664" v="2364" actId="123"/>
        <pc:sldMkLst>
          <pc:docMk/>
          <pc:sldMk cId="0" sldId="257"/>
        </pc:sldMkLst>
        <pc:spChg chg="mod">
          <ac:chgData name="Da Silva Costa W, Wesley" userId="2455ca71-f627-40da-94c4-460995dc8c35" providerId="ADAL" clId="{C5044305-174E-44CE-89AD-E18A6C525849}" dt="2025-09-10T15:30:07.705" v="399"/>
          <ac:spMkLst>
            <pc:docMk/>
            <pc:sldMk cId="0" sldId="257"/>
            <ac:spMk id="5" creationId="{00000000-0000-0000-0000-000000000000}"/>
          </ac:spMkLst>
        </pc:spChg>
        <pc:spChg chg="mod">
          <ac:chgData name="Da Silva Costa W, Wesley" userId="2455ca71-f627-40da-94c4-460995dc8c35" providerId="ADAL" clId="{C5044305-174E-44CE-89AD-E18A6C525849}" dt="2025-09-10T20:26:24.664" v="2364" actId="123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Da Silva Costa W, Wesley" userId="2455ca71-f627-40da-94c4-460995dc8c35" providerId="ADAL" clId="{C5044305-174E-44CE-89AD-E18A6C525849}" dt="2025-09-10T20:25:19.102" v="2350" actId="207"/>
        <pc:sldMkLst>
          <pc:docMk/>
          <pc:sldMk cId="1609761067" sldId="265"/>
        </pc:sldMkLst>
        <pc:spChg chg="mod">
          <ac:chgData name="Da Silva Costa W, Wesley" userId="2455ca71-f627-40da-94c4-460995dc8c35" providerId="ADAL" clId="{C5044305-174E-44CE-89AD-E18A6C525849}" dt="2025-09-10T15:09:24.127" v="300" actId="20577"/>
          <ac:spMkLst>
            <pc:docMk/>
            <pc:sldMk cId="1609761067" sldId="265"/>
            <ac:spMk id="4" creationId="{00000000-0000-0000-0000-000000000000}"/>
          </ac:spMkLst>
        </pc:spChg>
        <pc:spChg chg="mod">
          <ac:chgData name="Da Silva Costa W, Wesley" userId="2455ca71-f627-40da-94c4-460995dc8c35" providerId="ADAL" clId="{C5044305-174E-44CE-89AD-E18A6C525849}" dt="2025-09-10T15:35:08.682" v="462"/>
          <ac:spMkLst>
            <pc:docMk/>
            <pc:sldMk cId="1609761067" sldId="265"/>
            <ac:spMk id="5" creationId="{00000000-0000-0000-0000-000000000000}"/>
          </ac:spMkLst>
        </pc:spChg>
        <pc:spChg chg="mod">
          <ac:chgData name="Da Silva Costa W, Wesley" userId="2455ca71-f627-40da-94c4-460995dc8c35" providerId="ADAL" clId="{C5044305-174E-44CE-89AD-E18A6C525849}" dt="2025-09-10T20:25:19.102" v="2350" actId="207"/>
          <ac:spMkLst>
            <pc:docMk/>
            <pc:sldMk cId="1609761067" sldId="265"/>
            <ac:spMk id="5122" creationId="{00000000-0000-0000-0000-000000000000}"/>
          </ac:spMkLst>
        </pc:spChg>
      </pc:sldChg>
      <pc:sldChg chg="modSp mod">
        <pc:chgData name="Da Silva Costa W, Wesley" userId="2455ca71-f627-40da-94c4-460995dc8c35" providerId="ADAL" clId="{C5044305-174E-44CE-89AD-E18A6C525849}" dt="2025-09-10T21:12:45.240" v="2397" actId="6549"/>
        <pc:sldMkLst>
          <pc:docMk/>
          <pc:sldMk cId="4129598054" sldId="266"/>
        </pc:sldMkLst>
        <pc:spChg chg="mod">
          <ac:chgData name="Da Silva Costa W, Wesley" userId="2455ca71-f627-40da-94c4-460995dc8c35" providerId="ADAL" clId="{C5044305-174E-44CE-89AD-E18A6C525849}" dt="2025-09-10T15:30:11.072" v="400"/>
          <ac:spMkLst>
            <pc:docMk/>
            <pc:sldMk cId="4129598054" sldId="266"/>
            <ac:spMk id="5" creationId="{C4893C87-B092-951F-BAF0-B36121256DBA}"/>
          </ac:spMkLst>
        </pc:spChg>
        <pc:spChg chg="mod">
          <ac:chgData name="Da Silva Costa W, Wesley" userId="2455ca71-f627-40da-94c4-460995dc8c35" providerId="ADAL" clId="{C5044305-174E-44CE-89AD-E18A6C525849}" dt="2025-09-10T21:12:45.240" v="2397" actId="6549"/>
          <ac:spMkLst>
            <pc:docMk/>
            <pc:sldMk cId="4129598054" sldId="266"/>
            <ac:spMk id="4098" creationId="{FAD19E72-E42B-2F81-2B2E-173BC4E52354}"/>
          </ac:spMkLst>
        </pc:spChg>
      </pc:sldChg>
      <pc:sldChg chg="addSp modSp mod chgLayout">
        <pc:chgData name="Da Silva Costa W, Wesley" userId="2455ca71-f627-40da-94c4-460995dc8c35" providerId="ADAL" clId="{C5044305-174E-44CE-89AD-E18A6C525849}" dt="2025-09-10T20:25:09.580" v="2349" actId="1035"/>
        <pc:sldMkLst>
          <pc:docMk/>
          <pc:sldMk cId="608957160" sldId="274"/>
        </pc:sldMkLst>
        <pc:spChg chg="mod ord">
          <ac:chgData name="Da Silva Costa W, Wesley" userId="2455ca71-f627-40da-94c4-460995dc8c35" providerId="ADAL" clId="{C5044305-174E-44CE-89AD-E18A6C525849}" dt="2025-09-10T15:46:39.173" v="628" actId="700"/>
          <ac:spMkLst>
            <pc:docMk/>
            <pc:sldMk cId="608957160" sldId="274"/>
            <ac:spMk id="2" creationId="{68D3B9F5-FCF0-22F3-5189-C6C33BA75942}"/>
          </ac:spMkLst>
        </pc:spChg>
        <pc:spChg chg="add">
          <ac:chgData name="Da Silva Costa W, Wesley" userId="2455ca71-f627-40da-94c4-460995dc8c35" providerId="ADAL" clId="{C5044305-174E-44CE-89AD-E18A6C525849}" dt="2025-09-10T20:15:08.260" v="1935"/>
          <ac:spMkLst>
            <pc:docMk/>
            <pc:sldMk cId="608957160" sldId="274"/>
            <ac:spMk id="3" creationId="{0E5E3940-1C55-96E7-BA2D-C58B917A4DD0}"/>
          </ac:spMkLst>
        </pc:spChg>
        <pc:spChg chg="mod ord">
          <ac:chgData name="Da Silva Costa W, Wesley" userId="2455ca71-f627-40da-94c4-460995dc8c35" providerId="ADAL" clId="{C5044305-174E-44CE-89AD-E18A6C525849}" dt="2025-09-10T15:46:39.173" v="628" actId="700"/>
          <ac:spMkLst>
            <pc:docMk/>
            <pc:sldMk cId="608957160" sldId="274"/>
            <ac:spMk id="4" creationId="{F2177E7F-54C7-DF80-7BF5-E40DD30B3DFF}"/>
          </ac:spMkLst>
        </pc:spChg>
        <pc:spChg chg="mod ord">
          <ac:chgData name="Da Silva Costa W, Wesley" userId="2455ca71-f627-40da-94c4-460995dc8c35" providerId="ADAL" clId="{C5044305-174E-44CE-89AD-E18A6C525849}" dt="2025-09-10T15:46:39.173" v="628" actId="700"/>
          <ac:spMkLst>
            <pc:docMk/>
            <pc:sldMk cId="608957160" sldId="274"/>
            <ac:spMk id="5" creationId="{58A380F6-F1E5-E31B-056A-221FB4367D77}"/>
          </ac:spMkLst>
        </pc:spChg>
        <pc:spChg chg="mod ord">
          <ac:chgData name="Da Silva Costa W, Wesley" userId="2455ca71-f627-40da-94c4-460995dc8c35" providerId="ADAL" clId="{C5044305-174E-44CE-89AD-E18A6C525849}" dt="2025-09-10T15:46:39.173" v="628" actId="700"/>
          <ac:spMkLst>
            <pc:docMk/>
            <pc:sldMk cId="608957160" sldId="274"/>
            <ac:spMk id="6" creationId="{FF36F470-06CD-321B-990A-9E2F54E9E697}"/>
          </ac:spMkLst>
        </pc:spChg>
        <pc:spChg chg="mod ord">
          <ac:chgData name="Da Silva Costa W, Wesley" userId="2455ca71-f627-40da-94c4-460995dc8c35" providerId="ADAL" clId="{C5044305-174E-44CE-89AD-E18A6C525849}" dt="2025-09-10T20:25:09.580" v="2349" actId="1035"/>
          <ac:spMkLst>
            <pc:docMk/>
            <pc:sldMk cId="608957160" sldId="274"/>
            <ac:spMk id="7" creationId="{89D039B7-767E-162F-01B6-617C03D5C638}"/>
          </ac:spMkLst>
        </pc:spChg>
      </pc:sldChg>
      <pc:sldChg chg="add del">
        <pc:chgData name="Da Silva Costa W, Wesley" userId="2455ca71-f627-40da-94c4-460995dc8c35" providerId="ADAL" clId="{C5044305-174E-44CE-89AD-E18A6C525849}" dt="2025-09-10T19:16:54.508" v="1559"/>
        <pc:sldMkLst>
          <pc:docMk/>
          <pc:sldMk cId="261192592" sldId="336"/>
        </pc:sldMkLst>
      </pc:sldChg>
      <pc:sldChg chg="add del">
        <pc:chgData name="Da Silva Costa W, Wesley" userId="2455ca71-f627-40da-94c4-460995dc8c35" providerId="ADAL" clId="{C5044305-174E-44CE-89AD-E18A6C525849}" dt="2025-09-10T19:16:54.508" v="1559"/>
        <pc:sldMkLst>
          <pc:docMk/>
          <pc:sldMk cId="1283688160" sldId="346"/>
        </pc:sldMkLst>
      </pc:sldChg>
      <pc:sldChg chg="add del">
        <pc:chgData name="Da Silva Costa W, Wesley" userId="2455ca71-f627-40da-94c4-460995dc8c35" providerId="ADAL" clId="{C5044305-174E-44CE-89AD-E18A6C525849}" dt="2025-09-10T19:16:54.508" v="1559"/>
        <pc:sldMkLst>
          <pc:docMk/>
          <pc:sldMk cId="3858982478" sldId="347"/>
        </pc:sldMkLst>
      </pc:sldChg>
      <pc:sldChg chg="add del">
        <pc:chgData name="Da Silva Costa W, Wesley" userId="2455ca71-f627-40da-94c4-460995dc8c35" providerId="ADAL" clId="{C5044305-174E-44CE-89AD-E18A6C525849}" dt="2025-09-10T19:16:54.508" v="1559"/>
        <pc:sldMkLst>
          <pc:docMk/>
          <pc:sldMk cId="1260983720" sldId="348"/>
        </pc:sldMkLst>
      </pc:sldChg>
      <pc:sldChg chg="del">
        <pc:chgData name="Da Silva Costa W, Wesley" userId="2455ca71-f627-40da-94c4-460995dc8c35" providerId="ADAL" clId="{C5044305-174E-44CE-89AD-E18A6C525849}" dt="2025-09-10T14:56:11.932" v="87" actId="2696"/>
        <pc:sldMkLst>
          <pc:docMk/>
          <pc:sldMk cId="1877679541" sldId="635"/>
        </pc:sldMkLst>
      </pc:sldChg>
      <pc:sldChg chg="delSp modSp add del mod modClrScheme delAnim chgLayout">
        <pc:chgData name="Da Silva Costa W, Wesley" userId="2455ca71-f627-40da-94c4-460995dc8c35" providerId="ADAL" clId="{C5044305-174E-44CE-89AD-E18A6C525849}" dt="2025-09-10T15:04:05.661" v="210" actId="47"/>
        <pc:sldMkLst>
          <pc:docMk/>
          <pc:sldMk cId="3751677379" sldId="635"/>
        </pc:sldMkLst>
        <pc:spChg chg="mod ord">
          <ac:chgData name="Da Silva Costa W, Wesley" userId="2455ca71-f627-40da-94c4-460995dc8c35" providerId="ADAL" clId="{C5044305-174E-44CE-89AD-E18A6C525849}" dt="2025-09-10T15:02:28.862" v="177" actId="700"/>
          <ac:spMkLst>
            <pc:docMk/>
            <pc:sldMk cId="3751677379" sldId="635"/>
            <ac:spMk id="2" creationId="{2ED98C68-128C-F363-8BE4-F90C6744688A}"/>
          </ac:spMkLst>
        </pc:spChg>
        <pc:spChg chg="mod ord">
          <ac:chgData name="Da Silva Costa W, Wesley" userId="2455ca71-f627-40da-94c4-460995dc8c35" providerId="ADAL" clId="{C5044305-174E-44CE-89AD-E18A6C525849}" dt="2025-09-10T15:02:28.862" v="177" actId="700"/>
          <ac:spMkLst>
            <pc:docMk/>
            <pc:sldMk cId="3751677379" sldId="635"/>
            <ac:spMk id="3" creationId="{7BB58DA8-31D8-B887-A76C-68A502D9793B}"/>
          </ac:spMkLst>
        </pc:spChg>
        <pc:spChg chg="mod ord">
          <ac:chgData name="Da Silva Costa W, Wesley" userId="2455ca71-f627-40da-94c4-460995dc8c35" providerId="ADAL" clId="{C5044305-174E-44CE-89AD-E18A6C525849}" dt="2025-09-10T15:02:28.862" v="177" actId="700"/>
          <ac:spMkLst>
            <pc:docMk/>
            <pc:sldMk cId="3751677379" sldId="635"/>
            <ac:spMk id="4" creationId="{31341131-B641-6460-E8A7-340580E61C28}"/>
          </ac:spMkLst>
        </pc:spChg>
        <pc:spChg chg="mod ord">
          <ac:chgData name="Da Silva Costa W, Wesley" userId="2455ca71-f627-40da-94c4-460995dc8c35" providerId="ADAL" clId="{C5044305-174E-44CE-89AD-E18A6C525849}" dt="2025-09-10T15:02:28.862" v="177" actId="700"/>
          <ac:spMkLst>
            <pc:docMk/>
            <pc:sldMk cId="3751677379" sldId="635"/>
            <ac:spMk id="5" creationId="{EA11C4BD-9D2D-8FB7-FDB9-48BE79AC5C4D}"/>
          </ac:spMkLst>
        </pc:spChg>
        <pc:picChg chg="del mod ord">
          <ac:chgData name="Da Silva Costa W, Wesley" userId="2455ca71-f627-40da-94c4-460995dc8c35" providerId="ADAL" clId="{C5044305-174E-44CE-89AD-E18A6C525849}" dt="2025-09-10T15:02:39.101" v="179" actId="21"/>
          <ac:picMkLst>
            <pc:docMk/>
            <pc:sldMk cId="3751677379" sldId="635"/>
            <ac:picMk id="11" creationId="{3CF48176-AC0F-496E-A1B5-66ACDAB06499}"/>
          </ac:picMkLst>
        </pc:picChg>
        <pc:picChg chg="del">
          <ac:chgData name="Da Silva Costa W, Wesley" userId="2455ca71-f627-40da-94c4-460995dc8c35" providerId="ADAL" clId="{C5044305-174E-44CE-89AD-E18A6C525849}" dt="2025-09-10T15:02:39.101" v="179" actId="21"/>
          <ac:picMkLst>
            <pc:docMk/>
            <pc:sldMk cId="3751677379" sldId="635"/>
            <ac:picMk id="21" creationId="{56E18138-6ED2-F523-EC9E-706D1D098BD3}"/>
          </ac:picMkLst>
        </pc:picChg>
      </pc:sldChg>
      <pc:sldChg chg="addSp delSp modSp del mod ord modClrScheme chgLayout">
        <pc:chgData name="Da Silva Costa W, Wesley" userId="2455ca71-f627-40da-94c4-460995dc8c35" providerId="ADAL" clId="{C5044305-174E-44CE-89AD-E18A6C525849}" dt="2025-09-10T16:02:42.413" v="759" actId="47"/>
        <pc:sldMkLst>
          <pc:docMk/>
          <pc:sldMk cId="3338950936" sldId="645"/>
        </pc:sldMkLst>
        <pc:spChg chg="mod ord">
          <ac:chgData name="Da Silva Costa W, Wesley" userId="2455ca71-f627-40da-94c4-460995dc8c35" providerId="ADAL" clId="{C5044305-174E-44CE-89AD-E18A6C525849}" dt="2025-09-10T15:45:23.533" v="606"/>
          <ac:spMkLst>
            <pc:docMk/>
            <pc:sldMk cId="3338950936" sldId="645"/>
            <ac:spMk id="2" creationId="{2ED98C68-128C-F363-8BE4-F90C6744688A}"/>
          </ac:spMkLst>
        </pc:spChg>
        <pc:spChg chg="mod ord">
          <ac:chgData name="Da Silva Costa W, Wesley" userId="2455ca71-f627-40da-94c4-460995dc8c35" providerId="ADAL" clId="{C5044305-174E-44CE-89AD-E18A6C525849}" dt="2025-09-10T15:36:02.520" v="465"/>
          <ac:spMkLst>
            <pc:docMk/>
            <pc:sldMk cId="3338950936" sldId="645"/>
            <ac:spMk id="3" creationId="{7BB58DA8-31D8-B887-A76C-68A502D9793B}"/>
          </ac:spMkLst>
        </pc:spChg>
        <pc:spChg chg="mod ord">
          <ac:chgData name="Da Silva Costa W, Wesley" userId="2455ca71-f627-40da-94c4-460995dc8c35" providerId="ADAL" clId="{C5044305-174E-44CE-89AD-E18A6C525849}" dt="2025-09-10T15:01:15.627" v="152" actId="700"/>
          <ac:spMkLst>
            <pc:docMk/>
            <pc:sldMk cId="3338950936" sldId="645"/>
            <ac:spMk id="4" creationId="{31341131-B641-6460-E8A7-340580E61C28}"/>
          </ac:spMkLst>
        </pc:spChg>
        <pc:spChg chg="mod ord">
          <ac:chgData name="Da Silva Costa W, Wesley" userId="2455ca71-f627-40da-94c4-460995dc8c35" providerId="ADAL" clId="{C5044305-174E-44CE-89AD-E18A6C525849}" dt="2025-09-10T15:52:55.745" v="681"/>
          <ac:spMkLst>
            <pc:docMk/>
            <pc:sldMk cId="3338950936" sldId="645"/>
            <ac:spMk id="7" creationId="{5FAB2470-2193-5D3D-1322-7E779DE9443D}"/>
          </ac:spMkLst>
        </pc:spChg>
        <pc:spChg chg="mod ord">
          <ac:chgData name="Da Silva Costa W, Wesley" userId="2455ca71-f627-40da-94c4-460995dc8c35" providerId="ADAL" clId="{C5044305-174E-44CE-89AD-E18A6C525849}" dt="2025-09-10T15:53:06.133" v="682"/>
          <ac:spMkLst>
            <pc:docMk/>
            <pc:sldMk cId="3338950936" sldId="645"/>
            <ac:spMk id="8" creationId="{9EA33586-976F-82B9-0468-B391E08D96B2}"/>
          </ac:spMkLst>
        </pc:spChg>
        <pc:spChg chg="add mod">
          <ac:chgData name="Da Silva Costa W, Wesley" userId="2455ca71-f627-40da-94c4-460995dc8c35" providerId="ADAL" clId="{C5044305-174E-44CE-89AD-E18A6C525849}" dt="2025-09-10T15:34:00.603" v="445"/>
          <ac:spMkLst>
            <pc:docMk/>
            <pc:sldMk cId="3338950936" sldId="645"/>
            <ac:spMk id="9" creationId="{57519C16-E0BD-7CA8-B76D-22817413EF83}"/>
          </ac:spMkLst>
        </pc:spChg>
        <pc:spChg chg="mod ord">
          <ac:chgData name="Da Silva Costa W, Wesley" userId="2455ca71-f627-40da-94c4-460995dc8c35" providerId="ADAL" clId="{C5044305-174E-44CE-89AD-E18A6C525849}" dt="2025-09-10T15:52:34.607" v="678"/>
          <ac:spMkLst>
            <pc:docMk/>
            <pc:sldMk cId="3338950936" sldId="645"/>
            <ac:spMk id="15" creationId="{80157489-7763-FD98-2F40-F3693809A4F2}"/>
          </ac:spMkLst>
        </pc:spChg>
        <pc:picChg chg="add mod">
          <ac:chgData name="Da Silva Costa W, Wesley" userId="2455ca71-f627-40da-94c4-460995dc8c35" providerId="ADAL" clId="{C5044305-174E-44CE-89AD-E18A6C525849}" dt="2025-09-10T15:52:42.810" v="679" actId="14826"/>
          <ac:picMkLst>
            <pc:docMk/>
            <pc:sldMk cId="3338950936" sldId="645"/>
            <ac:picMk id="5" creationId="{3F92D040-D8DC-A266-BFCF-0DF2601E1778}"/>
          </ac:picMkLst>
        </pc:picChg>
        <pc:picChg chg="del mod ord">
          <ac:chgData name="Da Silva Costa W, Wesley" userId="2455ca71-f627-40da-94c4-460995dc8c35" providerId="ADAL" clId="{C5044305-174E-44CE-89AD-E18A6C525849}" dt="2025-09-10T15:01:13.290" v="151" actId="21"/>
          <ac:picMkLst>
            <pc:docMk/>
            <pc:sldMk cId="3338950936" sldId="645"/>
            <ac:picMk id="6" creationId="{3F92D040-D8DC-A266-BFCF-0DF2601E1778}"/>
          </ac:picMkLst>
        </pc:picChg>
      </pc:sldChg>
      <pc:sldChg chg="add del">
        <pc:chgData name="Da Silva Costa W, Wesley" userId="2455ca71-f627-40da-94c4-460995dc8c35" providerId="ADAL" clId="{C5044305-174E-44CE-89AD-E18A6C525849}" dt="2025-09-10T15:32:12.152" v="428" actId="47"/>
        <pc:sldMkLst>
          <pc:docMk/>
          <pc:sldMk cId="1355065721" sldId="677"/>
        </pc:sldMkLst>
      </pc:sldChg>
      <pc:sldChg chg="del">
        <pc:chgData name="Da Silva Costa W, Wesley" userId="2455ca71-f627-40da-94c4-460995dc8c35" providerId="ADAL" clId="{C5044305-174E-44CE-89AD-E18A6C525849}" dt="2025-09-10T15:09:39.763" v="303" actId="2696"/>
        <pc:sldMkLst>
          <pc:docMk/>
          <pc:sldMk cId="2787342192" sldId="677"/>
        </pc:sldMkLst>
      </pc:sldChg>
      <pc:sldChg chg="delSp add del mod">
        <pc:chgData name="Da Silva Costa W, Wesley" userId="2455ca71-f627-40da-94c4-460995dc8c35" providerId="ADAL" clId="{C5044305-174E-44CE-89AD-E18A6C525849}" dt="2025-09-10T15:33:12.627" v="436" actId="47"/>
        <pc:sldMkLst>
          <pc:docMk/>
          <pc:sldMk cId="714872540" sldId="681"/>
        </pc:sldMkLst>
        <pc:picChg chg="del">
          <ac:chgData name="Da Silva Costa W, Wesley" userId="2455ca71-f627-40da-94c4-460995dc8c35" providerId="ADAL" clId="{C5044305-174E-44CE-89AD-E18A6C525849}" dt="2025-09-10T15:32:26.447" v="431" actId="21"/>
          <ac:picMkLst>
            <pc:docMk/>
            <pc:sldMk cId="714872540" sldId="681"/>
            <ac:picMk id="9" creationId="{C670203B-E058-A685-A770-24632AFCC59C}"/>
          </ac:picMkLst>
        </pc:picChg>
      </pc:sldChg>
      <pc:sldChg chg="del">
        <pc:chgData name="Da Silva Costa W, Wesley" userId="2455ca71-f627-40da-94c4-460995dc8c35" providerId="ADAL" clId="{C5044305-174E-44CE-89AD-E18A6C525849}" dt="2025-09-10T15:09:39.763" v="303" actId="2696"/>
        <pc:sldMkLst>
          <pc:docMk/>
          <pc:sldMk cId="4166065599" sldId="681"/>
        </pc:sldMkLst>
      </pc:sldChg>
      <pc:sldChg chg="del">
        <pc:chgData name="Da Silva Costa W, Wesley" userId="2455ca71-f627-40da-94c4-460995dc8c35" providerId="ADAL" clId="{C5044305-174E-44CE-89AD-E18A6C525849}" dt="2025-09-10T14:49:40.953" v="12" actId="47"/>
        <pc:sldMkLst>
          <pc:docMk/>
          <pc:sldMk cId="930872068" sldId="690"/>
        </pc:sldMkLst>
      </pc:sldChg>
      <pc:sldChg chg="del">
        <pc:chgData name="Da Silva Costa W, Wesley" userId="2455ca71-f627-40da-94c4-460995dc8c35" providerId="ADAL" clId="{C5044305-174E-44CE-89AD-E18A6C525849}" dt="2025-09-10T14:50:01.244" v="13" actId="47"/>
        <pc:sldMkLst>
          <pc:docMk/>
          <pc:sldMk cId="2510234931" sldId="693"/>
        </pc:sldMkLst>
      </pc:sldChg>
      <pc:sldChg chg="del">
        <pc:chgData name="Da Silva Costa W, Wesley" userId="2455ca71-f627-40da-94c4-460995dc8c35" providerId="ADAL" clId="{C5044305-174E-44CE-89AD-E18A6C525849}" dt="2025-09-10T14:56:11.932" v="87" actId="2696"/>
        <pc:sldMkLst>
          <pc:docMk/>
          <pc:sldMk cId="771136616" sldId="694"/>
        </pc:sldMkLst>
      </pc:sldChg>
      <pc:sldChg chg="delSp modSp add del mod modClrScheme chgLayout">
        <pc:chgData name="Da Silva Costa W, Wesley" userId="2455ca71-f627-40da-94c4-460995dc8c35" providerId="ADAL" clId="{C5044305-174E-44CE-89AD-E18A6C525849}" dt="2025-09-10T15:06:21.170" v="242" actId="47"/>
        <pc:sldMkLst>
          <pc:docMk/>
          <pc:sldMk cId="2190473114" sldId="694"/>
        </pc:sldMkLst>
        <pc:spChg chg="mod ord">
          <ac:chgData name="Da Silva Costa W, Wesley" userId="2455ca71-f627-40da-94c4-460995dc8c35" providerId="ADAL" clId="{C5044305-174E-44CE-89AD-E18A6C525849}" dt="2025-09-10T14:56:42.875" v="98"/>
          <ac:spMkLst>
            <pc:docMk/>
            <pc:sldMk cId="2190473114" sldId="694"/>
            <ac:spMk id="2" creationId="{2ED98C68-128C-F363-8BE4-F90C6744688A}"/>
          </ac:spMkLst>
        </pc:spChg>
        <pc:spChg chg="mod ord">
          <ac:chgData name="Da Silva Costa W, Wesley" userId="2455ca71-f627-40da-94c4-460995dc8c35" providerId="ADAL" clId="{C5044305-174E-44CE-89AD-E18A6C525849}" dt="2025-09-10T14:56:35.232" v="93" actId="700"/>
          <ac:spMkLst>
            <pc:docMk/>
            <pc:sldMk cId="2190473114" sldId="694"/>
            <ac:spMk id="3" creationId="{7BB58DA8-31D8-B887-A76C-68A502D9793B}"/>
          </ac:spMkLst>
        </pc:spChg>
        <pc:spChg chg="mod ord">
          <ac:chgData name="Da Silva Costa W, Wesley" userId="2455ca71-f627-40da-94c4-460995dc8c35" providerId="ADAL" clId="{C5044305-174E-44CE-89AD-E18A6C525849}" dt="2025-09-10T14:56:35.232" v="93" actId="700"/>
          <ac:spMkLst>
            <pc:docMk/>
            <pc:sldMk cId="2190473114" sldId="694"/>
            <ac:spMk id="4" creationId="{31341131-B641-6460-E8A7-340580E61C28}"/>
          </ac:spMkLst>
        </pc:spChg>
        <pc:spChg chg="mod ord">
          <ac:chgData name="Da Silva Costa W, Wesley" userId="2455ca71-f627-40da-94c4-460995dc8c35" providerId="ADAL" clId="{C5044305-174E-44CE-89AD-E18A6C525849}" dt="2025-09-10T14:56:49.346" v="100" actId="14100"/>
          <ac:spMkLst>
            <pc:docMk/>
            <pc:sldMk cId="2190473114" sldId="694"/>
            <ac:spMk id="5" creationId="{EA11C4BD-9D2D-8FB7-FDB9-48BE79AC5C4D}"/>
          </ac:spMkLst>
        </pc:spChg>
        <pc:spChg chg="del">
          <ac:chgData name="Da Silva Costa W, Wesley" userId="2455ca71-f627-40da-94c4-460995dc8c35" providerId="ADAL" clId="{C5044305-174E-44CE-89AD-E18A6C525849}" dt="2025-09-10T14:56:35.232" v="93" actId="700"/>
          <ac:spMkLst>
            <pc:docMk/>
            <pc:sldMk cId="2190473114" sldId="694"/>
            <ac:spMk id="7" creationId="{C6042EB1-0450-F65F-8CF4-587BBDF1AF64}"/>
          </ac:spMkLst>
        </pc:spChg>
        <pc:spChg chg="del mod">
          <ac:chgData name="Da Silva Costa W, Wesley" userId="2455ca71-f627-40da-94c4-460995dc8c35" providerId="ADAL" clId="{C5044305-174E-44CE-89AD-E18A6C525849}" dt="2025-09-10T14:56:29.792" v="92" actId="478"/>
          <ac:spMkLst>
            <pc:docMk/>
            <pc:sldMk cId="2190473114" sldId="694"/>
            <ac:spMk id="10" creationId="{E1DBF2DA-CDE4-67B5-2F85-287386959E35}"/>
          </ac:spMkLst>
        </pc:spChg>
        <pc:picChg chg="del mod">
          <ac:chgData name="Da Silva Costa W, Wesley" userId="2455ca71-f627-40da-94c4-460995dc8c35" providerId="ADAL" clId="{C5044305-174E-44CE-89AD-E18A6C525849}" dt="2025-09-10T15:04:09.235" v="211" actId="21"/>
          <ac:picMkLst>
            <pc:docMk/>
            <pc:sldMk cId="2190473114" sldId="694"/>
            <ac:picMk id="8" creationId="{201EBB19-5468-E8EE-21C9-440789C595A0}"/>
          </ac:picMkLst>
        </pc:picChg>
        <pc:picChg chg="del mod">
          <ac:chgData name="Da Silva Costa W, Wesley" userId="2455ca71-f627-40da-94c4-460995dc8c35" providerId="ADAL" clId="{C5044305-174E-44CE-89AD-E18A6C525849}" dt="2025-09-10T15:04:09.235" v="211" actId="21"/>
          <ac:picMkLst>
            <pc:docMk/>
            <pc:sldMk cId="2190473114" sldId="694"/>
            <ac:picMk id="9" creationId="{9D507DC3-CE46-3AE4-79E7-3420A1652B7C}"/>
          </ac:picMkLst>
        </pc:picChg>
      </pc:sldChg>
      <pc:sldChg chg="delSp modSp del mod ord modClrScheme chgLayout">
        <pc:chgData name="Da Silva Costa W, Wesley" userId="2455ca71-f627-40da-94c4-460995dc8c35" providerId="ADAL" clId="{C5044305-174E-44CE-89AD-E18A6C525849}" dt="2025-09-10T15:09:02.289" v="280" actId="47"/>
        <pc:sldMkLst>
          <pc:docMk/>
          <pc:sldMk cId="2251693589" sldId="695"/>
        </pc:sldMkLst>
        <pc:spChg chg="mod ord">
          <ac:chgData name="Da Silva Costa W, Wesley" userId="2455ca71-f627-40da-94c4-460995dc8c35" providerId="ADAL" clId="{C5044305-174E-44CE-89AD-E18A6C525849}" dt="2025-09-10T15:02:04.489" v="173"/>
          <ac:spMkLst>
            <pc:docMk/>
            <pc:sldMk cId="2251693589" sldId="695"/>
            <ac:spMk id="2" creationId="{2ED98C68-128C-F363-8BE4-F90C6744688A}"/>
          </ac:spMkLst>
        </pc:spChg>
        <pc:spChg chg="mod ord">
          <ac:chgData name="Da Silva Costa W, Wesley" userId="2455ca71-f627-40da-94c4-460995dc8c35" providerId="ADAL" clId="{C5044305-174E-44CE-89AD-E18A6C525849}" dt="2025-09-10T14:58:22.621" v="114" actId="700"/>
          <ac:spMkLst>
            <pc:docMk/>
            <pc:sldMk cId="2251693589" sldId="695"/>
            <ac:spMk id="3" creationId="{7BB58DA8-31D8-B887-A76C-68A502D9793B}"/>
          </ac:spMkLst>
        </pc:spChg>
        <pc:spChg chg="mod ord">
          <ac:chgData name="Da Silva Costa W, Wesley" userId="2455ca71-f627-40da-94c4-460995dc8c35" providerId="ADAL" clId="{C5044305-174E-44CE-89AD-E18A6C525849}" dt="2025-09-10T14:58:22.621" v="114" actId="700"/>
          <ac:spMkLst>
            <pc:docMk/>
            <pc:sldMk cId="2251693589" sldId="695"/>
            <ac:spMk id="4" creationId="{31341131-B641-6460-E8A7-340580E61C28}"/>
          </ac:spMkLst>
        </pc:spChg>
        <pc:spChg chg="del mod">
          <ac:chgData name="Da Silva Costa W, Wesley" userId="2455ca71-f627-40da-94c4-460995dc8c35" providerId="ADAL" clId="{C5044305-174E-44CE-89AD-E18A6C525849}" dt="2025-09-10T14:58:18.791" v="113" actId="478"/>
          <ac:spMkLst>
            <pc:docMk/>
            <pc:sldMk cId="2251693589" sldId="695"/>
            <ac:spMk id="7" creationId="{6CA757D6-4DE6-F16D-A9C5-AC22BA6A1D88}"/>
          </ac:spMkLst>
        </pc:spChg>
        <pc:spChg chg="mod ord">
          <ac:chgData name="Da Silva Costa W, Wesley" userId="2455ca71-f627-40da-94c4-460995dc8c35" providerId="ADAL" clId="{C5044305-174E-44CE-89AD-E18A6C525849}" dt="2025-09-10T14:58:35.463" v="118" actId="14100"/>
          <ac:spMkLst>
            <pc:docMk/>
            <pc:sldMk cId="2251693589" sldId="695"/>
            <ac:spMk id="15" creationId="{80157489-7763-FD98-2F40-F3693809A4F2}"/>
          </ac:spMkLst>
        </pc:spChg>
        <pc:picChg chg="mod ord">
          <ac:chgData name="Da Silva Costa W, Wesley" userId="2455ca71-f627-40da-94c4-460995dc8c35" providerId="ADAL" clId="{C5044305-174E-44CE-89AD-E18A6C525849}" dt="2025-09-10T14:58:22.621" v="114" actId="700"/>
          <ac:picMkLst>
            <pc:docMk/>
            <pc:sldMk cId="2251693589" sldId="695"/>
            <ac:picMk id="6" creationId="{A4C1C0CB-C229-585C-3A2A-61FFE7579C1E}"/>
          </ac:picMkLst>
        </pc:picChg>
      </pc:sldChg>
      <pc:sldChg chg="addSp delSp modSp del mod ord modClrScheme chgLayout">
        <pc:chgData name="Da Silva Costa W, Wesley" userId="2455ca71-f627-40da-94c4-460995dc8c35" providerId="ADAL" clId="{C5044305-174E-44CE-89AD-E18A6C525849}" dt="2025-09-10T16:01:07.953" v="735" actId="47"/>
        <pc:sldMkLst>
          <pc:docMk/>
          <pc:sldMk cId="2383331599" sldId="696"/>
        </pc:sldMkLst>
        <pc:spChg chg="mod ord">
          <ac:chgData name="Da Silva Costa W, Wesley" userId="2455ca71-f627-40da-94c4-460995dc8c35" providerId="ADAL" clId="{C5044305-174E-44CE-89AD-E18A6C525849}" dt="2025-09-10T15:56:06.493" v="698" actId="700"/>
          <ac:spMkLst>
            <pc:docMk/>
            <pc:sldMk cId="2383331599" sldId="696"/>
            <ac:spMk id="2" creationId="{2ED98C68-128C-F363-8BE4-F90C6744688A}"/>
          </ac:spMkLst>
        </pc:spChg>
        <pc:spChg chg="mod ord">
          <ac:chgData name="Da Silva Costa W, Wesley" userId="2455ca71-f627-40da-94c4-460995dc8c35" providerId="ADAL" clId="{C5044305-174E-44CE-89AD-E18A6C525849}" dt="2025-09-10T15:56:06.493" v="698" actId="700"/>
          <ac:spMkLst>
            <pc:docMk/>
            <pc:sldMk cId="2383331599" sldId="696"/>
            <ac:spMk id="3" creationId="{7BB58DA8-31D8-B887-A76C-68A502D9793B}"/>
          </ac:spMkLst>
        </pc:spChg>
        <pc:spChg chg="mod ord">
          <ac:chgData name="Da Silva Costa W, Wesley" userId="2455ca71-f627-40da-94c4-460995dc8c35" providerId="ADAL" clId="{C5044305-174E-44CE-89AD-E18A6C525849}" dt="2025-09-10T15:56:06.493" v="698" actId="700"/>
          <ac:spMkLst>
            <pc:docMk/>
            <pc:sldMk cId="2383331599" sldId="696"/>
            <ac:spMk id="4" creationId="{31341131-B641-6460-E8A7-340580E61C28}"/>
          </ac:spMkLst>
        </pc:spChg>
        <pc:spChg chg="mod">
          <ac:chgData name="Da Silva Costa W, Wesley" userId="2455ca71-f627-40da-94c4-460995dc8c35" providerId="ADAL" clId="{C5044305-174E-44CE-89AD-E18A6C525849}" dt="2025-09-10T15:07:02.991" v="251" actId="2711"/>
          <ac:spMkLst>
            <pc:docMk/>
            <pc:sldMk cId="2383331599" sldId="696"/>
            <ac:spMk id="5" creationId="{9D97C8B2-55EB-2A13-FCA5-B4CEFED5F9E0}"/>
          </ac:spMkLst>
        </pc:spChg>
        <pc:spChg chg="mod">
          <ac:chgData name="Da Silva Costa W, Wesley" userId="2455ca71-f627-40da-94c4-460995dc8c35" providerId="ADAL" clId="{C5044305-174E-44CE-89AD-E18A6C525849}" dt="2025-09-10T15:07:20.173" v="255" actId="1076"/>
          <ac:spMkLst>
            <pc:docMk/>
            <pc:sldMk cId="2383331599" sldId="696"/>
            <ac:spMk id="7" creationId="{EAA92258-D28D-4CDD-316A-D19A09C89E5E}"/>
          </ac:spMkLst>
        </pc:spChg>
        <pc:spChg chg="del mod">
          <ac:chgData name="Da Silva Costa W, Wesley" userId="2455ca71-f627-40da-94c4-460995dc8c35" providerId="ADAL" clId="{C5044305-174E-44CE-89AD-E18A6C525849}" dt="2025-09-10T15:00:41.233" v="146" actId="478"/>
          <ac:spMkLst>
            <pc:docMk/>
            <pc:sldMk cId="2383331599" sldId="696"/>
            <ac:spMk id="10" creationId="{3377D9EE-A298-06EA-4E68-9B0C275CFC5E}"/>
          </ac:spMkLst>
        </pc:spChg>
        <pc:spChg chg="mod ord">
          <ac:chgData name="Da Silva Costa W, Wesley" userId="2455ca71-f627-40da-94c4-460995dc8c35" providerId="ADAL" clId="{C5044305-174E-44CE-89AD-E18A6C525849}" dt="2025-09-10T16:00:18.207" v="734" actId="403"/>
          <ac:spMkLst>
            <pc:docMk/>
            <pc:sldMk cId="2383331599" sldId="696"/>
            <ac:spMk id="15" creationId="{80157489-7763-FD98-2F40-F3693809A4F2}"/>
          </ac:spMkLst>
        </pc:spChg>
        <pc:spChg chg="add mod ord">
          <ac:chgData name="Da Silva Costa W, Wesley" userId="2455ca71-f627-40da-94c4-460995dc8c35" providerId="ADAL" clId="{C5044305-174E-44CE-89AD-E18A6C525849}" dt="2025-09-10T15:56:06.493" v="698" actId="700"/>
          <ac:spMkLst>
            <pc:docMk/>
            <pc:sldMk cId="2383331599" sldId="696"/>
            <ac:spMk id="16" creationId="{11D39F54-B6E1-D0A7-7FF8-A3276413EF02}"/>
          </ac:spMkLst>
        </pc:spChg>
        <pc:spChg chg="del mod">
          <ac:chgData name="Da Silva Costa W, Wesley" userId="2455ca71-f627-40da-94c4-460995dc8c35" providerId="ADAL" clId="{C5044305-174E-44CE-89AD-E18A6C525849}" dt="2025-09-10T15:00:10.517" v="137" actId="478"/>
          <ac:spMkLst>
            <pc:docMk/>
            <pc:sldMk cId="2383331599" sldId="696"/>
            <ac:spMk id="17" creationId="{DDBB012D-E691-65A0-9699-0A1CB6964ED0}"/>
          </ac:spMkLst>
        </pc:spChg>
        <pc:spChg chg="add del mod ord">
          <ac:chgData name="Da Silva Costa W, Wesley" userId="2455ca71-f627-40da-94c4-460995dc8c35" providerId="ADAL" clId="{C5044305-174E-44CE-89AD-E18A6C525849}" dt="2025-09-10T15:56:06.493" v="698" actId="700"/>
          <ac:spMkLst>
            <pc:docMk/>
            <pc:sldMk cId="2383331599" sldId="696"/>
            <ac:spMk id="18" creationId="{364498FA-E918-A2AD-49F2-B2264B1E9023}"/>
          </ac:spMkLst>
        </pc:spChg>
        <pc:spChg chg="add del mod ord">
          <ac:chgData name="Da Silva Costa W, Wesley" userId="2455ca71-f627-40da-94c4-460995dc8c35" providerId="ADAL" clId="{C5044305-174E-44CE-89AD-E18A6C525849}" dt="2025-09-10T15:56:06.493" v="698" actId="700"/>
          <ac:spMkLst>
            <pc:docMk/>
            <pc:sldMk cId="2383331599" sldId="696"/>
            <ac:spMk id="19" creationId="{402EC176-39A9-46F7-CCF3-1203C266DC9F}"/>
          </ac:spMkLst>
        </pc:spChg>
        <pc:picChg chg="mod ord modCrop">
          <ac:chgData name="Da Silva Costa W, Wesley" userId="2455ca71-f627-40da-94c4-460995dc8c35" providerId="ADAL" clId="{C5044305-174E-44CE-89AD-E18A6C525849}" dt="2025-09-10T15:56:06.493" v="698" actId="700"/>
          <ac:picMkLst>
            <pc:docMk/>
            <pc:sldMk cId="2383331599" sldId="696"/>
            <ac:picMk id="6" creationId="{3F92D040-D8DC-A266-BFCF-0DF2601E1778}"/>
          </ac:picMkLst>
        </pc:picChg>
        <pc:picChg chg="del mod">
          <ac:chgData name="Da Silva Costa W, Wesley" userId="2455ca71-f627-40da-94c4-460995dc8c35" providerId="ADAL" clId="{C5044305-174E-44CE-89AD-E18A6C525849}" dt="2025-09-10T15:00:10.517" v="137" actId="478"/>
          <ac:picMkLst>
            <pc:docMk/>
            <pc:sldMk cId="2383331599" sldId="696"/>
            <ac:picMk id="8" creationId="{9339409C-93FA-7E84-5876-BE4F72FC6C5A}"/>
          </ac:picMkLst>
        </pc:picChg>
        <pc:picChg chg="mod">
          <ac:chgData name="Da Silva Costa W, Wesley" userId="2455ca71-f627-40da-94c4-460995dc8c35" providerId="ADAL" clId="{C5044305-174E-44CE-89AD-E18A6C525849}" dt="2025-09-10T15:07:27.550" v="257" actId="1076"/>
          <ac:picMkLst>
            <pc:docMk/>
            <pc:sldMk cId="2383331599" sldId="696"/>
            <ac:picMk id="9" creationId="{D9F59944-D8A3-6400-685D-3F978E69AA4A}"/>
          </ac:picMkLst>
        </pc:picChg>
        <pc:picChg chg="add del mod">
          <ac:chgData name="Da Silva Costa W, Wesley" userId="2455ca71-f627-40da-94c4-460995dc8c35" providerId="ADAL" clId="{C5044305-174E-44CE-89AD-E18A6C525849}" dt="2025-09-10T15:06:36.170" v="245" actId="478"/>
          <ac:picMkLst>
            <pc:docMk/>
            <pc:sldMk cId="2383331599" sldId="696"/>
            <ac:picMk id="11" creationId="{6EAD90AE-2524-799D-297F-648CFD6061B6}"/>
          </ac:picMkLst>
        </pc:picChg>
        <pc:picChg chg="add mod ord modCrop">
          <ac:chgData name="Da Silva Costa W, Wesley" userId="2455ca71-f627-40da-94c4-460995dc8c35" providerId="ADAL" clId="{C5044305-174E-44CE-89AD-E18A6C525849}" dt="2025-09-10T15:07:06.829" v="252" actId="167"/>
          <ac:picMkLst>
            <pc:docMk/>
            <pc:sldMk cId="2383331599" sldId="696"/>
            <ac:picMk id="13" creationId="{DBC857E8-02D4-0113-9554-FE6FF7426B96}"/>
          </ac:picMkLst>
        </pc:picChg>
        <pc:cxnChg chg="del">
          <ac:chgData name="Da Silva Costa W, Wesley" userId="2455ca71-f627-40da-94c4-460995dc8c35" providerId="ADAL" clId="{C5044305-174E-44CE-89AD-E18A6C525849}" dt="2025-09-10T15:00:13.705" v="140" actId="478"/>
          <ac:cxnSpMkLst>
            <pc:docMk/>
            <pc:sldMk cId="2383331599" sldId="696"/>
            <ac:cxnSpMk id="12" creationId="{EC1DC695-8A7B-6063-9295-AEEB5465B5F1}"/>
          </ac:cxnSpMkLst>
        </pc:cxnChg>
        <pc:cxnChg chg="del">
          <ac:chgData name="Da Silva Costa W, Wesley" userId="2455ca71-f627-40da-94c4-460995dc8c35" providerId="ADAL" clId="{C5044305-174E-44CE-89AD-E18A6C525849}" dt="2025-09-10T15:00:13.705" v="140" actId="478"/>
          <ac:cxnSpMkLst>
            <pc:docMk/>
            <pc:sldMk cId="2383331599" sldId="696"/>
            <ac:cxnSpMk id="14" creationId="{6B5A3529-E59B-5C81-45F3-4DCF961A8517}"/>
          </ac:cxnSpMkLst>
        </pc:cxnChg>
      </pc:sldChg>
      <pc:sldChg chg="addSp delSp modSp del mod ord modClrScheme chgLayout">
        <pc:chgData name="Da Silva Costa W, Wesley" userId="2455ca71-f627-40da-94c4-460995dc8c35" providerId="ADAL" clId="{C5044305-174E-44CE-89AD-E18A6C525849}" dt="2025-09-10T16:03:07.266" v="766" actId="47"/>
        <pc:sldMkLst>
          <pc:docMk/>
          <pc:sldMk cId="2819997571" sldId="698"/>
        </pc:sldMkLst>
        <pc:spChg chg="mod ord">
          <ac:chgData name="Da Silva Costa W, Wesley" userId="2455ca71-f627-40da-94c4-460995dc8c35" providerId="ADAL" clId="{C5044305-174E-44CE-89AD-E18A6C525849}" dt="2025-09-10T15:45:52.446" v="619" actId="700"/>
          <ac:spMkLst>
            <pc:docMk/>
            <pc:sldMk cId="2819997571" sldId="698"/>
            <ac:spMk id="2" creationId="{2ED98C68-128C-F363-8BE4-F90C6744688A}"/>
          </ac:spMkLst>
        </pc:spChg>
        <pc:spChg chg="mod ord">
          <ac:chgData name="Da Silva Costa W, Wesley" userId="2455ca71-f627-40da-94c4-460995dc8c35" providerId="ADAL" clId="{C5044305-174E-44CE-89AD-E18A6C525849}" dt="2025-09-10T15:45:52.446" v="619" actId="700"/>
          <ac:spMkLst>
            <pc:docMk/>
            <pc:sldMk cId="2819997571" sldId="698"/>
            <ac:spMk id="3" creationId="{7BB58DA8-31D8-B887-A76C-68A502D9793B}"/>
          </ac:spMkLst>
        </pc:spChg>
        <pc:spChg chg="mod ord">
          <ac:chgData name="Da Silva Costa W, Wesley" userId="2455ca71-f627-40da-94c4-460995dc8c35" providerId="ADAL" clId="{C5044305-174E-44CE-89AD-E18A6C525849}" dt="2025-09-10T15:45:52.446" v="619" actId="700"/>
          <ac:spMkLst>
            <pc:docMk/>
            <pc:sldMk cId="2819997571" sldId="698"/>
            <ac:spMk id="4" creationId="{31341131-B641-6460-E8A7-340580E61C28}"/>
          </ac:spMkLst>
        </pc:spChg>
        <pc:spChg chg="del mod">
          <ac:chgData name="Da Silva Costa W, Wesley" userId="2455ca71-f627-40da-94c4-460995dc8c35" providerId="ADAL" clId="{C5044305-174E-44CE-89AD-E18A6C525849}" dt="2025-09-10T15:45:49.786" v="618" actId="478"/>
          <ac:spMkLst>
            <pc:docMk/>
            <pc:sldMk cId="2819997571" sldId="698"/>
            <ac:spMk id="5" creationId="{CD4070AD-CAC7-D1A2-A2D7-C34E242F7C47}"/>
          </ac:spMkLst>
        </pc:spChg>
        <pc:spChg chg="add mod ord">
          <ac:chgData name="Da Silva Costa W, Wesley" userId="2455ca71-f627-40da-94c4-460995dc8c35" providerId="ADAL" clId="{C5044305-174E-44CE-89AD-E18A6C525849}" dt="2025-09-10T15:45:52.446" v="619" actId="700"/>
          <ac:spMkLst>
            <pc:docMk/>
            <pc:sldMk cId="2819997571" sldId="698"/>
            <ac:spMk id="6" creationId="{F32FA271-2AC8-E595-601B-09E2EBCC3479}"/>
          </ac:spMkLst>
        </pc:spChg>
        <pc:spChg chg="mod ord">
          <ac:chgData name="Da Silva Costa W, Wesley" userId="2455ca71-f627-40da-94c4-460995dc8c35" providerId="ADAL" clId="{C5044305-174E-44CE-89AD-E18A6C525849}" dt="2025-09-10T15:53:40.240" v="684" actId="14100"/>
          <ac:spMkLst>
            <pc:docMk/>
            <pc:sldMk cId="2819997571" sldId="698"/>
            <ac:spMk id="15" creationId="{80157489-7763-FD98-2F40-F3693809A4F2}"/>
          </ac:spMkLst>
        </pc:spChg>
        <pc:picChg chg="mod ord">
          <ac:chgData name="Da Silva Costa W, Wesley" userId="2455ca71-f627-40da-94c4-460995dc8c35" providerId="ADAL" clId="{C5044305-174E-44CE-89AD-E18A6C525849}" dt="2025-09-10T15:46:08.559" v="624" actId="1076"/>
          <ac:picMkLst>
            <pc:docMk/>
            <pc:sldMk cId="2819997571" sldId="698"/>
            <ac:picMk id="11" creationId="{F9AED3A0-D01F-EA94-D077-F21236805F38}"/>
          </ac:picMkLst>
        </pc:picChg>
      </pc:sldChg>
      <pc:sldChg chg="addSp modSp del mod ord modClrScheme chgLayout">
        <pc:chgData name="Da Silva Costa W, Wesley" userId="2455ca71-f627-40da-94c4-460995dc8c35" providerId="ADAL" clId="{C5044305-174E-44CE-89AD-E18A6C525849}" dt="2025-09-10T15:53:23.145" v="683" actId="47"/>
        <pc:sldMkLst>
          <pc:docMk/>
          <pc:sldMk cId="3613927689" sldId="699"/>
        </pc:sldMkLst>
        <pc:spChg chg="mod ord">
          <ac:chgData name="Da Silva Costa W, Wesley" userId="2455ca71-f627-40da-94c4-460995dc8c35" providerId="ADAL" clId="{C5044305-174E-44CE-89AD-E18A6C525849}" dt="2025-09-10T15:45:33.502" v="611"/>
          <ac:spMkLst>
            <pc:docMk/>
            <pc:sldMk cId="3613927689" sldId="699"/>
            <ac:spMk id="2" creationId="{2ED98C68-128C-F363-8BE4-F90C6744688A}"/>
          </ac:spMkLst>
        </pc:spChg>
        <pc:spChg chg="mod ord">
          <ac:chgData name="Da Silva Costa W, Wesley" userId="2455ca71-f627-40da-94c4-460995dc8c35" providerId="ADAL" clId="{C5044305-174E-44CE-89AD-E18A6C525849}" dt="2025-09-10T15:36:04.675" v="466"/>
          <ac:spMkLst>
            <pc:docMk/>
            <pc:sldMk cId="3613927689" sldId="699"/>
            <ac:spMk id="3" creationId="{7BB58DA8-31D8-B887-A76C-68A502D9793B}"/>
          </ac:spMkLst>
        </pc:spChg>
        <pc:spChg chg="mod ord">
          <ac:chgData name="Da Silva Costa W, Wesley" userId="2455ca71-f627-40da-94c4-460995dc8c35" providerId="ADAL" clId="{C5044305-174E-44CE-89AD-E18A6C525849}" dt="2025-09-10T14:57:35.854" v="106" actId="700"/>
          <ac:spMkLst>
            <pc:docMk/>
            <pc:sldMk cId="3613927689" sldId="699"/>
            <ac:spMk id="4" creationId="{31341131-B641-6460-E8A7-340580E61C28}"/>
          </ac:spMkLst>
        </pc:spChg>
        <pc:spChg chg="mod">
          <ac:chgData name="Da Silva Costa W, Wesley" userId="2455ca71-f627-40da-94c4-460995dc8c35" providerId="ADAL" clId="{C5044305-174E-44CE-89AD-E18A6C525849}" dt="2025-09-10T15:34:46.949" v="459" actId="2711"/>
          <ac:spMkLst>
            <pc:docMk/>
            <pc:sldMk cId="3613927689" sldId="699"/>
            <ac:spMk id="5" creationId="{CD4070AD-CAC7-D1A2-A2D7-C34E242F7C47}"/>
          </ac:spMkLst>
        </pc:spChg>
        <pc:spChg chg="mod">
          <ac:chgData name="Da Silva Costa W, Wesley" userId="2455ca71-f627-40da-94c4-460995dc8c35" providerId="ADAL" clId="{C5044305-174E-44CE-89AD-E18A6C525849}" dt="2025-09-10T15:34:46.949" v="459" actId="2711"/>
          <ac:spMkLst>
            <pc:docMk/>
            <pc:sldMk cId="3613927689" sldId="699"/>
            <ac:spMk id="7" creationId="{2E7F7F5C-46BF-509A-DC5A-94CBE80EE46A}"/>
          </ac:spMkLst>
        </pc:spChg>
        <pc:spChg chg="add mod">
          <ac:chgData name="Da Silva Costa W, Wesley" userId="2455ca71-f627-40da-94c4-460995dc8c35" providerId="ADAL" clId="{C5044305-174E-44CE-89AD-E18A6C525849}" dt="2025-09-10T15:34:03.071" v="446"/>
          <ac:spMkLst>
            <pc:docMk/>
            <pc:sldMk cId="3613927689" sldId="699"/>
            <ac:spMk id="8" creationId="{9BF9987D-FCE2-F4A6-8362-61F417C1756D}"/>
          </ac:spMkLst>
        </pc:spChg>
        <pc:spChg chg="mod ord">
          <ac:chgData name="Da Silva Costa W, Wesley" userId="2455ca71-f627-40da-94c4-460995dc8c35" providerId="ADAL" clId="{C5044305-174E-44CE-89AD-E18A6C525849}" dt="2025-09-10T15:34:33.067" v="454" actId="1076"/>
          <ac:spMkLst>
            <pc:docMk/>
            <pc:sldMk cId="3613927689" sldId="699"/>
            <ac:spMk id="15" creationId="{80157489-7763-FD98-2F40-F3693809A4F2}"/>
          </ac:spMkLst>
        </pc:spChg>
        <pc:picChg chg="mod ord">
          <ac:chgData name="Da Silva Costa W, Wesley" userId="2455ca71-f627-40da-94c4-460995dc8c35" providerId="ADAL" clId="{C5044305-174E-44CE-89AD-E18A6C525849}" dt="2025-09-10T15:34:34.402" v="455" actId="1076"/>
          <ac:picMkLst>
            <pc:docMk/>
            <pc:sldMk cId="3613927689" sldId="699"/>
            <ac:picMk id="6" creationId="{3F92D040-D8DC-A266-BFCF-0DF2601E1778}"/>
          </ac:picMkLst>
        </pc:picChg>
      </pc:sldChg>
      <pc:sldChg chg="addSp modSp mod">
        <pc:chgData name="Da Silva Costa W, Wesley" userId="2455ca71-f627-40da-94c4-460995dc8c35" providerId="ADAL" clId="{C5044305-174E-44CE-89AD-E18A6C525849}" dt="2025-09-10T17:35:17.077" v="904" actId="20578"/>
        <pc:sldMkLst>
          <pc:docMk/>
          <pc:sldMk cId="2750647966" sldId="701"/>
        </pc:sldMkLst>
        <pc:spChg chg="add">
          <ac:chgData name="Da Silva Costa W, Wesley" userId="2455ca71-f627-40da-94c4-460995dc8c35" providerId="ADAL" clId="{C5044305-174E-44CE-89AD-E18A6C525849}" dt="2025-09-10T17:11:36.517" v="836"/>
          <ac:spMkLst>
            <pc:docMk/>
            <pc:sldMk cId="2750647966" sldId="701"/>
            <ac:spMk id="2" creationId="{0003B9B7-9E9B-C91F-A85B-D0C12556E8DF}"/>
          </ac:spMkLst>
        </pc:spChg>
        <pc:spChg chg="add">
          <ac:chgData name="Da Silva Costa W, Wesley" userId="2455ca71-f627-40da-94c4-460995dc8c35" providerId="ADAL" clId="{C5044305-174E-44CE-89AD-E18A6C525849}" dt="2025-09-10T17:11:38.659" v="837"/>
          <ac:spMkLst>
            <pc:docMk/>
            <pc:sldMk cId="2750647966" sldId="701"/>
            <ac:spMk id="3" creationId="{1F2E7EF4-618B-F684-45E3-59DFCEEDE8B2}"/>
          </ac:spMkLst>
        </pc:spChg>
        <pc:spChg chg="mod">
          <ac:chgData name="Da Silva Costa W, Wesley" userId="2455ca71-f627-40da-94c4-460995dc8c35" providerId="ADAL" clId="{C5044305-174E-44CE-89AD-E18A6C525849}" dt="2025-09-10T15:30:13.045" v="401"/>
          <ac:spMkLst>
            <pc:docMk/>
            <pc:sldMk cId="2750647966" sldId="701"/>
            <ac:spMk id="5" creationId="{00000000-0000-0000-0000-000000000000}"/>
          </ac:spMkLst>
        </pc:spChg>
        <pc:spChg chg="mod">
          <ac:chgData name="Da Silva Costa W, Wesley" userId="2455ca71-f627-40da-94c4-460995dc8c35" providerId="ADAL" clId="{C5044305-174E-44CE-89AD-E18A6C525849}" dt="2025-09-10T17:35:17.077" v="904" actId="20578"/>
          <ac:spMkLst>
            <pc:docMk/>
            <pc:sldMk cId="2750647966" sldId="701"/>
            <ac:spMk id="5122" creationId="{00000000-0000-0000-0000-000000000000}"/>
          </ac:spMkLst>
        </pc:spChg>
      </pc:sldChg>
      <pc:sldChg chg="modSp del mod ord">
        <pc:chgData name="Da Silva Costa W, Wesley" userId="2455ca71-f627-40da-94c4-460995dc8c35" providerId="ADAL" clId="{C5044305-174E-44CE-89AD-E18A6C525849}" dt="2025-09-10T17:19:11.225" v="879" actId="47"/>
        <pc:sldMkLst>
          <pc:docMk/>
          <pc:sldMk cId="3785332344" sldId="702"/>
        </pc:sldMkLst>
        <pc:spChg chg="mod">
          <ac:chgData name="Da Silva Costa W, Wesley" userId="2455ca71-f627-40da-94c4-460995dc8c35" providerId="ADAL" clId="{C5044305-174E-44CE-89AD-E18A6C525849}" dt="2025-09-10T15:30:16.072" v="402"/>
          <ac:spMkLst>
            <pc:docMk/>
            <pc:sldMk cId="3785332344" sldId="702"/>
            <ac:spMk id="5" creationId="{00000000-0000-0000-0000-000000000000}"/>
          </ac:spMkLst>
        </pc:spChg>
        <pc:spChg chg="mod">
          <ac:chgData name="Da Silva Costa W, Wesley" userId="2455ca71-f627-40da-94c4-460995dc8c35" providerId="ADAL" clId="{C5044305-174E-44CE-89AD-E18A6C525849}" dt="2025-09-10T14:49:34.255" v="10" actId="20577"/>
          <ac:spMkLst>
            <pc:docMk/>
            <pc:sldMk cId="3785332344" sldId="702"/>
            <ac:spMk id="5121" creationId="{00000000-0000-0000-0000-000000000000}"/>
          </ac:spMkLst>
        </pc:spChg>
        <pc:spChg chg="mod">
          <ac:chgData name="Da Silva Costa W, Wesley" userId="2455ca71-f627-40da-94c4-460995dc8c35" providerId="ADAL" clId="{C5044305-174E-44CE-89AD-E18A6C525849}" dt="2025-09-10T16:07:19.269" v="789" actId="14100"/>
          <ac:spMkLst>
            <pc:docMk/>
            <pc:sldMk cId="3785332344" sldId="702"/>
            <ac:spMk id="5122" creationId="{00000000-0000-0000-0000-000000000000}"/>
          </ac:spMkLst>
        </pc:spChg>
      </pc:sldChg>
      <pc:sldChg chg="new del">
        <pc:chgData name="Da Silva Costa W, Wesley" userId="2455ca71-f627-40da-94c4-460995dc8c35" providerId="ADAL" clId="{C5044305-174E-44CE-89AD-E18A6C525849}" dt="2025-09-10T14:58:10.805" v="111" actId="47"/>
        <pc:sldMkLst>
          <pc:docMk/>
          <pc:sldMk cId="935550048" sldId="703"/>
        </pc:sldMkLst>
      </pc:sldChg>
      <pc:sldChg chg="addSp delSp modSp new add del mod">
        <pc:chgData name="Da Silva Costa W, Wesley" userId="2455ca71-f627-40da-94c4-460995dc8c35" providerId="ADAL" clId="{C5044305-174E-44CE-89AD-E18A6C525849}" dt="2025-09-10T17:39:56.454" v="971" actId="6549"/>
        <pc:sldMkLst>
          <pc:docMk/>
          <pc:sldMk cId="1288759441" sldId="704"/>
        </pc:sldMkLst>
        <pc:spChg chg="mod">
          <ac:chgData name="Da Silva Costa W, Wesley" userId="2455ca71-f627-40da-94c4-460995dc8c35" providerId="ADAL" clId="{C5044305-174E-44CE-89AD-E18A6C525849}" dt="2025-09-10T14:55:26.607" v="82" actId="20577"/>
          <ac:spMkLst>
            <pc:docMk/>
            <pc:sldMk cId="1288759441" sldId="704"/>
            <ac:spMk id="2" creationId="{83849F6F-928B-4D5E-B61E-F15BAB36C6B4}"/>
          </ac:spMkLst>
        </pc:spChg>
        <pc:spChg chg="mod">
          <ac:chgData name="Da Silva Costa W, Wesley" userId="2455ca71-f627-40da-94c4-460995dc8c35" providerId="ADAL" clId="{C5044305-174E-44CE-89AD-E18A6C525849}" dt="2025-09-10T17:39:05.975" v="936" actId="6549"/>
          <ac:spMkLst>
            <pc:docMk/>
            <pc:sldMk cId="1288759441" sldId="704"/>
            <ac:spMk id="3" creationId="{DCFE5D23-B3AA-7E9B-C1BE-37167B40FAAF}"/>
          </ac:spMkLst>
        </pc:spChg>
        <pc:spChg chg="mod">
          <ac:chgData name="Da Silva Costa W, Wesley" userId="2455ca71-f627-40da-94c4-460995dc8c35" providerId="ADAL" clId="{C5044305-174E-44CE-89AD-E18A6C525849}" dt="2025-09-10T15:30:18.669" v="403"/>
          <ac:spMkLst>
            <pc:docMk/>
            <pc:sldMk cId="1288759441" sldId="704"/>
            <ac:spMk id="5" creationId="{B1261079-25BA-767C-C7FB-A99DB31076D3}"/>
          </ac:spMkLst>
        </pc:spChg>
        <pc:spChg chg="mod">
          <ac:chgData name="Da Silva Costa W, Wesley" userId="2455ca71-f627-40da-94c4-460995dc8c35" providerId="ADAL" clId="{C5044305-174E-44CE-89AD-E18A6C525849}" dt="2025-09-10T14:55:40.072" v="83"/>
          <ac:spMkLst>
            <pc:docMk/>
            <pc:sldMk cId="1288759441" sldId="704"/>
            <ac:spMk id="6" creationId="{B30B316E-D441-F1BD-7206-AF8C8C69DE35}"/>
          </ac:spMkLst>
        </pc:spChg>
        <pc:spChg chg="add mod">
          <ac:chgData name="Da Silva Costa W, Wesley" userId="2455ca71-f627-40da-94c4-460995dc8c35" providerId="ADAL" clId="{C5044305-174E-44CE-89AD-E18A6C525849}" dt="2025-09-10T14:51:34.524" v="17"/>
          <ac:spMkLst>
            <pc:docMk/>
            <pc:sldMk cId="1288759441" sldId="704"/>
            <ac:spMk id="7" creationId="{258D17FE-A45A-07F9-3BD9-2ED3B68D92F5}"/>
          </ac:spMkLst>
        </pc:spChg>
        <pc:spChg chg="mod">
          <ac:chgData name="Da Silva Costa W, Wesley" userId="2455ca71-f627-40da-94c4-460995dc8c35" providerId="ADAL" clId="{C5044305-174E-44CE-89AD-E18A6C525849}" dt="2025-09-10T14:51:32.363" v="16"/>
          <ac:spMkLst>
            <pc:docMk/>
            <pc:sldMk cId="1288759441" sldId="704"/>
            <ac:spMk id="12" creationId="{933B2E5A-8ECD-BA05-4A3C-DB915D6874FB}"/>
          </ac:spMkLst>
        </pc:spChg>
        <pc:spChg chg="add mod">
          <ac:chgData name="Da Silva Costa W, Wesley" userId="2455ca71-f627-40da-94c4-460995dc8c35" providerId="ADAL" clId="{C5044305-174E-44CE-89AD-E18A6C525849}" dt="2025-09-10T14:51:32.363" v="16"/>
          <ac:spMkLst>
            <pc:docMk/>
            <pc:sldMk cId="1288759441" sldId="704"/>
            <ac:spMk id="13" creationId="{33B04DC4-A3F8-19E8-4095-36196C692E28}"/>
          </ac:spMkLst>
        </pc:spChg>
        <pc:spChg chg="add mod">
          <ac:chgData name="Da Silva Costa W, Wesley" userId="2455ca71-f627-40da-94c4-460995dc8c35" providerId="ADAL" clId="{C5044305-174E-44CE-89AD-E18A6C525849}" dt="2025-09-10T14:51:32.363" v="16"/>
          <ac:spMkLst>
            <pc:docMk/>
            <pc:sldMk cId="1288759441" sldId="704"/>
            <ac:spMk id="19" creationId="{453CF129-F223-04A0-08B4-5181F1392E97}"/>
          </ac:spMkLst>
        </pc:spChg>
        <pc:spChg chg="add mod">
          <ac:chgData name="Da Silva Costa W, Wesley" userId="2455ca71-f627-40da-94c4-460995dc8c35" providerId="ADAL" clId="{C5044305-174E-44CE-89AD-E18A6C525849}" dt="2025-09-10T14:51:32.363" v="16"/>
          <ac:spMkLst>
            <pc:docMk/>
            <pc:sldMk cId="1288759441" sldId="704"/>
            <ac:spMk id="20" creationId="{6BD8D527-60A8-29AA-0A4C-60B7EDEDE944}"/>
          </ac:spMkLst>
        </pc:spChg>
        <pc:spChg chg="mod">
          <ac:chgData name="Da Silva Costa W, Wesley" userId="2455ca71-f627-40da-94c4-460995dc8c35" providerId="ADAL" clId="{C5044305-174E-44CE-89AD-E18A6C525849}" dt="2025-09-10T14:52:02.162" v="23"/>
          <ac:spMkLst>
            <pc:docMk/>
            <pc:sldMk cId="1288759441" sldId="704"/>
            <ac:spMk id="25" creationId="{54A79FD7-993A-E922-D729-3871AD2B2420}"/>
          </ac:spMkLst>
        </pc:spChg>
        <pc:spChg chg="add del mod">
          <ac:chgData name="Da Silva Costa W, Wesley" userId="2455ca71-f627-40da-94c4-460995dc8c35" providerId="ADAL" clId="{C5044305-174E-44CE-89AD-E18A6C525849}" dt="2025-09-10T17:37:31.848" v="918" actId="478"/>
          <ac:spMkLst>
            <pc:docMk/>
            <pc:sldMk cId="1288759441" sldId="704"/>
            <ac:spMk id="26" creationId="{0C50959A-8368-CA4C-68B2-B1F874DD81B6}"/>
          </ac:spMkLst>
        </pc:spChg>
        <pc:spChg chg="add mod">
          <ac:chgData name="Da Silva Costa W, Wesley" userId="2455ca71-f627-40da-94c4-460995dc8c35" providerId="ADAL" clId="{C5044305-174E-44CE-89AD-E18A6C525849}" dt="2025-09-10T17:39:56.454" v="971" actId="6549"/>
          <ac:spMkLst>
            <pc:docMk/>
            <pc:sldMk cId="1288759441" sldId="704"/>
            <ac:spMk id="32" creationId="{C3C2DCA2-236F-AF5F-BC9D-6F631DB35991}"/>
          </ac:spMkLst>
        </pc:spChg>
        <pc:grpChg chg="add del mod">
          <ac:chgData name="Da Silva Costa W, Wesley" userId="2455ca71-f627-40da-94c4-460995dc8c35" providerId="ADAL" clId="{C5044305-174E-44CE-89AD-E18A6C525849}" dt="2025-09-10T17:37:33.288" v="920" actId="478"/>
          <ac:grpSpMkLst>
            <pc:docMk/>
            <pc:sldMk cId="1288759441" sldId="704"/>
            <ac:grpSpMk id="23" creationId="{BD87DB50-3505-59BF-8023-7DBDA2891522}"/>
          </ac:grpSpMkLst>
        </pc:grpChg>
        <pc:grpChg chg="add mod">
          <ac:chgData name="Da Silva Costa W, Wesley" userId="2455ca71-f627-40da-94c4-460995dc8c35" providerId="ADAL" clId="{C5044305-174E-44CE-89AD-E18A6C525849}" dt="2025-09-10T17:39:14.827" v="939" actId="1076"/>
          <ac:grpSpMkLst>
            <pc:docMk/>
            <pc:sldMk cId="1288759441" sldId="704"/>
            <ac:grpSpMk id="28" creationId="{187E7E2B-5F5D-C1A6-354C-D4E450426E23}"/>
          </ac:grpSpMkLst>
        </pc:grpChg>
        <pc:picChg chg="add mod">
          <ac:chgData name="Da Silva Costa W, Wesley" userId="2455ca71-f627-40da-94c4-460995dc8c35" providerId="ADAL" clId="{C5044305-174E-44CE-89AD-E18A6C525849}" dt="2025-09-10T14:51:32.363" v="16"/>
          <ac:picMkLst>
            <pc:docMk/>
            <pc:sldMk cId="1288759441" sldId="704"/>
            <ac:picMk id="8" creationId="{1C73A55A-AAB4-C661-6C1A-C085B80C1A92}"/>
          </ac:picMkLst>
        </pc:picChg>
        <pc:picChg chg="add mod">
          <ac:chgData name="Da Silva Costa W, Wesley" userId="2455ca71-f627-40da-94c4-460995dc8c35" providerId="ADAL" clId="{C5044305-174E-44CE-89AD-E18A6C525849}" dt="2025-09-10T14:51:32.363" v="16"/>
          <ac:picMkLst>
            <pc:docMk/>
            <pc:sldMk cId="1288759441" sldId="704"/>
            <ac:picMk id="9" creationId="{24C52AE5-8B0C-AF7F-2781-C1DE4443B0A1}"/>
          </ac:picMkLst>
        </pc:picChg>
        <pc:picChg chg="mod">
          <ac:chgData name="Da Silva Costa W, Wesley" userId="2455ca71-f627-40da-94c4-460995dc8c35" providerId="ADAL" clId="{C5044305-174E-44CE-89AD-E18A6C525849}" dt="2025-09-10T14:51:32.363" v="16"/>
          <ac:picMkLst>
            <pc:docMk/>
            <pc:sldMk cId="1288759441" sldId="704"/>
            <ac:picMk id="11" creationId="{9519E574-CF09-1F04-70E2-AABF08709AB8}"/>
          </ac:picMkLst>
        </pc:picChg>
        <pc:picChg chg="add mod">
          <ac:chgData name="Da Silva Costa W, Wesley" userId="2455ca71-f627-40da-94c4-460995dc8c35" providerId="ADAL" clId="{C5044305-174E-44CE-89AD-E18A6C525849}" dt="2025-09-10T14:51:32.363" v="16"/>
          <ac:picMkLst>
            <pc:docMk/>
            <pc:sldMk cId="1288759441" sldId="704"/>
            <ac:picMk id="14" creationId="{BB177C07-4F98-ADA8-9D15-D7A7586B687F}"/>
          </ac:picMkLst>
        </pc:picChg>
        <pc:picChg chg="mod">
          <ac:chgData name="Da Silva Costa W, Wesley" userId="2455ca71-f627-40da-94c4-460995dc8c35" providerId="ADAL" clId="{C5044305-174E-44CE-89AD-E18A6C525849}" dt="2025-09-10T14:51:32.363" v="16"/>
          <ac:picMkLst>
            <pc:docMk/>
            <pc:sldMk cId="1288759441" sldId="704"/>
            <ac:picMk id="16" creationId="{A75F5B13-F3E9-D2CC-1E4D-FB2D893B419B}"/>
          </ac:picMkLst>
        </pc:picChg>
        <pc:picChg chg="add del mod">
          <ac:chgData name="Da Silva Costa W, Wesley" userId="2455ca71-f627-40da-94c4-460995dc8c35" providerId="ADAL" clId="{C5044305-174E-44CE-89AD-E18A6C525849}" dt="2025-09-10T17:37:31.075" v="917" actId="478"/>
          <ac:picMkLst>
            <pc:docMk/>
            <pc:sldMk cId="1288759441" sldId="704"/>
            <ac:picMk id="21" creationId="{A2A4993E-0376-5E19-E37B-9E2C366C6A2A}"/>
          </ac:picMkLst>
        </pc:picChg>
        <pc:picChg chg="add del mod">
          <ac:chgData name="Da Silva Costa W, Wesley" userId="2455ca71-f627-40da-94c4-460995dc8c35" providerId="ADAL" clId="{C5044305-174E-44CE-89AD-E18A6C525849}" dt="2025-09-10T17:37:32.330" v="919" actId="478"/>
          <ac:picMkLst>
            <pc:docMk/>
            <pc:sldMk cId="1288759441" sldId="704"/>
            <ac:picMk id="22" creationId="{606E9130-DE05-BC57-8F23-3D3C8FFFFD5B}"/>
          </ac:picMkLst>
        </pc:picChg>
        <pc:picChg chg="mod">
          <ac:chgData name="Da Silva Costa W, Wesley" userId="2455ca71-f627-40da-94c4-460995dc8c35" providerId="ADAL" clId="{C5044305-174E-44CE-89AD-E18A6C525849}" dt="2025-09-10T14:52:02.162" v="23"/>
          <ac:picMkLst>
            <pc:docMk/>
            <pc:sldMk cId="1288759441" sldId="704"/>
            <ac:picMk id="24" creationId="{0853B73C-FCF2-787A-BDE2-48325099CCCD}"/>
          </ac:picMkLst>
        </pc:picChg>
        <pc:picChg chg="add del mod">
          <ac:chgData name="Da Silva Costa W, Wesley" userId="2455ca71-f627-40da-94c4-460995dc8c35" providerId="ADAL" clId="{C5044305-174E-44CE-89AD-E18A6C525849}" dt="2025-09-10T17:39:11.291" v="937" actId="1076"/>
          <ac:picMkLst>
            <pc:docMk/>
            <pc:sldMk cId="1288759441" sldId="704"/>
            <ac:picMk id="27" creationId="{24D9C70F-2C60-8614-1104-B006CE6D8DB8}"/>
          </ac:picMkLst>
        </pc:picChg>
        <pc:picChg chg="mod modCrop">
          <ac:chgData name="Da Silva Costa W, Wesley" userId="2455ca71-f627-40da-94c4-460995dc8c35" providerId="ADAL" clId="{C5044305-174E-44CE-89AD-E18A6C525849}" dt="2025-09-10T17:38:59.149" v="934" actId="732"/>
          <ac:picMkLst>
            <pc:docMk/>
            <pc:sldMk cId="1288759441" sldId="704"/>
            <ac:picMk id="29" creationId="{8935CFAC-ED44-3CAB-5DF7-566B7E076FEE}"/>
          </ac:picMkLst>
        </pc:picChg>
        <pc:picChg chg="add del mod">
          <ac:chgData name="Da Silva Costa W, Wesley" userId="2455ca71-f627-40da-94c4-460995dc8c35" providerId="ADAL" clId="{C5044305-174E-44CE-89AD-E18A6C525849}" dt="2025-09-10T17:38:40.953" v="929" actId="478"/>
          <ac:picMkLst>
            <pc:docMk/>
            <pc:sldMk cId="1288759441" sldId="704"/>
            <ac:picMk id="46" creationId="{1056DEFF-7318-1F60-54C0-8D301C742D72}"/>
          </ac:picMkLst>
        </pc:picChg>
        <pc:cxnChg chg="mod">
          <ac:chgData name="Da Silva Costa W, Wesley" userId="2455ca71-f627-40da-94c4-460995dc8c35" providerId="ADAL" clId="{C5044305-174E-44CE-89AD-E18A6C525849}" dt="2025-09-10T14:52:45.945" v="31"/>
          <ac:cxnSpMkLst>
            <pc:docMk/>
            <pc:sldMk cId="1288759441" sldId="704"/>
            <ac:cxnSpMk id="30" creationId="{AE3BA1DE-27E2-2988-DA7D-B556F7CB6C49}"/>
          </ac:cxnSpMkLst>
        </pc:cxnChg>
        <pc:cxnChg chg="mod">
          <ac:chgData name="Da Silva Costa W, Wesley" userId="2455ca71-f627-40da-94c4-460995dc8c35" providerId="ADAL" clId="{C5044305-174E-44CE-89AD-E18A6C525849}" dt="2025-09-10T14:52:45.945" v="31"/>
          <ac:cxnSpMkLst>
            <pc:docMk/>
            <pc:sldMk cId="1288759441" sldId="704"/>
            <ac:cxnSpMk id="31" creationId="{10989CAD-57E1-3916-9A90-5AF3203C51C0}"/>
          </ac:cxnSpMkLst>
        </pc:cxnChg>
        <pc:cxnChg chg="add mod">
          <ac:chgData name="Da Silva Costa W, Wesley" userId="2455ca71-f627-40da-94c4-460995dc8c35" providerId="ADAL" clId="{C5044305-174E-44CE-89AD-E18A6C525849}" dt="2025-09-10T17:39:40.177" v="952" actId="1076"/>
          <ac:cxnSpMkLst>
            <pc:docMk/>
            <pc:sldMk cId="1288759441" sldId="704"/>
            <ac:cxnSpMk id="34" creationId="{C69DE730-F5FC-45D8-AA85-8C5C3B785E8E}"/>
          </ac:cxnSpMkLst>
        </pc:cxnChg>
        <pc:cxnChg chg="add mod">
          <ac:chgData name="Da Silva Costa W, Wesley" userId="2455ca71-f627-40da-94c4-460995dc8c35" providerId="ADAL" clId="{C5044305-174E-44CE-89AD-E18A6C525849}" dt="2025-09-10T17:39:46.363" v="961" actId="1076"/>
          <ac:cxnSpMkLst>
            <pc:docMk/>
            <pc:sldMk cId="1288759441" sldId="704"/>
            <ac:cxnSpMk id="36" creationId="{52831D8C-10F3-C2EF-FFD5-4260A5A170F2}"/>
          </ac:cxnSpMkLst>
        </pc:cxnChg>
        <pc:cxnChg chg="add del mod">
          <ac:chgData name="Da Silva Costa W, Wesley" userId="2455ca71-f627-40da-94c4-460995dc8c35" providerId="ADAL" clId="{C5044305-174E-44CE-89AD-E18A6C525849}" dt="2025-09-10T15:41:02.716" v="565" actId="478"/>
          <ac:cxnSpMkLst>
            <pc:docMk/>
            <pc:sldMk cId="1288759441" sldId="704"/>
            <ac:cxnSpMk id="42" creationId="{FFD7630D-DC1A-66BD-865A-3F513EB64939}"/>
          </ac:cxnSpMkLst>
        </pc:cxnChg>
        <pc:cxnChg chg="add del mod">
          <ac:chgData name="Da Silva Costa W, Wesley" userId="2455ca71-f627-40da-94c4-460995dc8c35" providerId="ADAL" clId="{C5044305-174E-44CE-89AD-E18A6C525849}" dt="2025-09-10T15:41:02.716" v="565" actId="478"/>
          <ac:cxnSpMkLst>
            <pc:docMk/>
            <pc:sldMk cId="1288759441" sldId="704"/>
            <ac:cxnSpMk id="43" creationId="{DBEA4F21-98DC-5C6E-9C8F-263D250D80B9}"/>
          </ac:cxnSpMkLst>
        </pc:cxnChg>
      </pc:sldChg>
      <pc:sldChg chg="addSp delSp modSp new mod">
        <pc:chgData name="Da Silva Costa W, Wesley" userId="2455ca71-f627-40da-94c4-460995dc8c35" providerId="ADAL" clId="{C5044305-174E-44CE-89AD-E18A6C525849}" dt="2025-09-10T17:47:10.731" v="1011" actId="113"/>
        <pc:sldMkLst>
          <pc:docMk/>
          <pc:sldMk cId="2297870293" sldId="705"/>
        </pc:sldMkLst>
        <pc:spChg chg="mod">
          <ac:chgData name="Da Silva Costa W, Wesley" userId="2455ca71-f627-40da-94c4-460995dc8c35" providerId="ADAL" clId="{C5044305-174E-44CE-89AD-E18A6C525849}" dt="2025-09-10T14:54:01.573" v="53" actId="20577"/>
          <ac:spMkLst>
            <pc:docMk/>
            <pc:sldMk cId="2297870293" sldId="705"/>
            <ac:spMk id="2" creationId="{FB847EC7-42B6-1CAB-92BE-4EDD9D743359}"/>
          </ac:spMkLst>
        </pc:spChg>
        <pc:spChg chg="mod">
          <ac:chgData name="Da Silva Costa W, Wesley" userId="2455ca71-f627-40da-94c4-460995dc8c35" providerId="ADAL" clId="{C5044305-174E-44CE-89AD-E18A6C525849}" dt="2025-09-10T17:31:13.656" v="901" actId="20577"/>
          <ac:spMkLst>
            <pc:docMk/>
            <pc:sldMk cId="2297870293" sldId="705"/>
            <ac:spMk id="3" creationId="{8FF46323-7886-E3B3-A0A3-E9A85D863EA4}"/>
          </ac:spMkLst>
        </pc:spChg>
        <pc:spChg chg="mod">
          <ac:chgData name="Da Silva Costa W, Wesley" userId="2455ca71-f627-40da-94c4-460995dc8c35" providerId="ADAL" clId="{C5044305-174E-44CE-89AD-E18A6C525849}" dt="2025-09-10T15:30:21.602" v="404"/>
          <ac:spMkLst>
            <pc:docMk/>
            <pc:sldMk cId="2297870293" sldId="705"/>
            <ac:spMk id="5" creationId="{41D3D0EF-E198-E1FA-49D4-1831DA0F8028}"/>
          </ac:spMkLst>
        </pc:spChg>
        <pc:spChg chg="mod">
          <ac:chgData name="Da Silva Costa W, Wesley" userId="2455ca71-f627-40da-94c4-460995dc8c35" providerId="ADAL" clId="{C5044305-174E-44CE-89AD-E18A6C525849}" dt="2025-09-10T14:55:44.370" v="84"/>
          <ac:spMkLst>
            <pc:docMk/>
            <pc:sldMk cId="2297870293" sldId="705"/>
            <ac:spMk id="6" creationId="{CCF0407C-A304-1DD5-BC20-5E27D4214D2A}"/>
          </ac:spMkLst>
        </pc:spChg>
        <pc:spChg chg="add del mod">
          <ac:chgData name="Da Silva Costa W, Wesley" userId="2455ca71-f627-40da-94c4-460995dc8c35" providerId="ADAL" clId="{C5044305-174E-44CE-89AD-E18A6C525849}" dt="2025-09-10T14:53:50.352" v="46" actId="478"/>
          <ac:spMkLst>
            <pc:docMk/>
            <pc:sldMk cId="2297870293" sldId="705"/>
            <ac:spMk id="7" creationId="{B861D9DF-3D97-B9E2-E558-C5FD2D83F56F}"/>
          </ac:spMkLst>
        </pc:spChg>
        <pc:spChg chg="add mod">
          <ac:chgData name="Da Silva Costa W, Wesley" userId="2455ca71-f627-40da-94c4-460995dc8c35" providerId="ADAL" clId="{C5044305-174E-44CE-89AD-E18A6C525849}" dt="2025-09-10T17:47:10.731" v="1011" actId="113"/>
          <ac:spMkLst>
            <pc:docMk/>
            <pc:sldMk cId="2297870293" sldId="705"/>
            <ac:spMk id="12" creationId="{C68BA4B1-3F7F-8656-5DF0-46D81972BC57}"/>
          </ac:spMkLst>
        </pc:spChg>
        <pc:spChg chg="add">
          <ac:chgData name="Da Silva Costa W, Wesley" userId="2455ca71-f627-40da-94c4-460995dc8c35" providerId="ADAL" clId="{C5044305-174E-44CE-89AD-E18A6C525849}" dt="2025-09-10T17:21:40.038" v="881"/>
          <ac:spMkLst>
            <pc:docMk/>
            <pc:sldMk cId="2297870293" sldId="705"/>
            <ac:spMk id="13" creationId="{A1DAA834-ACDD-A892-8E4D-452686FF53AA}"/>
          </ac:spMkLst>
        </pc:spChg>
        <pc:grpChg chg="add mod">
          <ac:chgData name="Da Silva Costa W, Wesley" userId="2455ca71-f627-40da-94c4-460995dc8c35" providerId="ADAL" clId="{C5044305-174E-44CE-89AD-E18A6C525849}" dt="2025-09-10T17:36:56.255" v="911" actId="1076"/>
          <ac:grpSpMkLst>
            <pc:docMk/>
            <pc:sldMk cId="2297870293" sldId="705"/>
            <ac:grpSpMk id="14" creationId="{2467CFAE-56DF-4CAD-7EF4-A0EE82708424}"/>
          </ac:grpSpMkLst>
        </pc:grpChg>
        <pc:picChg chg="add mod">
          <ac:chgData name="Da Silva Costa W, Wesley" userId="2455ca71-f627-40da-94c4-460995dc8c35" providerId="ADAL" clId="{C5044305-174E-44CE-89AD-E18A6C525849}" dt="2025-09-10T17:31:22.231" v="902" actId="1076"/>
          <ac:picMkLst>
            <pc:docMk/>
            <pc:sldMk cId="2297870293" sldId="705"/>
            <ac:picMk id="8" creationId="{AB196D9B-DAAB-542F-02D2-44B16006F47A}"/>
          </ac:picMkLst>
        </pc:picChg>
        <pc:picChg chg="add mod">
          <ac:chgData name="Da Silva Costa W, Wesley" userId="2455ca71-f627-40da-94c4-460995dc8c35" providerId="ADAL" clId="{C5044305-174E-44CE-89AD-E18A6C525849}" dt="2025-09-10T17:36:56.255" v="911" actId="1076"/>
          <ac:picMkLst>
            <pc:docMk/>
            <pc:sldMk cId="2297870293" sldId="705"/>
            <ac:picMk id="9" creationId="{A974DAAF-219C-4852-B25E-146B20239D1C}"/>
          </ac:picMkLst>
        </pc:picChg>
        <pc:picChg chg="add mod">
          <ac:chgData name="Da Silva Costa W, Wesley" userId="2455ca71-f627-40da-94c4-460995dc8c35" providerId="ADAL" clId="{C5044305-174E-44CE-89AD-E18A6C525849}" dt="2025-09-10T17:37:01.620" v="912" actId="1076"/>
          <ac:picMkLst>
            <pc:docMk/>
            <pc:sldMk cId="2297870293" sldId="705"/>
            <ac:picMk id="10" creationId="{82A914F6-7A26-BDDB-6962-6B48D174B3EA}"/>
          </ac:picMkLst>
        </pc:picChg>
        <pc:picChg chg="mod">
          <ac:chgData name="Da Silva Costa W, Wesley" userId="2455ca71-f627-40da-94c4-460995dc8c35" providerId="ADAL" clId="{C5044305-174E-44CE-89AD-E18A6C525849}" dt="2025-09-10T17:36:46.014" v="906"/>
          <ac:picMkLst>
            <pc:docMk/>
            <pc:sldMk cId="2297870293" sldId="705"/>
            <ac:picMk id="15" creationId="{5CBE6A31-293A-691D-0D5E-46EB12892842}"/>
          </ac:picMkLst>
        </pc:picChg>
        <pc:cxnChg chg="mod">
          <ac:chgData name="Da Silva Costa W, Wesley" userId="2455ca71-f627-40da-94c4-460995dc8c35" providerId="ADAL" clId="{C5044305-174E-44CE-89AD-E18A6C525849}" dt="2025-09-10T17:36:46.014" v="906"/>
          <ac:cxnSpMkLst>
            <pc:docMk/>
            <pc:sldMk cId="2297870293" sldId="705"/>
            <ac:cxnSpMk id="16" creationId="{FD37A1D0-6D94-CCB0-5A8B-A7FA5BAAC570}"/>
          </ac:cxnSpMkLst>
        </pc:cxnChg>
        <pc:cxnChg chg="mod">
          <ac:chgData name="Da Silva Costa W, Wesley" userId="2455ca71-f627-40da-94c4-460995dc8c35" providerId="ADAL" clId="{C5044305-174E-44CE-89AD-E18A6C525849}" dt="2025-09-10T17:36:46.014" v="906"/>
          <ac:cxnSpMkLst>
            <pc:docMk/>
            <pc:sldMk cId="2297870293" sldId="705"/>
            <ac:cxnSpMk id="17" creationId="{74280F64-3479-6297-63A9-BF33B1E1A51B}"/>
          </ac:cxnSpMkLst>
        </pc:cxnChg>
      </pc:sldChg>
      <pc:sldChg chg="addSp delSp modSp add mod ord modAnim">
        <pc:chgData name="Da Silva Costa W, Wesley" userId="2455ca71-f627-40da-94c4-460995dc8c35" providerId="ADAL" clId="{C5044305-174E-44CE-89AD-E18A6C525849}" dt="2025-09-10T18:33:54.065" v="1264"/>
        <pc:sldMkLst>
          <pc:docMk/>
          <pc:sldMk cId="860826389" sldId="706"/>
        </pc:sldMkLst>
        <pc:spChg chg="del">
          <ac:chgData name="Da Silva Costa W, Wesley" userId="2455ca71-f627-40da-94c4-460995dc8c35" providerId="ADAL" clId="{C5044305-174E-44CE-89AD-E18A6C525849}" dt="2025-09-10T15:02:49.604" v="180" actId="478"/>
          <ac:spMkLst>
            <pc:docMk/>
            <pc:sldMk cId="860826389" sldId="706"/>
            <ac:spMk id="2" creationId="{B8C87C4D-D6BF-3459-81BD-A3AC299B9709}"/>
          </ac:spMkLst>
        </pc:spChg>
        <pc:spChg chg="del">
          <ac:chgData name="Da Silva Costa W, Wesley" userId="2455ca71-f627-40da-94c4-460995dc8c35" providerId="ADAL" clId="{C5044305-174E-44CE-89AD-E18A6C525849}" dt="2025-09-10T15:02:49.604" v="180" actId="478"/>
          <ac:spMkLst>
            <pc:docMk/>
            <pc:sldMk cId="860826389" sldId="706"/>
            <ac:spMk id="3" creationId="{4BEE9CDD-66F2-AE8B-8CA1-8E686846C12A}"/>
          </ac:spMkLst>
        </pc:spChg>
        <pc:spChg chg="mod">
          <ac:chgData name="Da Silva Costa W, Wesley" userId="2455ca71-f627-40da-94c4-460995dc8c35" providerId="ADAL" clId="{C5044305-174E-44CE-89AD-E18A6C525849}" dt="2025-09-10T15:33:30.902" v="437"/>
          <ac:spMkLst>
            <pc:docMk/>
            <pc:sldMk cId="860826389" sldId="706"/>
            <ac:spMk id="5" creationId="{15AD7713-9542-0A93-D244-150015E3FC47}"/>
          </ac:spMkLst>
        </pc:spChg>
        <pc:spChg chg="add mod ord">
          <ac:chgData name="Da Silva Costa W, Wesley" userId="2455ca71-f627-40da-94c4-460995dc8c35" providerId="ADAL" clId="{C5044305-174E-44CE-89AD-E18A6C525849}" dt="2025-09-10T15:50:53.322" v="668" actId="14100"/>
          <ac:spMkLst>
            <pc:docMk/>
            <pc:sldMk cId="860826389" sldId="706"/>
            <ac:spMk id="11" creationId="{84385B9E-F7E0-EE2B-426C-0CF5C542F511}"/>
          </ac:spMkLst>
        </pc:spChg>
        <pc:spChg chg="del">
          <ac:chgData name="Da Silva Costa W, Wesley" userId="2455ca71-f627-40da-94c4-460995dc8c35" providerId="ADAL" clId="{C5044305-174E-44CE-89AD-E18A6C525849}" dt="2025-09-10T15:03:56.400" v="206" actId="478"/>
          <ac:spMkLst>
            <pc:docMk/>
            <pc:sldMk cId="860826389" sldId="706"/>
            <ac:spMk id="12" creationId="{101395E3-1967-91C8-49F9-3791C2216444}"/>
          </ac:spMkLst>
        </pc:spChg>
        <pc:spChg chg="add mod">
          <ac:chgData name="Da Silva Costa W, Wesley" userId="2455ca71-f627-40da-94c4-460995dc8c35" providerId="ADAL" clId="{C5044305-174E-44CE-89AD-E18A6C525849}" dt="2025-09-10T18:33:54.065" v="1264"/>
          <ac:spMkLst>
            <pc:docMk/>
            <pc:sldMk cId="860826389" sldId="706"/>
            <ac:spMk id="14" creationId="{11EB0921-31DB-BF78-616E-0FB7E42AE20D}"/>
          </ac:spMkLst>
        </pc:spChg>
        <pc:picChg chg="del">
          <ac:chgData name="Da Silva Costa W, Wesley" userId="2455ca71-f627-40da-94c4-460995dc8c35" providerId="ADAL" clId="{C5044305-174E-44CE-89AD-E18A6C525849}" dt="2025-09-10T15:02:49.604" v="180" actId="478"/>
          <ac:picMkLst>
            <pc:docMk/>
            <pc:sldMk cId="860826389" sldId="706"/>
            <ac:picMk id="8" creationId="{B48D4E41-134E-138C-BD25-324A0FD68A6B}"/>
          </ac:picMkLst>
        </pc:picChg>
        <pc:picChg chg="del">
          <ac:chgData name="Da Silva Costa W, Wesley" userId="2455ca71-f627-40da-94c4-460995dc8c35" providerId="ADAL" clId="{C5044305-174E-44CE-89AD-E18A6C525849}" dt="2025-09-10T15:03:26.945" v="193" actId="478"/>
          <ac:picMkLst>
            <pc:docMk/>
            <pc:sldMk cId="860826389" sldId="706"/>
            <ac:picMk id="9" creationId="{D1151798-3B23-8323-B36F-363CF2221A4C}"/>
          </ac:picMkLst>
        </pc:picChg>
        <pc:picChg chg="del mod">
          <ac:chgData name="Da Silva Costa W, Wesley" userId="2455ca71-f627-40da-94c4-460995dc8c35" providerId="ADAL" clId="{C5044305-174E-44CE-89AD-E18A6C525849}" dt="2025-09-10T15:03:52.590" v="205" actId="478"/>
          <ac:picMkLst>
            <pc:docMk/>
            <pc:sldMk cId="860826389" sldId="706"/>
            <ac:picMk id="10" creationId="{A1DA902D-DC8E-0C23-A693-135481BFB16F}"/>
          </ac:picMkLst>
        </pc:picChg>
        <pc:picChg chg="add mod modCrop">
          <ac:chgData name="Da Silva Costa W, Wesley" userId="2455ca71-f627-40da-94c4-460995dc8c35" providerId="ADAL" clId="{C5044305-174E-44CE-89AD-E18A6C525849}" dt="2025-09-10T15:44:37.386" v="601" actId="1076"/>
          <ac:picMkLst>
            <pc:docMk/>
            <pc:sldMk cId="860826389" sldId="706"/>
            <ac:picMk id="15" creationId="{3CF48176-AC0F-496E-A1B5-66ACDAB06499}"/>
          </ac:picMkLst>
        </pc:picChg>
        <pc:picChg chg="add mod">
          <ac:chgData name="Da Silva Costa W, Wesley" userId="2455ca71-f627-40da-94c4-460995dc8c35" providerId="ADAL" clId="{C5044305-174E-44CE-89AD-E18A6C525849}" dt="2025-09-10T15:50:58.732" v="673" actId="1035"/>
          <ac:picMkLst>
            <pc:docMk/>
            <pc:sldMk cId="860826389" sldId="706"/>
            <ac:picMk id="16" creationId="{201EBB19-5468-E8EE-21C9-440789C595A0}"/>
          </ac:picMkLst>
        </pc:picChg>
        <pc:picChg chg="add mod">
          <ac:chgData name="Da Silva Costa W, Wesley" userId="2455ca71-f627-40da-94c4-460995dc8c35" providerId="ADAL" clId="{C5044305-174E-44CE-89AD-E18A6C525849}" dt="2025-09-10T15:44:33.503" v="600" actId="14100"/>
          <ac:picMkLst>
            <pc:docMk/>
            <pc:sldMk cId="860826389" sldId="706"/>
            <ac:picMk id="17" creationId="{9D507DC3-CE46-3AE4-79E7-3420A1652B7C}"/>
          </ac:picMkLst>
        </pc:picChg>
        <pc:picChg chg="add mod modCrop">
          <ac:chgData name="Da Silva Costa W, Wesley" userId="2455ca71-f627-40da-94c4-460995dc8c35" providerId="ADAL" clId="{C5044305-174E-44CE-89AD-E18A6C525849}" dt="2025-09-10T15:44:51.734" v="604" actId="12788"/>
          <ac:picMkLst>
            <pc:docMk/>
            <pc:sldMk cId="860826389" sldId="706"/>
            <ac:picMk id="18" creationId="{5E242F6B-E1D3-0CB5-E5DB-4A78AB2ABCB7}"/>
          </ac:picMkLst>
        </pc:picChg>
        <pc:picChg chg="add mod">
          <ac:chgData name="Da Silva Costa W, Wesley" userId="2455ca71-f627-40da-94c4-460995dc8c35" providerId="ADAL" clId="{C5044305-174E-44CE-89AD-E18A6C525849}" dt="2025-09-10T15:44:51.734" v="604" actId="12788"/>
          <ac:picMkLst>
            <pc:docMk/>
            <pc:sldMk cId="860826389" sldId="706"/>
            <ac:picMk id="21" creationId="{56E18138-6ED2-F523-EC9E-706D1D098BD3}"/>
          </ac:picMkLst>
        </pc:picChg>
      </pc:sldChg>
      <pc:sldChg chg="addSp delSp modSp add del mod">
        <pc:chgData name="Da Silva Costa W, Wesley" userId="2455ca71-f627-40da-94c4-460995dc8c35" providerId="ADAL" clId="{C5044305-174E-44CE-89AD-E18A6C525849}" dt="2025-09-10T15:33:37.656" v="439" actId="47"/>
        <pc:sldMkLst>
          <pc:docMk/>
          <pc:sldMk cId="137788866" sldId="707"/>
        </pc:sldMkLst>
        <pc:spChg chg="add mod">
          <ac:chgData name="Da Silva Costa W, Wesley" userId="2455ca71-f627-40da-94c4-460995dc8c35" providerId="ADAL" clId="{C5044305-174E-44CE-89AD-E18A6C525849}" dt="2025-09-10T15:08:26.780" v="264" actId="478"/>
          <ac:spMkLst>
            <pc:docMk/>
            <pc:sldMk cId="137788866" sldId="707"/>
            <ac:spMk id="3" creationId="{DA9F26E1-5EB5-D7D2-E269-9466C3950B01}"/>
          </ac:spMkLst>
        </pc:spChg>
        <pc:spChg chg="mod">
          <ac:chgData name="Da Silva Costa W, Wesley" userId="2455ca71-f627-40da-94c4-460995dc8c35" providerId="ADAL" clId="{C5044305-174E-44CE-89AD-E18A6C525849}" dt="2025-09-10T15:08:34.419" v="266" actId="6549"/>
          <ac:spMkLst>
            <pc:docMk/>
            <pc:sldMk cId="137788866" sldId="707"/>
            <ac:spMk id="11" creationId="{84385B9E-F7E0-EE2B-426C-0CF5C542F511}"/>
          </ac:spMkLst>
        </pc:spChg>
        <pc:spChg chg="del">
          <ac:chgData name="Da Silva Costa W, Wesley" userId="2455ca71-f627-40da-94c4-460995dc8c35" providerId="ADAL" clId="{C5044305-174E-44CE-89AD-E18A6C525849}" dt="2025-09-10T15:08:26.780" v="264" actId="478"/>
          <ac:spMkLst>
            <pc:docMk/>
            <pc:sldMk cId="137788866" sldId="707"/>
            <ac:spMk id="14" creationId="{11EB0921-31DB-BF78-616E-0FB7E42AE20D}"/>
          </ac:spMkLst>
        </pc:spChg>
        <pc:picChg chg="del">
          <ac:chgData name="Da Silva Costa W, Wesley" userId="2455ca71-f627-40da-94c4-460995dc8c35" providerId="ADAL" clId="{C5044305-174E-44CE-89AD-E18A6C525849}" dt="2025-09-10T15:08:26.780" v="264" actId="478"/>
          <ac:picMkLst>
            <pc:docMk/>
            <pc:sldMk cId="137788866" sldId="707"/>
            <ac:picMk id="15" creationId="{3CF48176-AC0F-496E-A1B5-66ACDAB06499}"/>
          </ac:picMkLst>
        </pc:picChg>
        <pc:picChg chg="del">
          <ac:chgData name="Da Silva Costa W, Wesley" userId="2455ca71-f627-40da-94c4-460995dc8c35" providerId="ADAL" clId="{C5044305-174E-44CE-89AD-E18A6C525849}" dt="2025-09-10T15:08:26.780" v="264" actId="478"/>
          <ac:picMkLst>
            <pc:docMk/>
            <pc:sldMk cId="137788866" sldId="707"/>
            <ac:picMk id="16" creationId="{201EBB19-5468-E8EE-21C9-440789C595A0}"/>
          </ac:picMkLst>
        </pc:picChg>
        <pc:picChg chg="del">
          <ac:chgData name="Da Silva Costa W, Wesley" userId="2455ca71-f627-40da-94c4-460995dc8c35" providerId="ADAL" clId="{C5044305-174E-44CE-89AD-E18A6C525849}" dt="2025-09-10T15:08:26.780" v="264" actId="478"/>
          <ac:picMkLst>
            <pc:docMk/>
            <pc:sldMk cId="137788866" sldId="707"/>
            <ac:picMk id="17" creationId="{9D507DC3-CE46-3AE4-79E7-3420A1652B7C}"/>
          </ac:picMkLst>
        </pc:picChg>
        <pc:picChg chg="del">
          <ac:chgData name="Da Silva Costa W, Wesley" userId="2455ca71-f627-40da-94c4-460995dc8c35" providerId="ADAL" clId="{C5044305-174E-44CE-89AD-E18A6C525849}" dt="2025-09-10T15:08:36.115" v="267" actId="478"/>
          <ac:picMkLst>
            <pc:docMk/>
            <pc:sldMk cId="137788866" sldId="707"/>
            <ac:picMk id="21" creationId="{56E18138-6ED2-F523-EC9E-706D1D098BD3}"/>
          </ac:picMkLst>
        </pc:picChg>
      </pc:sldChg>
      <pc:sldChg chg="addSp modSp add del mod">
        <pc:chgData name="Da Silva Costa W, Wesley" userId="2455ca71-f627-40da-94c4-460995dc8c35" providerId="ADAL" clId="{C5044305-174E-44CE-89AD-E18A6C525849}" dt="2025-09-10T18:38:53.552" v="1288" actId="47"/>
        <pc:sldMkLst>
          <pc:docMk/>
          <pc:sldMk cId="1393256197" sldId="708"/>
        </pc:sldMkLst>
        <pc:spChg chg="mod">
          <ac:chgData name="Da Silva Costa W, Wesley" userId="2455ca71-f627-40da-94c4-460995dc8c35" providerId="ADAL" clId="{C5044305-174E-44CE-89AD-E18A6C525849}" dt="2025-09-10T15:08:56.666" v="279" actId="20577"/>
          <ac:spMkLst>
            <pc:docMk/>
            <pc:sldMk cId="1393256197" sldId="708"/>
            <ac:spMk id="3" creationId="{DA9F26E1-5EB5-D7D2-E269-9466C3950B01}"/>
          </ac:spMkLst>
        </pc:spChg>
        <pc:spChg chg="mod">
          <ac:chgData name="Da Silva Costa W, Wesley" userId="2455ca71-f627-40da-94c4-460995dc8c35" providerId="ADAL" clId="{C5044305-174E-44CE-89AD-E18A6C525849}" dt="2025-09-10T15:33:33.768" v="438"/>
          <ac:spMkLst>
            <pc:docMk/>
            <pc:sldMk cId="1393256197" sldId="708"/>
            <ac:spMk id="5" creationId="{15AD7713-9542-0A93-D244-150015E3FC47}"/>
          </ac:spMkLst>
        </pc:spChg>
        <pc:spChg chg="add mod">
          <ac:chgData name="Da Silva Costa W, Wesley" userId="2455ca71-f627-40da-94c4-460995dc8c35" providerId="ADAL" clId="{C5044305-174E-44CE-89AD-E18A6C525849}" dt="2025-09-10T15:33:53.368" v="443"/>
          <ac:spMkLst>
            <pc:docMk/>
            <pc:sldMk cId="1393256197" sldId="708"/>
            <ac:spMk id="7" creationId="{8F7483CB-FBA2-7DCE-9B8F-162B375D8723}"/>
          </ac:spMkLst>
        </pc:spChg>
        <pc:spChg chg="mod">
          <ac:chgData name="Da Silva Costa W, Wesley" userId="2455ca71-f627-40da-94c4-460995dc8c35" providerId="ADAL" clId="{C5044305-174E-44CE-89AD-E18A6C525849}" dt="2025-09-10T16:12:49.795" v="805" actId="20577"/>
          <ac:spMkLst>
            <pc:docMk/>
            <pc:sldMk cId="1393256197" sldId="708"/>
            <ac:spMk id="11" creationId="{84385B9E-F7E0-EE2B-426C-0CF5C542F511}"/>
          </ac:spMkLst>
        </pc:spChg>
        <pc:picChg chg="add mod">
          <ac:chgData name="Da Silva Costa W, Wesley" userId="2455ca71-f627-40da-94c4-460995dc8c35" providerId="ADAL" clId="{C5044305-174E-44CE-89AD-E18A6C525849}" dt="2025-09-10T16:11:59.463" v="798" actId="1076"/>
          <ac:picMkLst>
            <pc:docMk/>
            <pc:sldMk cId="1393256197" sldId="708"/>
            <ac:picMk id="2" creationId="{1A7D78F5-A236-410A-42F4-6EE08FC214A9}"/>
          </ac:picMkLst>
        </pc:picChg>
      </pc:sldChg>
      <pc:sldChg chg="addSp delSp modSp add del mod">
        <pc:chgData name="Da Silva Costa W, Wesley" userId="2455ca71-f627-40da-94c4-460995dc8c35" providerId="ADAL" clId="{C5044305-174E-44CE-89AD-E18A6C525849}" dt="2025-09-10T17:50:30.136" v="1043" actId="47"/>
        <pc:sldMkLst>
          <pc:docMk/>
          <pc:sldMk cId="2053451988" sldId="709"/>
        </pc:sldMkLst>
        <pc:spChg chg="mod">
          <ac:chgData name="Da Silva Costa W, Wesley" userId="2455ca71-f627-40da-94c4-460995dc8c35" providerId="ADAL" clId="{C5044305-174E-44CE-89AD-E18A6C525849}" dt="2025-09-10T15:31:02.395" v="415" actId="20577"/>
          <ac:spMkLst>
            <pc:docMk/>
            <pc:sldMk cId="2053451988" sldId="709"/>
            <ac:spMk id="2" creationId="{FB847EC7-42B6-1CAB-92BE-4EDD9D743359}"/>
          </ac:spMkLst>
        </pc:spChg>
        <pc:spChg chg="del">
          <ac:chgData name="Da Silva Costa W, Wesley" userId="2455ca71-f627-40da-94c4-460995dc8c35" providerId="ADAL" clId="{C5044305-174E-44CE-89AD-E18A6C525849}" dt="2025-09-10T15:30:33.187" v="406" actId="478"/>
          <ac:spMkLst>
            <pc:docMk/>
            <pc:sldMk cId="2053451988" sldId="709"/>
            <ac:spMk id="3" creationId="{8FF46323-7886-E3B3-A0A3-E9A85D863EA4}"/>
          </ac:spMkLst>
        </pc:spChg>
        <pc:spChg chg="add mod ord">
          <ac:chgData name="Da Silva Costa W, Wesley" userId="2455ca71-f627-40da-94c4-460995dc8c35" providerId="ADAL" clId="{C5044305-174E-44CE-89AD-E18A6C525849}" dt="2025-09-10T15:50:13.560" v="664" actId="14100"/>
          <ac:spMkLst>
            <pc:docMk/>
            <pc:sldMk cId="2053451988" sldId="709"/>
            <ac:spMk id="11" creationId="{EFB7774D-CAD1-4876-08AF-04A4872BB71F}"/>
          </ac:spMkLst>
        </pc:spChg>
        <pc:spChg chg="del">
          <ac:chgData name="Da Silva Costa W, Wesley" userId="2455ca71-f627-40da-94c4-460995dc8c35" providerId="ADAL" clId="{C5044305-174E-44CE-89AD-E18A6C525849}" dt="2025-09-10T15:30:33.187" v="406" actId="478"/>
          <ac:spMkLst>
            <pc:docMk/>
            <pc:sldMk cId="2053451988" sldId="709"/>
            <ac:spMk id="12" creationId="{C68BA4B1-3F7F-8656-5DF0-46D81972BC57}"/>
          </ac:spMkLst>
        </pc:spChg>
        <pc:picChg chg="del">
          <ac:chgData name="Da Silva Costa W, Wesley" userId="2455ca71-f627-40da-94c4-460995dc8c35" providerId="ADAL" clId="{C5044305-174E-44CE-89AD-E18A6C525849}" dt="2025-09-10T15:30:33.187" v="406" actId="478"/>
          <ac:picMkLst>
            <pc:docMk/>
            <pc:sldMk cId="2053451988" sldId="709"/>
            <ac:picMk id="8" creationId="{AB196D9B-DAAB-542F-02D2-44B16006F47A}"/>
          </ac:picMkLst>
        </pc:picChg>
        <pc:picChg chg="del">
          <ac:chgData name="Da Silva Costa W, Wesley" userId="2455ca71-f627-40da-94c4-460995dc8c35" providerId="ADAL" clId="{C5044305-174E-44CE-89AD-E18A6C525849}" dt="2025-09-10T15:30:33.187" v="406" actId="478"/>
          <ac:picMkLst>
            <pc:docMk/>
            <pc:sldMk cId="2053451988" sldId="709"/>
            <ac:picMk id="9" creationId="{A974DAAF-219C-4852-B25E-146B20239D1C}"/>
          </ac:picMkLst>
        </pc:picChg>
        <pc:picChg chg="del">
          <ac:chgData name="Da Silva Costa W, Wesley" userId="2455ca71-f627-40da-94c4-460995dc8c35" providerId="ADAL" clId="{C5044305-174E-44CE-89AD-E18A6C525849}" dt="2025-09-10T15:31:11.761" v="417" actId="478"/>
          <ac:picMkLst>
            <pc:docMk/>
            <pc:sldMk cId="2053451988" sldId="709"/>
            <ac:picMk id="10" creationId="{82A914F6-7A26-BDDB-6962-6B48D174B3EA}"/>
          </ac:picMkLst>
        </pc:picChg>
        <pc:picChg chg="add mod">
          <ac:chgData name="Da Silva Costa W, Wesley" userId="2455ca71-f627-40da-94c4-460995dc8c35" providerId="ADAL" clId="{C5044305-174E-44CE-89AD-E18A6C525849}" dt="2025-09-10T15:42:05.560" v="570" actId="1076"/>
          <ac:picMkLst>
            <pc:docMk/>
            <pc:sldMk cId="2053451988" sldId="709"/>
            <ac:picMk id="13" creationId="{F6A6FD96-7C66-9BA3-8A93-02129BBF3341}"/>
          </ac:picMkLst>
        </pc:picChg>
      </pc:sldChg>
      <pc:sldChg chg="addSp delSp modSp add del mod">
        <pc:chgData name="Da Silva Costa W, Wesley" userId="2455ca71-f627-40da-94c4-460995dc8c35" providerId="ADAL" clId="{C5044305-174E-44CE-89AD-E18A6C525849}" dt="2025-09-10T18:39:34.287" v="1290" actId="47"/>
        <pc:sldMkLst>
          <pc:docMk/>
          <pc:sldMk cId="3445994177" sldId="710"/>
        </pc:sldMkLst>
        <pc:spChg chg="mod">
          <ac:chgData name="Da Silva Costa W, Wesley" userId="2455ca71-f627-40da-94c4-460995dc8c35" providerId="ADAL" clId="{C5044305-174E-44CE-89AD-E18A6C525849}" dt="2025-09-10T15:33:02.867" v="435"/>
          <ac:spMkLst>
            <pc:docMk/>
            <pc:sldMk cId="3445994177" sldId="710"/>
            <ac:spMk id="2" creationId="{FB847EC7-42B6-1CAB-92BE-4EDD9D743359}"/>
          </ac:spMkLst>
        </pc:spChg>
        <pc:spChg chg="mod">
          <ac:chgData name="Da Silva Costa W, Wesley" userId="2455ca71-f627-40da-94c4-460995dc8c35" providerId="ADAL" clId="{C5044305-174E-44CE-89AD-E18A6C525849}" dt="2025-09-10T15:50:20.009" v="665" actId="14100"/>
          <ac:spMkLst>
            <pc:docMk/>
            <pc:sldMk cId="3445994177" sldId="710"/>
            <ac:spMk id="11" creationId="{EFB7774D-CAD1-4876-08AF-04A4872BB71F}"/>
          </ac:spMkLst>
        </pc:spChg>
        <pc:picChg chg="add mod">
          <ac:chgData name="Da Silva Costa W, Wesley" userId="2455ca71-f627-40da-94c4-460995dc8c35" providerId="ADAL" clId="{C5044305-174E-44CE-89AD-E18A6C525849}" dt="2025-09-10T15:42:18.841" v="572"/>
          <ac:picMkLst>
            <pc:docMk/>
            <pc:sldMk cId="3445994177" sldId="710"/>
            <ac:picMk id="3" creationId="{4A379EBE-947B-C622-A753-9FE6E645C835}"/>
          </ac:picMkLst>
        </pc:picChg>
        <pc:picChg chg="del mod">
          <ac:chgData name="Da Silva Costa W, Wesley" userId="2455ca71-f627-40da-94c4-460995dc8c35" providerId="ADAL" clId="{C5044305-174E-44CE-89AD-E18A6C525849}" dt="2025-09-10T15:42:18.506" v="571" actId="478"/>
          <ac:picMkLst>
            <pc:docMk/>
            <pc:sldMk cId="3445994177" sldId="710"/>
            <ac:picMk id="13" creationId="{F6A6FD96-7C66-9BA3-8A93-02129BBF3341}"/>
          </ac:picMkLst>
        </pc:picChg>
      </pc:sldChg>
      <pc:sldChg chg="add del ord">
        <pc:chgData name="Da Silva Costa W, Wesley" userId="2455ca71-f627-40da-94c4-460995dc8c35" providerId="ADAL" clId="{C5044305-174E-44CE-89AD-E18A6C525849}" dt="2025-09-10T16:02:23.702" v="752" actId="47"/>
        <pc:sldMkLst>
          <pc:docMk/>
          <pc:sldMk cId="802716498" sldId="711"/>
        </pc:sldMkLst>
      </pc:sldChg>
      <pc:sldChg chg="addSp delSp modSp add del mod">
        <pc:chgData name="Da Silva Costa W, Wesley" userId="2455ca71-f627-40da-94c4-460995dc8c35" providerId="ADAL" clId="{C5044305-174E-44CE-89AD-E18A6C525849}" dt="2025-09-10T18:39:15.978" v="1289" actId="47"/>
        <pc:sldMkLst>
          <pc:docMk/>
          <pc:sldMk cId="2881446766" sldId="712"/>
        </pc:sldMkLst>
        <pc:spChg chg="add del mod ord">
          <ac:chgData name="Da Silva Costa W, Wesley" userId="2455ca71-f627-40da-94c4-460995dc8c35" providerId="ADAL" clId="{C5044305-174E-44CE-89AD-E18A6C525849}" dt="2025-09-10T15:59:44.781" v="732" actId="478"/>
          <ac:spMkLst>
            <pc:docMk/>
            <pc:sldMk cId="2881446766" sldId="712"/>
            <ac:spMk id="8" creationId="{42054049-F705-0193-4E23-837A15104011}"/>
          </ac:spMkLst>
        </pc:spChg>
        <pc:spChg chg="del">
          <ac:chgData name="Da Silva Costa W, Wesley" userId="2455ca71-f627-40da-94c4-460995dc8c35" providerId="ADAL" clId="{C5044305-174E-44CE-89AD-E18A6C525849}" dt="2025-09-10T15:56:21.900" v="700" actId="478"/>
          <ac:spMkLst>
            <pc:docMk/>
            <pc:sldMk cId="2881446766" sldId="712"/>
            <ac:spMk id="11" creationId="{16F0407E-AAA4-00AA-7E78-1E34485836F3}"/>
          </ac:spMkLst>
        </pc:spChg>
        <pc:spChg chg="add mod">
          <ac:chgData name="Da Silva Costa W, Wesley" userId="2455ca71-f627-40da-94c4-460995dc8c35" providerId="ADAL" clId="{C5044305-174E-44CE-89AD-E18A6C525849}" dt="2025-09-10T16:12:58.867" v="806" actId="1076"/>
          <ac:spMkLst>
            <pc:docMk/>
            <pc:sldMk cId="2881446766" sldId="712"/>
            <ac:spMk id="13" creationId="{5405FDD2-E5A0-A58B-B83C-16FE66DF319E}"/>
          </ac:spMkLst>
        </pc:spChg>
        <pc:spChg chg="add mod">
          <ac:chgData name="Da Silva Costa W, Wesley" userId="2455ca71-f627-40da-94c4-460995dc8c35" providerId="ADAL" clId="{C5044305-174E-44CE-89AD-E18A6C525849}" dt="2025-09-10T16:05:27.991" v="778" actId="1076"/>
          <ac:spMkLst>
            <pc:docMk/>
            <pc:sldMk cId="2881446766" sldId="712"/>
            <ac:spMk id="14" creationId="{7394B58B-D0A2-E35F-FC14-475A1B535A1A}"/>
          </ac:spMkLst>
        </pc:spChg>
        <pc:spChg chg="add del mod">
          <ac:chgData name="Da Silva Costa W, Wesley" userId="2455ca71-f627-40da-94c4-460995dc8c35" providerId="ADAL" clId="{C5044305-174E-44CE-89AD-E18A6C525849}" dt="2025-09-10T15:59:44.781" v="732" actId="478"/>
          <ac:spMkLst>
            <pc:docMk/>
            <pc:sldMk cId="2881446766" sldId="712"/>
            <ac:spMk id="16" creationId="{5BAEDDA3-7770-3A3D-F1D8-129118D3EAE4}"/>
          </ac:spMkLst>
        </pc:spChg>
        <pc:picChg chg="del">
          <ac:chgData name="Da Silva Costa W, Wesley" userId="2455ca71-f627-40da-94c4-460995dc8c35" providerId="ADAL" clId="{C5044305-174E-44CE-89AD-E18A6C525849}" dt="2025-09-10T15:56:21.900" v="700" actId="478"/>
          <ac:picMkLst>
            <pc:docMk/>
            <pc:sldMk cId="2881446766" sldId="712"/>
            <ac:picMk id="2" creationId="{82EDF228-5C7C-A870-94A6-EEA5B815B65F}"/>
          </ac:picMkLst>
        </pc:picChg>
        <pc:picChg chg="add mod">
          <ac:chgData name="Da Silva Costa W, Wesley" userId="2455ca71-f627-40da-94c4-460995dc8c35" providerId="ADAL" clId="{C5044305-174E-44CE-89AD-E18A6C525849}" dt="2025-09-10T16:05:27.991" v="778" actId="1076"/>
          <ac:picMkLst>
            <pc:docMk/>
            <pc:sldMk cId="2881446766" sldId="712"/>
            <ac:picMk id="9" creationId="{12FFD017-4121-4C3F-DE52-D5D2C520CB6D}"/>
          </ac:picMkLst>
        </pc:picChg>
        <pc:picChg chg="add mod modCrop">
          <ac:chgData name="Da Silva Costa W, Wesley" userId="2455ca71-f627-40da-94c4-460995dc8c35" providerId="ADAL" clId="{C5044305-174E-44CE-89AD-E18A6C525849}" dt="2025-09-10T16:14:11.564" v="817" actId="732"/>
          <ac:picMkLst>
            <pc:docMk/>
            <pc:sldMk cId="2881446766" sldId="712"/>
            <ac:picMk id="10" creationId="{30D6B483-4540-4266-3486-36C2C0D62EAD}"/>
          </ac:picMkLst>
        </pc:picChg>
        <pc:picChg chg="add mod">
          <ac:chgData name="Da Silva Costa W, Wesley" userId="2455ca71-f627-40da-94c4-460995dc8c35" providerId="ADAL" clId="{C5044305-174E-44CE-89AD-E18A6C525849}" dt="2025-09-10T16:13:38.779" v="814" actId="1076"/>
          <ac:picMkLst>
            <pc:docMk/>
            <pc:sldMk cId="2881446766" sldId="712"/>
            <ac:picMk id="12" creationId="{91B3519E-2169-167D-FBFE-0C440B857A3C}"/>
          </ac:picMkLst>
        </pc:picChg>
      </pc:sldChg>
      <pc:sldChg chg="addSp delSp modSp add del mod">
        <pc:chgData name="Da Silva Costa W, Wesley" userId="2455ca71-f627-40da-94c4-460995dc8c35" providerId="ADAL" clId="{C5044305-174E-44CE-89AD-E18A6C525849}" dt="2025-09-10T15:59:43.477" v="731"/>
        <pc:sldMkLst>
          <pc:docMk/>
          <pc:sldMk cId="2266046465" sldId="713"/>
        </pc:sldMkLst>
        <pc:spChg chg="add del mod">
          <ac:chgData name="Da Silva Costa W, Wesley" userId="2455ca71-f627-40da-94c4-460995dc8c35" providerId="ADAL" clId="{C5044305-174E-44CE-89AD-E18A6C525849}" dt="2025-09-10T15:59:39.393" v="730" actId="478"/>
          <ac:spMkLst>
            <pc:docMk/>
            <pc:sldMk cId="2266046465" sldId="713"/>
            <ac:spMk id="8" creationId="{FFCCB92B-FE9B-5B88-0648-569B755C5375}"/>
          </ac:spMkLst>
        </pc:spChg>
        <pc:spChg chg="add del">
          <ac:chgData name="Da Silva Costa W, Wesley" userId="2455ca71-f627-40da-94c4-460995dc8c35" providerId="ADAL" clId="{C5044305-174E-44CE-89AD-E18A6C525849}" dt="2025-09-10T15:59:39.393" v="730" actId="478"/>
          <ac:spMkLst>
            <pc:docMk/>
            <pc:sldMk cId="2266046465" sldId="713"/>
            <ac:spMk id="11" creationId="{E8716277-55B2-51C1-9775-4A5FDB5D52D0}"/>
          </ac:spMkLst>
        </pc:spChg>
        <pc:picChg chg="add del">
          <ac:chgData name="Da Silva Costa W, Wesley" userId="2455ca71-f627-40da-94c4-460995dc8c35" providerId="ADAL" clId="{C5044305-174E-44CE-89AD-E18A6C525849}" dt="2025-09-10T15:59:39.393" v="730" actId="478"/>
          <ac:picMkLst>
            <pc:docMk/>
            <pc:sldMk cId="2266046465" sldId="713"/>
            <ac:picMk id="2" creationId="{AC990E85-EA4E-D488-3D09-07906F4A3706}"/>
          </ac:picMkLst>
        </pc:picChg>
      </pc:sldChg>
      <pc:sldChg chg="addSp delSp modSp add del mod">
        <pc:chgData name="Da Silva Costa W, Wesley" userId="2455ca71-f627-40da-94c4-460995dc8c35" providerId="ADAL" clId="{C5044305-174E-44CE-89AD-E18A6C525849}" dt="2025-09-10T18:39:34.287" v="1290" actId="47"/>
        <pc:sldMkLst>
          <pc:docMk/>
          <pc:sldMk cId="2405412326" sldId="713"/>
        </pc:sldMkLst>
        <pc:spChg chg="add mod ord">
          <ac:chgData name="Da Silva Costa W, Wesley" userId="2455ca71-f627-40da-94c4-460995dc8c35" providerId="ADAL" clId="{C5044305-174E-44CE-89AD-E18A6C525849}" dt="2025-09-10T16:02:34.825" v="757" actId="14100"/>
          <ac:spMkLst>
            <pc:docMk/>
            <pc:sldMk cId="2405412326" sldId="713"/>
            <ac:spMk id="7" creationId="{3875210D-CCDF-FA24-906D-D5A7BB62D24F}"/>
          </ac:spMkLst>
        </pc:spChg>
        <pc:spChg chg="del">
          <ac:chgData name="Da Silva Costa W, Wesley" userId="2455ca71-f627-40da-94c4-460995dc8c35" providerId="ADAL" clId="{C5044305-174E-44CE-89AD-E18A6C525849}" dt="2025-09-10T16:01:24.083" v="739" actId="478"/>
          <ac:spMkLst>
            <pc:docMk/>
            <pc:sldMk cId="2405412326" sldId="713"/>
            <ac:spMk id="8" creationId="{695A8EE7-8B2B-C201-D216-0EC11CFCD164}"/>
          </ac:spMkLst>
        </pc:spChg>
        <pc:spChg chg="del">
          <ac:chgData name="Da Silva Costa W, Wesley" userId="2455ca71-f627-40da-94c4-460995dc8c35" providerId="ADAL" clId="{C5044305-174E-44CE-89AD-E18A6C525849}" dt="2025-09-10T16:01:42.913" v="743" actId="478"/>
          <ac:spMkLst>
            <pc:docMk/>
            <pc:sldMk cId="2405412326" sldId="713"/>
            <ac:spMk id="13" creationId="{2742E031-F9BC-7E6A-AA49-68F27063FFD4}"/>
          </ac:spMkLst>
        </pc:spChg>
        <pc:spChg chg="del">
          <ac:chgData name="Da Silva Costa W, Wesley" userId="2455ca71-f627-40da-94c4-460995dc8c35" providerId="ADAL" clId="{C5044305-174E-44CE-89AD-E18A6C525849}" dt="2025-09-10T16:01:38.799" v="742" actId="478"/>
          <ac:spMkLst>
            <pc:docMk/>
            <pc:sldMk cId="2405412326" sldId="713"/>
            <ac:spMk id="14" creationId="{7A671D98-4432-4515-B7E3-E1EECF6DB4AE}"/>
          </ac:spMkLst>
        </pc:spChg>
        <pc:spChg chg="add mod">
          <ac:chgData name="Da Silva Costa W, Wesley" userId="2455ca71-f627-40da-94c4-460995dc8c35" providerId="ADAL" clId="{C5044305-174E-44CE-89AD-E18A6C525849}" dt="2025-09-10T16:02:40.200" v="758"/>
          <ac:spMkLst>
            <pc:docMk/>
            <pc:sldMk cId="2405412326" sldId="713"/>
            <ac:spMk id="15" creationId="{8C4679B4-323C-843C-A6BD-34EC66889454}"/>
          </ac:spMkLst>
        </pc:spChg>
        <pc:spChg chg="add mod">
          <ac:chgData name="Da Silva Costa W, Wesley" userId="2455ca71-f627-40da-94c4-460995dc8c35" providerId="ADAL" clId="{C5044305-174E-44CE-89AD-E18A6C525849}" dt="2025-09-10T16:02:40.200" v="758"/>
          <ac:spMkLst>
            <pc:docMk/>
            <pc:sldMk cId="2405412326" sldId="713"/>
            <ac:spMk id="16" creationId="{FDF20D97-BA49-1BE0-8240-4E3F1ADE90FE}"/>
          </ac:spMkLst>
        </pc:spChg>
        <pc:picChg chg="del">
          <ac:chgData name="Da Silva Costa W, Wesley" userId="2455ca71-f627-40da-94c4-460995dc8c35" providerId="ADAL" clId="{C5044305-174E-44CE-89AD-E18A6C525849}" dt="2025-09-10T16:01:18.290" v="738" actId="478"/>
          <ac:picMkLst>
            <pc:docMk/>
            <pc:sldMk cId="2405412326" sldId="713"/>
            <ac:picMk id="9" creationId="{7A6F526B-A04B-DD47-20DE-4BFECF9FDD0A}"/>
          </ac:picMkLst>
        </pc:picChg>
        <pc:picChg chg="del">
          <ac:chgData name="Da Silva Costa W, Wesley" userId="2455ca71-f627-40da-94c4-460995dc8c35" providerId="ADAL" clId="{C5044305-174E-44CE-89AD-E18A6C525849}" dt="2025-09-10T16:01:17.510" v="737" actId="478"/>
          <ac:picMkLst>
            <pc:docMk/>
            <pc:sldMk cId="2405412326" sldId="713"/>
            <ac:picMk id="10" creationId="{639F64E3-6241-C5F3-09A0-E12F528DC317}"/>
          </ac:picMkLst>
        </pc:picChg>
        <pc:picChg chg="add mod">
          <ac:chgData name="Da Silva Costa W, Wesley" userId="2455ca71-f627-40da-94c4-460995dc8c35" providerId="ADAL" clId="{C5044305-174E-44CE-89AD-E18A6C525849}" dt="2025-09-10T16:02:40.200" v="758"/>
          <ac:picMkLst>
            <pc:docMk/>
            <pc:sldMk cId="2405412326" sldId="713"/>
            <ac:picMk id="11" creationId="{0CB20E5A-8AC7-636B-F304-37813BF3E736}"/>
          </ac:picMkLst>
        </pc:picChg>
        <pc:picChg chg="del">
          <ac:chgData name="Da Silva Costa W, Wesley" userId="2455ca71-f627-40da-94c4-460995dc8c35" providerId="ADAL" clId="{C5044305-174E-44CE-89AD-E18A6C525849}" dt="2025-09-10T16:01:35.751" v="741" actId="478"/>
          <ac:picMkLst>
            <pc:docMk/>
            <pc:sldMk cId="2405412326" sldId="713"/>
            <ac:picMk id="12" creationId="{A0A2737B-E808-9D56-560D-5D77F935E6BA}"/>
          </ac:picMkLst>
        </pc:picChg>
      </pc:sldChg>
      <pc:sldChg chg="add del">
        <pc:chgData name="Da Silva Costa W, Wesley" userId="2455ca71-f627-40da-94c4-460995dc8c35" providerId="ADAL" clId="{C5044305-174E-44CE-89AD-E18A6C525849}" dt="2025-09-10T15:59:37.823" v="729"/>
        <pc:sldMkLst>
          <pc:docMk/>
          <pc:sldMk cId="253959416" sldId="714"/>
        </pc:sldMkLst>
      </pc:sldChg>
      <pc:sldChg chg="addSp modSp add del mod">
        <pc:chgData name="Da Silva Costa W, Wesley" userId="2455ca71-f627-40da-94c4-460995dc8c35" providerId="ADAL" clId="{C5044305-174E-44CE-89AD-E18A6C525849}" dt="2025-09-10T18:39:34.287" v="1290" actId="47"/>
        <pc:sldMkLst>
          <pc:docMk/>
          <pc:sldMk cId="2867948263" sldId="714"/>
        </pc:sldMkLst>
        <pc:spChg chg="mod">
          <ac:chgData name="Da Silva Costa W, Wesley" userId="2455ca71-f627-40da-94c4-460995dc8c35" providerId="ADAL" clId="{C5044305-174E-44CE-89AD-E18A6C525849}" dt="2025-09-10T16:02:09.667" v="749" actId="14100"/>
          <ac:spMkLst>
            <pc:docMk/>
            <pc:sldMk cId="2867948263" sldId="714"/>
            <ac:spMk id="7" creationId="{3875210D-CCDF-FA24-906D-D5A7BB62D24F}"/>
          </ac:spMkLst>
        </pc:spChg>
        <pc:spChg chg="add mod">
          <ac:chgData name="Da Silva Costa W, Wesley" userId="2455ca71-f627-40da-94c4-460995dc8c35" providerId="ADAL" clId="{C5044305-174E-44CE-89AD-E18A6C525849}" dt="2025-09-10T16:02:20.350" v="751"/>
          <ac:spMkLst>
            <pc:docMk/>
            <pc:sldMk cId="2867948263" sldId="714"/>
            <ac:spMk id="8" creationId="{489F0AEB-160F-7149-53A1-40EED0F9BA84}"/>
          </ac:spMkLst>
        </pc:spChg>
        <pc:spChg chg="add mod">
          <ac:chgData name="Da Silva Costa W, Wesley" userId="2455ca71-f627-40da-94c4-460995dc8c35" providerId="ADAL" clId="{C5044305-174E-44CE-89AD-E18A6C525849}" dt="2025-09-10T16:02:20.350" v="751"/>
          <ac:spMkLst>
            <pc:docMk/>
            <pc:sldMk cId="2867948263" sldId="714"/>
            <ac:spMk id="9" creationId="{668F2D4D-EBF4-0EAB-4580-4CF22304F20F}"/>
          </ac:spMkLst>
        </pc:spChg>
        <pc:picChg chg="add mod">
          <ac:chgData name="Da Silva Costa W, Wesley" userId="2455ca71-f627-40da-94c4-460995dc8c35" providerId="ADAL" clId="{C5044305-174E-44CE-89AD-E18A6C525849}" dt="2025-09-10T16:02:15.249" v="750"/>
          <ac:picMkLst>
            <pc:docMk/>
            <pc:sldMk cId="2867948263" sldId="714"/>
            <ac:picMk id="2" creationId="{C8E0540A-2B55-2F95-8435-074C5848118A}"/>
          </ac:picMkLst>
        </pc:picChg>
      </pc:sldChg>
      <pc:sldChg chg="addSp modSp add del mod">
        <pc:chgData name="Da Silva Costa W, Wesley" userId="2455ca71-f627-40da-94c4-460995dc8c35" providerId="ADAL" clId="{C5044305-174E-44CE-89AD-E18A6C525849}" dt="2025-09-10T18:39:34.287" v="1290" actId="47"/>
        <pc:sldMkLst>
          <pc:docMk/>
          <pc:sldMk cId="156198323" sldId="715"/>
        </pc:sldMkLst>
        <pc:spChg chg="mod">
          <ac:chgData name="Da Silva Costa W, Wesley" userId="2455ca71-f627-40da-94c4-460995dc8c35" providerId="ADAL" clId="{C5044305-174E-44CE-89AD-E18A6C525849}" dt="2025-09-10T16:06:05.688" v="780" actId="404"/>
          <ac:spMkLst>
            <pc:docMk/>
            <pc:sldMk cId="156198323" sldId="715"/>
            <ac:spMk id="7" creationId="{3875210D-CCDF-FA24-906D-D5A7BB62D24F}"/>
          </ac:spMkLst>
        </pc:spChg>
        <pc:picChg chg="add mod">
          <ac:chgData name="Da Silva Costa W, Wesley" userId="2455ca71-f627-40da-94c4-460995dc8c35" providerId="ADAL" clId="{C5044305-174E-44CE-89AD-E18A6C525849}" dt="2025-09-10T16:03:02.539" v="765"/>
          <ac:picMkLst>
            <pc:docMk/>
            <pc:sldMk cId="156198323" sldId="715"/>
            <ac:picMk id="2" creationId="{F9C90820-2D2A-4970-3DAD-0F5326EB5991}"/>
          </ac:picMkLst>
        </pc:picChg>
      </pc:sldChg>
      <pc:sldChg chg="add del">
        <pc:chgData name="Da Silva Costa W, Wesley" userId="2455ca71-f627-40da-94c4-460995dc8c35" providerId="ADAL" clId="{C5044305-174E-44CE-89AD-E18A6C525849}" dt="2025-09-10T15:59:34.629" v="728"/>
        <pc:sldMkLst>
          <pc:docMk/>
          <pc:sldMk cId="684416110" sldId="715"/>
        </pc:sldMkLst>
      </pc:sldChg>
      <pc:sldChg chg="addSp modSp new mod ord modAnim">
        <pc:chgData name="Da Silva Costa W, Wesley" userId="2455ca71-f627-40da-94c4-460995dc8c35" providerId="ADAL" clId="{C5044305-174E-44CE-89AD-E18A6C525849}" dt="2025-09-10T20:01:26.215" v="1906"/>
        <pc:sldMkLst>
          <pc:docMk/>
          <pc:sldMk cId="2926786725" sldId="716"/>
        </pc:sldMkLst>
        <pc:spChg chg="mod">
          <ac:chgData name="Da Silva Costa W, Wesley" userId="2455ca71-f627-40da-94c4-460995dc8c35" providerId="ADAL" clId="{C5044305-174E-44CE-89AD-E18A6C525849}" dt="2025-09-10T20:01:10.528" v="1903" actId="6549"/>
          <ac:spMkLst>
            <pc:docMk/>
            <pc:sldMk cId="2926786725" sldId="716"/>
            <ac:spMk id="2" creationId="{5F4B3E62-2B87-A3C3-E3C2-515716C7971B}"/>
          </ac:spMkLst>
        </pc:spChg>
        <pc:spChg chg="mod">
          <ac:chgData name="Da Silva Costa W, Wesley" userId="2455ca71-f627-40da-94c4-460995dc8c35" providerId="ADAL" clId="{C5044305-174E-44CE-89AD-E18A6C525849}" dt="2025-09-10T19:23:41.561" v="1748"/>
          <ac:spMkLst>
            <pc:docMk/>
            <pc:sldMk cId="2926786725" sldId="716"/>
            <ac:spMk id="5" creationId="{EE185336-42F2-E261-7111-DEFB02AB3D74}"/>
          </ac:spMkLst>
        </pc:spChg>
        <pc:spChg chg="mod">
          <ac:chgData name="Da Silva Costa W, Wesley" userId="2455ca71-f627-40da-94c4-460995dc8c35" providerId="ADAL" clId="{C5044305-174E-44CE-89AD-E18A6C525849}" dt="2025-09-10T19:24:04.508" v="1749"/>
          <ac:spMkLst>
            <pc:docMk/>
            <pc:sldMk cId="2926786725" sldId="716"/>
            <ac:spMk id="6" creationId="{9AAE0708-40DF-A7F7-36C3-FD8A6108DF88}"/>
          </ac:spMkLst>
        </pc:spChg>
        <pc:picChg chg="add mod">
          <ac:chgData name="Da Silva Costa W, Wesley" userId="2455ca71-f627-40da-94c4-460995dc8c35" providerId="ADAL" clId="{C5044305-174E-44CE-89AD-E18A6C525849}" dt="2025-09-10T20:01:14.531" v="1905" actId="1036"/>
          <ac:picMkLst>
            <pc:docMk/>
            <pc:sldMk cId="2926786725" sldId="716"/>
            <ac:picMk id="7" creationId="{AE79DA95-A81B-AE41-6B41-7C480C706535}"/>
          </ac:picMkLst>
        </pc:picChg>
        <pc:picChg chg="add mod">
          <ac:chgData name="Da Silva Costa W, Wesley" userId="2455ca71-f627-40da-94c4-460995dc8c35" providerId="ADAL" clId="{C5044305-174E-44CE-89AD-E18A6C525849}" dt="2025-09-10T19:27:55.838" v="1768" actId="1076"/>
          <ac:picMkLst>
            <pc:docMk/>
            <pc:sldMk cId="2926786725" sldId="716"/>
            <ac:picMk id="8" creationId="{B54F0C6D-9A00-6C79-20F8-B41FFA32359E}"/>
          </ac:picMkLst>
        </pc:picChg>
        <pc:picChg chg="add mod">
          <ac:chgData name="Da Silva Costa W, Wesley" userId="2455ca71-f627-40da-94c4-460995dc8c35" providerId="ADAL" clId="{C5044305-174E-44CE-89AD-E18A6C525849}" dt="2025-09-10T19:27:50.221" v="1766" actId="1076"/>
          <ac:picMkLst>
            <pc:docMk/>
            <pc:sldMk cId="2926786725" sldId="716"/>
            <ac:picMk id="9" creationId="{FED406D3-6FDC-8514-DF13-14D9E07EEB70}"/>
          </ac:picMkLst>
        </pc:picChg>
      </pc:sldChg>
      <pc:sldChg chg="add del">
        <pc:chgData name="Da Silva Costa W, Wesley" userId="2455ca71-f627-40da-94c4-460995dc8c35" providerId="ADAL" clId="{C5044305-174E-44CE-89AD-E18A6C525849}" dt="2025-09-10T16:03:12.688" v="767" actId="47"/>
        <pc:sldMkLst>
          <pc:docMk/>
          <pc:sldMk cId="3585069266" sldId="716"/>
        </pc:sldMkLst>
      </pc:sldChg>
      <pc:sldChg chg="add del">
        <pc:chgData name="Da Silva Costa W, Wesley" userId="2455ca71-f627-40da-94c4-460995dc8c35" providerId="ADAL" clId="{C5044305-174E-44CE-89AD-E18A6C525849}" dt="2025-09-10T16:03:13.175" v="768" actId="47"/>
        <pc:sldMkLst>
          <pc:docMk/>
          <pc:sldMk cId="542467179" sldId="717"/>
        </pc:sldMkLst>
      </pc:sldChg>
      <pc:sldChg chg="addSp modSp new mod">
        <pc:chgData name="Da Silva Costa W, Wesley" userId="2455ca71-f627-40da-94c4-460995dc8c35" providerId="ADAL" clId="{C5044305-174E-44CE-89AD-E18A6C525849}" dt="2025-09-10T19:23:28.811" v="1744"/>
        <pc:sldMkLst>
          <pc:docMk/>
          <pc:sldMk cId="4097935352" sldId="717"/>
        </pc:sldMkLst>
        <pc:spChg chg="mod">
          <ac:chgData name="Da Silva Costa W, Wesley" userId="2455ca71-f627-40da-94c4-460995dc8c35" providerId="ADAL" clId="{C5044305-174E-44CE-89AD-E18A6C525849}" dt="2025-09-10T18:11:53.036" v="1087" actId="20577"/>
          <ac:spMkLst>
            <pc:docMk/>
            <pc:sldMk cId="4097935352" sldId="717"/>
            <ac:spMk id="2" creationId="{6F9D3853-3FD6-918C-7F63-EFE45CF7230C}"/>
          </ac:spMkLst>
        </pc:spChg>
        <pc:spChg chg="mod">
          <ac:chgData name="Da Silva Costa W, Wesley" userId="2455ca71-f627-40da-94c4-460995dc8c35" providerId="ADAL" clId="{C5044305-174E-44CE-89AD-E18A6C525849}" dt="2025-09-10T18:13:18.392" v="1089" actId="20577"/>
          <ac:spMkLst>
            <pc:docMk/>
            <pc:sldMk cId="4097935352" sldId="717"/>
            <ac:spMk id="3" creationId="{20F2A260-A9D7-2B25-391A-18B8EE7A9CF8}"/>
          </ac:spMkLst>
        </pc:spChg>
        <pc:spChg chg="mod">
          <ac:chgData name="Da Silva Costa W, Wesley" userId="2455ca71-f627-40da-94c4-460995dc8c35" providerId="ADAL" clId="{C5044305-174E-44CE-89AD-E18A6C525849}" dt="2025-09-10T19:23:28.811" v="1744"/>
          <ac:spMkLst>
            <pc:docMk/>
            <pc:sldMk cId="4097935352" sldId="717"/>
            <ac:spMk id="5" creationId="{CF75FC36-AF8E-5CDF-A15B-676D25653846}"/>
          </ac:spMkLst>
        </pc:spChg>
        <pc:spChg chg="mod">
          <ac:chgData name="Da Silva Costa W, Wesley" userId="2455ca71-f627-40da-94c4-460995dc8c35" providerId="ADAL" clId="{C5044305-174E-44CE-89AD-E18A6C525849}" dt="2025-09-10T19:22:47.219" v="1737"/>
          <ac:spMkLst>
            <pc:docMk/>
            <pc:sldMk cId="4097935352" sldId="717"/>
            <ac:spMk id="6" creationId="{9B126CB1-65CF-10C0-0AFC-030CA5B49152}"/>
          </ac:spMkLst>
        </pc:spChg>
        <pc:spChg chg="mod">
          <ac:chgData name="Da Silva Costa W, Wesley" userId="2455ca71-f627-40da-94c4-460995dc8c35" providerId="ADAL" clId="{C5044305-174E-44CE-89AD-E18A6C525849}" dt="2025-09-10T18:13:19.183" v="1090"/>
          <ac:spMkLst>
            <pc:docMk/>
            <pc:sldMk cId="4097935352" sldId="717"/>
            <ac:spMk id="9" creationId="{E91F094B-D064-6FE9-683F-B9D9E107C30F}"/>
          </ac:spMkLst>
        </pc:spChg>
        <pc:spChg chg="add mod">
          <ac:chgData name="Da Silva Costa W, Wesley" userId="2455ca71-f627-40da-94c4-460995dc8c35" providerId="ADAL" clId="{C5044305-174E-44CE-89AD-E18A6C525849}" dt="2025-09-10T18:15:28.930" v="1107" actId="113"/>
          <ac:spMkLst>
            <pc:docMk/>
            <pc:sldMk cId="4097935352" sldId="717"/>
            <ac:spMk id="12" creationId="{CDE11977-4C5D-7E0B-1F18-3CF24E5188DA}"/>
          </ac:spMkLst>
        </pc:spChg>
        <pc:grpChg chg="add mod">
          <ac:chgData name="Da Silva Costa W, Wesley" userId="2455ca71-f627-40da-94c4-460995dc8c35" providerId="ADAL" clId="{C5044305-174E-44CE-89AD-E18A6C525849}" dt="2025-09-10T18:13:19.183" v="1090"/>
          <ac:grpSpMkLst>
            <pc:docMk/>
            <pc:sldMk cId="4097935352" sldId="717"/>
            <ac:grpSpMk id="7" creationId="{427AC26D-1F71-1095-18CA-0AC3B6F7C696}"/>
          </ac:grpSpMkLst>
        </pc:grpChg>
        <pc:picChg chg="mod">
          <ac:chgData name="Da Silva Costa W, Wesley" userId="2455ca71-f627-40da-94c4-460995dc8c35" providerId="ADAL" clId="{C5044305-174E-44CE-89AD-E18A6C525849}" dt="2025-09-10T18:13:19.183" v="1090"/>
          <ac:picMkLst>
            <pc:docMk/>
            <pc:sldMk cId="4097935352" sldId="717"/>
            <ac:picMk id="8" creationId="{74C881EB-1CA1-91A3-FD87-A72E423DF037}"/>
          </ac:picMkLst>
        </pc:picChg>
        <pc:picChg chg="add mod">
          <ac:chgData name="Da Silva Costa W, Wesley" userId="2455ca71-f627-40da-94c4-460995dc8c35" providerId="ADAL" clId="{C5044305-174E-44CE-89AD-E18A6C525849}" dt="2025-09-10T18:15:32.290" v="1108" actId="1076"/>
          <ac:picMkLst>
            <pc:docMk/>
            <pc:sldMk cId="4097935352" sldId="717"/>
            <ac:picMk id="10" creationId="{8C94295B-AD62-6E4D-2815-439DDE8FD3E7}"/>
          </ac:picMkLst>
        </pc:picChg>
      </pc:sldChg>
      <pc:sldChg chg="addSp modSp new mod">
        <pc:chgData name="Da Silva Costa W, Wesley" userId="2455ca71-f627-40da-94c4-460995dc8c35" providerId="ADAL" clId="{C5044305-174E-44CE-89AD-E18A6C525849}" dt="2025-09-10T19:23:24.949" v="1743"/>
        <pc:sldMkLst>
          <pc:docMk/>
          <pc:sldMk cId="3702183774" sldId="718"/>
        </pc:sldMkLst>
        <pc:spChg chg="mod">
          <ac:chgData name="Da Silva Costa W, Wesley" userId="2455ca71-f627-40da-94c4-460995dc8c35" providerId="ADAL" clId="{C5044305-174E-44CE-89AD-E18A6C525849}" dt="2025-09-10T18:36:39.843" v="1274" actId="20577"/>
          <ac:spMkLst>
            <pc:docMk/>
            <pc:sldMk cId="3702183774" sldId="718"/>
            <ac:spMk id="2" creationId="{53B7E122-7BC7-BB22-F796-964EC1BC4FDE}"/>
          </ac:spMkLst>
        </pc:spChg>
        <pc:spChg chg="mod">
          <ac:chgData name="Da Silva Costa W, Wesley" userId="2455ca71-f627-40da-94c4-460995dc8c35" providerId="ADAL" clId="{C5044305-174E-44CE-89AD-E18A6C525849}" dt="2025-09-10T18:43:49.016" v="1327" actId="113"/>
          <ac:spMkLst>
            <pc:docMk/>
            <pc:sldMk cId="3702183774" sldId="718"/>
            <ac:spMk id="3" creationId="{B86D6314-A096-5DA8-0CA5-3F5D34993C0E}"/>
          </ac:spMkLst>
        </pc:spChg>
        <pc:spChg chg="mod">
          <ac:chgData name="Da Silva Costa W, Wesley" userId="2455ca71-f627-40da-94c4-460995dc8c35" providerId="ADAL" clId="{C5044305-174E-44CE-89AD-E18A6C525849}" dt="2025-09-10T19:23:24.949" v="1743"/>
          <ac:spMkLst>
            <pc:docMk/>
            <pc:sldMk cId="3702183774" sldId="718"/>
            <ac:spMk id="5" creationId="{9BCB3D0E-A61A-937C-051D-E8DE665D0BAB}"/>
          </ac:spMkLst>
        </pc:spChg>
        <pc:spChg chg="mod">
          <ac:chgData name="Da Silva Costa W, Wesley" userId="2455ca71-f627-40da-94c4-460995dc8c35" providerId="ADAL" clId="{C5044305-174E-44CE-89AD-E18A6C525849}" dt="2025-09-10T19:22:51.034" v="1738"/>
          <ac:spMkLst>
            <pc:docMk/>
            <pc:sldMk cId="3702183774" sldId="718"/>
            <ac:spMk id="6" creationId="{5EE390B4-2A4B-1AAD-B796-C00E716EB0EA}"/>
          </ac:spMkLst>
        </pc:spChg>
        <pc:picChg chg="add mod">
          <ac:chgData name="Da Silva Costa W, Wesley" userId="2455ca71-f627-40da-94c4-460995dc8c35" providerId="ADAL" clId="{C5044305-174E-44CE-89AD-E18A6C525849}" dt="2025-09-10T18:17:05.779" v="1119" actId="1076"/>
          <ac:picMkLst>
            <pc:docMk/>
            <pc:sldMk cId="3702183774" sldId="718"/>
            <ac:picMk id="7" creationId="{FADB74A1-49B3-56BF-286C-3FB07A4297F8}"/>
          </ac:picMkLst>
        </pc:picChg>
      </pc:sldChg>
      <pc:sldChg chg="modSp add mod">
        <pc:chgData name="Da Silva Costa W, Wesley" userId="2455ca71-f627-40da-94c4-460995dc8c35" providerId="ADAL" clId="{C5044305-174E-44CE-89AD-E18A6C525849}" dt="2025-09-10T20:03:30.251" v="1926" actId="1037"/>
        <pc:sldMkLst>
          <pc:docMk/>
          <pc:sldMk cId="942758615" sldId="719"/>
        </pc:sldMkLst>
        <pc:spChg chg="mod">
          <ac:chgData name="Da Silva Costa W, Wesley" userId="2455ca71-f627-40da-94c4-460995dc8c35" providerId="ADAL" clId="{C5044305-174E-44CE-89AD-E18A6C525849}" dt="2025-09-10T20:03:06.837" v="1910" actId="20577"/>
          <ac:spMkLst>
            <pc:docMk/>
            <pc:sldMk cId="942758615" sldId="719"/>
            <ac:spMk id="2" creationId="{53B7E122-7BC7-BB22-F796-964EC1BC4FDE}"/>
          </ac:spMkLst>
        </pc:spChg>
        <pc:spChg chg="mod">
          <ac:chgData name="Da Silva Costa W, Wesley" userId="2455ca71-f627-40da-94c4-460995dc8c35" providerId="ADAL" clId="{C5044305-174E-44CE-89AD-E18A6C525849}" dt="2025-09-10T20:03:30.251" v="1926" actId="1037"/>
          <ac:spMkLst>
            <pc:docMk/>
            <pc:sldMk cId="942758615" sldId="719"/>
            <ac:spMk id="3" creationId="{B86D6314-A096-5DA8-0CA5-3F5D34993C0E}"/>
          </ac:spMkLst>
        </pc:spChg>
        <pc:spChg chg="mod">
          <ac:chgData name="Da Silva Costa W, Wesley" userId="2455ca71-f627-40da-94c4-460995dc8c35" providerId="ADAL" clId="{C5044305-174E-44CE-89AD-E18A6C525849}" dt="2025-09-10T19:23:21.533" v="1742"/>
          <ac:spMkLst>
            <pc:docMk/>
            <pc:sldMk cId="942758615" sldId="719"/>
            <ac:spMk id="5" creationId="{9BCB3D0E-A61A-937C-051D-E8DE665D0BAB}"/>
          </ac:spMkLst>
        </pc:spChg>
        <pc:spChg chg="mod">
          <ac:chgData name="Da Silva Costa W, Wesley" userId="2455ca71-f627-40da-94c4-460995dc8c35" providerId="ADAL" clId="{C5044305-174E-44CE-89AD-E18A6C525849}" dt="2025-09-10T19:22:54.246" v="1739"/>
          <ac:spMkLst>
            <pc:docMk/>
            <pc:sldMk cId="942758615" sldId="719"/>
            <ac:spMk id="6" creationId="{5EE390B4-2A4B-1AAD-B796-C00E716EB0EA}"/>
          </ac:spMkLst>
        </pc:spChg>
        <pc:picChg chg="mod">
          <ac:chgData name="Da Silva Costa W, Wesley" userId="2455ca71-f627-40da-94c4-460995dc8c35" providerId="ADAL" clId="{C5044305-174E-44CE-89AD-E18A6C525849}" dt="2025-09-10T20:03:27.207" v="1923" actId="1038"/>
          <ac:picMkLst>
            <pc:docMk/>
            <pc:sldMk cId="942758615" sldId="719"/>
            <ac:picMk id="7" creationId="{FADB74A1-49B3-56BF-286C-3FB07A4297F8}"/>
          </ac:picMkLst>
        </pc:picChg>
      </pc:sldChg>
      <pc:sldChg chg="addSp delSp modSp new mod">
        <pc:chgData name="Da Silva Costa W, Wesley" userId="2455ca71-f627-40da-94c4-460995dc8c35" providerId="ADAL" clId="{C5044305-174E-44CE-89AD-E18A6C525849}" dt="2025-09-10T20:08:50.210" v="1933" actId="732"/>
        <pc:sldMkLst>
          <pc:docMk/>
          <pc:sldMk cId="80933748" sldId="720"/>
        </pc:sldMkLst>
        <pc:spChg chg="mod">
          <ac:chgData name="Da Silva Costa W, Wesley" userId="2455ca71-f627-40da-94c4-460995dc8c35" providerId="ADAL" clId="{C5044305-174E-44CE-89AD-E18A6C525849}" dt="2025-09-10T18:32:11.478" v="1260" actId="20577"/>
          <ac:spMkLst>
            <pc:docMk/>
            <pc:sldMk cId="80933748" sldId="720"/>
            <ac:spMk id="2" creationId="{C22A5D07-C22C-31F1-DF38-E6D16CB2BC35}"/>
          </ac:spMkLst>
        </pc:spChg>
        <pc:spChg chg="mod">
          <ac:chgData name="Da Silva Costa W, Wesley" userId="2455ca71-f627-40da-94c4-460995dc8c35" providerId="ADAL" clId="{C5044305-174E-44CE-89AD-E18A6C525849}" dt="2025-09-10T19:23:15.873" v="1741"/>
          <ac:spMkLst>
            <pc:docMk/>
            <pc:sldMk cId="80933748" sldId="720"/>
            <ac:spMk id="5" creationId="{C625CA75-87CA-4B96-AFF7-573FCC0EFBC0}"/>
          </ac:spMkLst>
        </pc:spChg>
        <pc:spChg chg="mod">
          <ac:chgData name="Da Silva Costa W, Wesley" userId="2455ca71-f627-40da-94c4-460995dc8c35" providerId="ADAL" clId="{C5044305-174E-44CE-89AD-E18A6C525849}" dt="2025-09-10T19:22:59.348" v="1740"/>
          <ac:spMkLst>
            <pc:docMk/>
            <pc:sldMk cId="80933748" sldId="720"/>
            <ac:spMk id="6" creationId="{80A10B90-1122-471C-2057-24408B62355A}"/>
          </ac:spMkLst>
        </pc:spChg>
        <pc:picChg chg="add mod">
          <ac:chgData name="Da Silva Costa W, Wesley" userId="2455ca71-f627-40da-94c4-460995dc8c35" providerId="ADAL" clId="{C5044305-174E-44CE-89AD-E18A6C525849}" dt="2025-09-10T20:06:49.898" v="1927" actId="14826"/>
          <ac:picMkLst>
            <pc:docMk/>
            <pc:sldMk cId="80933748" sldId="720"/>
            <ac:picMk id="8" creationId="{EA5C1598-4326-9C45-AE4C-E65E6DC3405C}"/>
          </ac:picMkLst>
        </pc:picChg>
        <pc:picChg chg="add del mod">
          <ac:chgData name="Da Silva Costa W, Wesley" userId="2455ca71-f627-40da-94c4-460995dc8c35" providerId="ADAL" clId="{C5044305-174E-44CE-89AD-E18A6C525849}" dt="2025-09-10T18:34:00.064" v="1265" actId="478"/>
          <ac:picMkLst>
            <pc:docMk/>
            <pc:sldMk cId="80933748" sldId="720"/>
            <ac:picMk id="10" creationId="{173F9ECC-BE5C-8CD4-4EF8-3B4288F1BFB2}"/>
          </ac:picMkLst>
        </pc:picChg>
        <pc:picChg chg="add mod modCrop">
          <ac:chgData name="Da Silva Costa W, Wesley" userId="2455ca71-f627-40da-94c4-460995dc8c35" providerId="ADAL" clId="{C5044305-174E-44CE-89AD-E18A6C525849}" dt="2025-09-10T20:08:50.210" v="1933" actId="732"/>
          <ac:picMkLst>
            <pc:docMk/>
            <pc:sldMk cId="80933748" sldId="720"/>
            <ac:picMk id="12" creationId="{60460231-13A7-59F8-8C89-F8E96B74E8B7}"/>
          </ac:picMkLst>
        </pc:picChg>
        <pc:picChg chg="add mod modCrop">
          <ac:chgData name="Da Silva Costa W, Wesley" userId="2455ca71-f627-40da-94c4-460995dc8c35" providerId="ADAL" clId="{C5044305-174E-44CE-89AD-E18A6C525849}" dt="2025-09-10T18:38:28.945" v="1283" actId="1076"/>
          <ac:picMkLst>
            <pc:docMk/>
            <pc:sldMk cId="80933748" sldId="720"/>
            <ac:picMk id="13" creationId="{F2C2B09F-D839-5462-5A21-70922591F8B0}"/>
          </ac:picMkLst>
        </pc:picChg>
      </pc:sldChg>
      <pc:sldChg chg="new del">
        <pc:chgData name="Da Silva Costa W, Wesley" userId="2455ca71-f627-40da-94c4-460995dc8c35" providerId="ADAL" clId="{C5044305-174E-44CE-89AD-E18A6C525849}" dt="2025-09-10T19:01:18.906" v="1496" actId="47"/>
        <pc:sldMkLst>
          <pc:docMk/>
          <pc:sldMk cId="3914371637" sldId="721"/>
        </pc:sldMkLst>
      </pc:sldChg>
      <pc:sldChg chg="addSp modSp new mod">
        <pc:chgData name="Da Silva Costa W, Wesley" userId="2455ca71-f627-40da-94c4-460995dc8c35" providerId="ADAL" clId="{C5044305-174E-44CE-89AD-E18A6C525849}" dt="2025-09-10T19:23:32.001" v="1745"/>
        <pc:sldMkLst>
          <pc:docMk/>
          <pc:sldMk cId="4049007536" sldId="721"/>
        </pc:sldMkLst>
        <pc:spChg chg="mod">
          <ac:chgData name="Da Silva Costa W, Wesley" userId="2455ca71-f627-40da-94c4-460995dc8c35" providerId="ADAL" clId="{C5044305-174E-44CE-89AD-E18A6C525849}" dt="2025-09-10T19:18:23.421" v="1563"/>
          <ac:spMkLst>
            <pc:docMk/>
            <pc:sldMk cId="4049007536" sldId="721"/>
            <ac:spMk id="2" creationId="{FB2C142F-2234-82F8-15DC-2B7B1CE03D27}"/>
          </ac:spMkLst>
        </pc:spChg>
        <pc:spChg chg="mod">
          <ac:chgData name="Da Silva Costa W, Wesley" userId="2455ca71-f627-40da-94c4-460995dc8c35" providerId="ADAL" clId="{C5044305-174E-44CE-89AD-E18A6C525849}" dt="2025-09-10T19:23:32.001" v="1745"/>
          <ac:spMkLst>
            <pc:docMk/>
            <pc:sldMk cId="4049007536" sldId="721"/>
            <ac:spMk id="5" creationId="{92B80B63-3761-8A9F-590B-B7049CC96775}"/>
          </ac:spMkLst>
        </pc:spChg>
        <pc:spChg chg="mod">
          <ac:chgData name="Da Silva Costa W, Wesley" userId="2455ca71-f627-40da-94c4-460995dc8c35" providerId="ADAL" clId="{C5044305-174E-44CE-89AD-E18A6C525849}" dt="2025-09-10T19:22:41.233" v="1736"/>
          <ac:spMkLst>
            <pc:docMk/>
            <pc:sldMk cId="4049007536" sldId="721"/>
            <ac:spMk id="6" creationId="{B9BBA597-E20A-7988-9786-E3502E87E1FD}"/>
          </ac:spMkLst>
        </pc:spChg>
        <pc:picChg chg="add mod">
          <ac:chgData name="Da Silva Costa W, Wesley" userId="2455ca71-f627-40da-94c4-460995dc8c35" providerId="ADAL" clId="{C5044305-174E-44CE-89AD-E18A6C525849}" dt="2025-09-10T19:17:17.822" v="1562" actId="1076"/>
          <ac:picMkLst>
            <pc:docMk/>
            <pc:sldMk cId="4049007536" sldId="721"/>
            <ac:picMk id="7" creationId="{F7CB2116-C68C-E40D-8AA2-B804A426CC9C}"/>
          </ac:picMkLst>
        </pc:picChg>
        <pc:picChg chg="add mod">
          <ac:chgData name="Da Silva Costa W, Wesley" userId="2455ca71-f627-40da-94c4-460995dc8c35" providerId="ADAL" clId="{C5044305-174E-44CE-89AD-E18A6C525849}" dt="2025-09-10T19:17:17.822" v="1562" actId="1076"/>
          <ac:picMkLst>
            <pc:docMk/>
            <pc:sldMk cId="4049007536" sldId="721"/>
            <ac:picMk id="8" creationId="{19FC050F-49AC-F494-1CA9-1A04AF18C724}"/>
          </ac:picMkLst>
        </pc:picChg>
        <pc:picChg chg="add mod">
          <ac:chgData name="Da Silva Costa W, Wesley" userId="2455ca71-f627-40da-94c4-460995dc8c35" providerId="ADAL" clId="{C5044305-174E-44CE-89AD-E18A6C525849}" dt="2025-09-10T19:17:17.822" v="1562" actId="1076"/>
          <ac:picMkLst>
            <pc:docMk/>
            <pc:sldMk cId="4049007536" sldId="721"/>
            <ac:picMk id="9" creationId="{9469AD50-16D2-7831-CB16-8AA21806FF0B}"/>
          </ac:picMkLst>
        </pc:picChg>
      </pc:sldChg>
      <pc:sldChg chg="new del">
        <pc:chgData name="Da Silva Costa W, Wesley" userId="2455ca71-f627-40da-94c4-460995dc8c35" providerId="ADAL" clId="{C5044305-174E-44CE-89AD-E18A6C525849}" dt="2025-09-10T18:37:49.060" v="1278" actId="47"/>
        <pc:sldMkLst>
          <pc:docMk/>
          <pc:sldMk cId="665650357" sldId="722"/>
        </pc:sldMkLst>
      </pc:sldChg>
      <pc:sldChg chg="new del">
        <pc:chgData name="Da Silva Costa W, Wesley" userId="2455ca71-f627-40da-94c4-460995dc8c35" providerId="ADAL" clId="{C5044305-174E-44CE-89AD-E18A6C525849}" dt="2025-09-10T18:39:36.709" v="1291" actId="47"/>
        <pc:sldMkLst>
          <pc:docMk/>
          <pc:sldMk cId="1507904514" sldId="722"/>
        </pc:sldMkLst>
      </pc:sldChg>
      <pc:sldChg chg="addSp modSp add mod">
        <pc:chgData name="Da Silva Costa W, Wesley" userId="2455ca71-f627-40da-94c4-460995dc8c35" providerId="ADAL" clId="{C5044305-174E-44CE-89AD-E18A6C525849}" dt="2025-09-10T19:25:28.847" v="1752" actId="1076"/>
        <pc:sldMkLst>
          <pc:docMk/>
          <pc:sldMk cId="3152994361" sldId="722"/>
        </pc:sldMkLst>
        <pc:spChg chg="mod">
          <ac:chgData name="Da Silva Costa W, Wesley" userId="2455ca71-f627-40da-94c4-460995dc8c35" providerId="ADAL" clId="{C5044305-174E-44CE-89AD-E18A6C525849}" dt="2025-09-10T19:19:10.069" v="1565"/>
          <ac:spMkLst>
            <pc:docMk/>
            <pc:sldMk cId="3152994361" sldId="722"/>
            <ac:spMk id="2" creationId="{5F4B3E62-2B87-A3C3-E3C2-515716C7971B}"/>
          </ac:spMkLst>
        </pc:spChg>
        <pc:spChg chg="mod">
          <ac:chgData name="Da Silva Costa W, Wesley" userId="2455ca71-f627-40da-94c4-460995dc8c35" providerId="ADAL" clId="{C5044305-174E-44CE-89AD-E18A6C525849}" dt="2025-09-10T19:23:38.355" v="1747"/>
          <ac:spMkLst>
            <pc:docMk/>
            <pc:sldMk cId="3152994361" sldId="722"/>
            <ac:spMk id="5" creationId="{EE185336-42F2-E261-7111-DEFB02AB3D74}"/>
          </ac:spMkLst>
        </pc:spChg>
        <pc:spChg chg="mod">
          <ac:chgData name="Da Silva Costa W, Wesley" userId="2455ca71-f627-40da-94c4-460995dc8c35" providerId="ADAL" clId="{C5044305-174E-44CE-89AD-E18A6C525849}" dt="2025-09-10T19:22:35.587" v="1734"/>
          <ac:spMkLst>
            <pc:docMk/>
            <pc:sldMk cId="3152994361" sldId="722"/>
            <ac:spMk id="6" creationId="{9AAE0708-40DF-A7F7-36C3-FD8A6108DF88}"/>
          </ac:spMkLst>
        </pc:spChg>
        <pc:spChg chg="add mod">
          <ac:chgData name="Da Silva Costa W, Wesley" userId="2455ca71-f627-40da-94c4-460995dc8c35" providerId="ADAL" clId="{C5044305-174E-44CE-89AD-E18A6C525849}" dt="2025-09-10T19:25:28.847" v="1752" actId="1076"/>
          <ac:spMkLst>
            <pc:docMk/>
            <pc:sldMk cId="3152994361" sldId="722"/>
            <ac:spMk id="9" creationId="{1AE7BEFB-24C3-C251-7494-BD8DD6BBDD30}"/>
          </ac:spMkLst>
        </pc:spChg>
        <pc:picChg chg="add mod">
          <ac:chgData name="Da Silva Costa W, Wesley" userId="2455ca71-f627-40da-94c4-460995dc8c35" providerId="ADAL" clId="{C5044305-174E-44CE-89AD-E18A6C525849}" dt="2025-09-10T19:25:16.312" v="1751" actId="1076"/>
          <ac:picMkLst>
            <pc:docMk/>
            <pc:sldMk cId="3152994361" sldId="722"/>
            <ac:picMk id="7" creationId="{75163B59-CBB0-C675-A4E1-C8693E39C75B}"/>
          </ac:picMkLst>
        </pc:picChg>
        <pc:picChg chg="add mod">
          <ac:chgData name="Da Silva Costa W, Wesley" userId="2455ca71-f627-40da-94c4-460995dc8c35" providerId="ADAL" clId="{C5044305-174E-44CE-89AD-E18A6C525849}" dt="2025-09-10T19:25:16.312" v="1751" actId="1076"/>
          <ac:picMkLst>
            <pc:docMk/>
            <pc:sldMk cId="3152994361" sldId="722"/>
            <ac:picMk id="8" creationId="{A8E10C45-8CA3-DB93-7706-02DF1D5DFD08}"/>
          </ac:picMkLst>
        </pc:picChg>
      </pc:sldChg>
      <pc:sldChg chg="addSp modSp add mod modAnim">
        <pc:chgData name="Da Silva Costa W, Wesley" userId="2455ca71-f627-40da-94c4-460995dc8c35" providerId="ADAL" clId="{C5044305-174E-44CE-89AD-E18A6C525849}" dt="2025-09-10T19:23:35.055" v="1746"/>
        <pc:sldMkLst>
          <pc:docMk/>
          <pc:sldMk cId="667352132" sldId="723"/>
        </pc:sldMkLst>
        <pc:spChg chg="mod">
          <ac:chgData name="Da Silva Costa W, Wesley" userId="2455ca71-f627-40da-94c4-460995dc8c35" providerId="ADAL" clId="{C5044305-174E-44CE-89AD-E18A6C525849}" dt="2025-09-10T19:21:34.382" v="1722" actId="20577"/>
          <ac:spMkLst>
            <pc:docMk/>
            <pc:sldMk cId="667352132" sldId="723"/>
            <ac:spMk id="2" creationId="{5F4B3E62-2B87-A3C3-E3C2-515716C7971B}"/>
          </ac:spMkLst>
        </pc:spChg>
        <pc:spChg chg="mod">
          <ac:chgData name="Da Silva Costa W, Wesley" userId="2455ca71-f627-40da-94c4-460995dc8c35" providerId="ADAL" clId="{C5044305-174E-44CE-89AD-E18A6C525849}" dt="2025-09-10T19:23:35.055" v="1746"/>
          <ac:spMkLst>
            <pc:docMk/>
            <pc:sldMk cId="667352132" sldId="723"/>
            <ac:spMk id="5" creationId="{EE185336-42F2-E261-7111-DEFB02AB3D74}"/>
          </ac:spMkLst>
        </pc:spChg>
        <pc:spChg chg="mod">
          <ac:chgData name="Da Silva Costa W, Wesley" userId="2455ca71-f627-40da-94c4-460995dc8c35" providerId="ADAL" clId="{C5044305-174E-44CE-89AD-E18A6C525849}" dt="2025-09-10T19:22:38.085" v="1735"/>
          <ac:spMkLst>
            <pc:docMk/>
            <pc:sldMk cId="667352132" sldId="723"/>
            <ac:spMk id="6" creationId="{9AAE0708-40DF-A7F7-36C3-FD8A6108DF88}"/>
          </ac:spMkLst>
        </pc:spChg>
        <pc:picChg chg="add mod">
          <ac:chgData name="Da Silva Costa W, Wesley" userId="2455ca71-f627-40da-94c4-460995dc8c35" providerId="ADAL" clId="{C5044305-174E-44CE-89AD-E18A6C525849}" dt="2025-09-10T19:22:26.636" v="1733" actId="1076"/>
          <ac:picMkLst>
            <pc:docMk/>
            <pc:sldMk cId="667352132" sldId="723"/>
            <ac:picMk id="7" creationId="{A7FA362E-4907-1A14-9602-F0B79049FF3D}"/>
          </ac:picMkLst>
        </pc:picChg>
        <pc:picChg chg="add mod">
          <ac:chgData name="Da Silva Costa W, Wesley" userId="2455ca71-f627-40da-94c4-460995dc8c35" providerId="ADAL" clId="{C5044305-174E-44CE-89AD-E18A6C525849}" dt="2025-09-10T19:21:42.652" v="1723" actId="1076"/>
          <ac:picMkLst>
            <pc:docMk/>
            <pc:sldMk cId="667352132" sldId="723"/>
            <ac:picMk id="8" creationId="{E0E64BD4-8811-F18E-7965-8F1F173D17A0}"/>
          </ac:picMkLst>
        </pc:picChg>
        <pc:picChg chg="add mod">
          <ac:chgData name="Da Silva Costa W, Wesley" userId="2455ca71-f627-40da-94c4-460995dc8c35" providerId="ADAL" clId="{C5044305-174E-44CE-89AD-E18A6C525849}" dt="2025-09-10T19:21:42.652" v="1723" actId="1076"/>
          <ac:picMkLst>
            <pc:docMk/>
            <pc:sldMk cId="667352132" sldId="723"/>
            <ac:picMk id="9" creationId="{B9152710-D6A1-191F-A8A6-1C2DC8D93F63}"/>
          </ac:picMkLst>
        </pc:picChg>
        <pc:picChg chg="add mod">
          <ac:chgData name="Da Silva Costa W, Wesley" userId="2455ca71-f627-40da-94c4-460995dc8c35" providerId="ADAL" clId="{C5044305-174E-44CE-89AD-E18A6C525849}" dt="2025-09-10T19:22:20.349" v="1731" actId="14100"/>
          <ac:picMkLst>
            <pc:docMk/>
            <pc:sldMk cId="667352132" sldId="723"/>
            <ac:picMk id="10" creationId="{6CDA573D-1F19-3B07-984C-7C304C642636}"/>
          </ac:picMkLst>
        </pc:picChg>
      </pc:sldChg>
      <pc:sldMasterChg chg="addSp modSp mod addSldLayout delSldLayout modSldLayout">
        <pc:chgData name="Da Silva Costa W, Wesley" userId="2455ca71-f627-40da-94c4-460995dc8c35" providerId="ADAL" clId="{C5044305-174E-44CE-89AD-E18A6C525849}" dt="2025-09-11T12:51:55.560" v="2427"/>
        <pc:sldMasterMkLst>
          <pc:docMk/>
          <pc:sldMasterMk cId="0" sldId="2147483648"/>
        </pc:sldMasterMkLst>
        <pc:spChg chg="add">
          <ac:chgData name="Da Silva Costa W, Wesley" userId="2455ca71-f627-40da-94c4-460995dc8c35" providerId="ADAL" clId="{C5044305-174E-44CE-89AD-E18A6C525849}" dt="2025-09-11T12:51:41.089" v="2425"/>
          <ac:spMkLst>
            <pc:docMk/>
            <pc:sldMasterMk cId="0" sldId="2147483648"/>
            <ac:spMk id="2" creationId="{EF4FB992-6290-D5BC-BDF1-151E389F99BF}"/>
          </ac:spMkLst>
        </pc:spChg>
        <pc:spChg chg="mod">
          <ac:chgData name="Da Silva Costa W, Wesley" userId="2455ca71-f627-40da-94c4-460995dc8c35" providerId="ADAL" clId="{C5044305-174E-44CE-89AD-E18A6C525849}" dt="2025-09-11T12:51:55.560" v="242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Da Silva Costa W, Wesley" userId="2455ca71-f627-40da-94c4-460995dc8c35" providerId="ADAL" clId="{C5044305-174E-44CE-89AD-E18A6C525849}" dt="2025-09-11T12:51:20.511" v="2424" actId="20577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Da Silva Costa W, Wesley" userId="2455ca71-f627-40da-94c4-460995dc8c35" providerId="ADAL" clId="{C5044305-174E-44CE-89AD-E18A6C525849}" dt="2025-09-10T15:28:37.226" v="382" actId="20577"/>
          <ac:spMkLst>
            <pc:docMk/>
            <pc:sldMasterMk cId="0" sldId="2147483648"/>
            <ac:spMk id="1028" creationId="{00000000-0000-0000-0000-000000000000}"/>
          </ac:spMkLst>
        </pc:spChg>
        <pc:sldLayoutChg chg="modSp">
          <pc:chgData name="Da Silva Costa W, Wesley" userId="2455ca71-f627-40da-94c4-460995dc8c35" providerId="ADAL" clId="{C5044305-174E-44CE-89AD-E18A6C525849}" dt="2025-09-10T15:27:12.762" v="305" actId="735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Da Silva Costa W, Wesley" userId="2455ca71-f627-40da-94c4-460995dc8c35" providerId="ADAL" clId="{C5044305-174E-44CE-89AD-E18A6C525849}" dt="2025-09-10T15:09:39.763" v="303" actId="2696"/>
          <pc:sldLayoutMkLst>
            <pc:docMk/>
            <pc:sldMasterMk cId="0" sldId="2147483648"/>
            <pc:sldLayoutMk cId="2650802552" sldId="2147483660"/>
          </pc:sldLayoutMkLst>
        </pc:sldLayoutChg>
        <pc:sldLayoutChg chg="add del">
          <pc:chgData name="Da Silva Costa W, Wesley" userId="2455ca71-f627-40da-94c4-460995dc8c35" providerId="ADAL" clId="{C5044305-174E-44CE-89AD-E18A6C525849}" dt="2025-09-10T15:33:12.627" v="436" actId="47"/>
          <pc:sldLayoutMkLst>
            <pc:docMk/>
            <pc:sldMasterMk cId="0" sldId="2147483648"/>
            <pc:sldLayoutMk cId="4010829268" sldId="21474836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CEA35-E97F-6A17-33A1-DB64E7829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9B4B06F-218C-831C-88E5-DD68C30B083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6C27DA-3B11-17BD-7A69-AE952FD1B0F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9EE58B-6B67-1A7C-8029-1BF648F2B04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6F1B6CF-41CF-A5B9-0F11-75D57AD4AF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AC1A75F9-873E-6D44-9B9C-07B74450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3EE970F-BEC8-07D2-9E73-C9C1BD4C45C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6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0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00056" y="379412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802.11-25-1585-00-00br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518815"/>
            <a:ext cx="10363200" cy="1470025"/>
          </a:xfrm>
          <a:ln/>
        </p:spPr>
        <p:txBody>
          <a:bodyPr/>
          <a:lstStyle/>
          <a:p>
            <a:r>
              <a:rPr lang="en-US" dirty="0">
                <a:cs typeface="Arial" charset="0"/>
              </a:rPr>
              <a:t>Constant Envelope OFDM in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Optical Wireless Communications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80062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2025-09-10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213047"/>
              </p:ext>
            </p:extLst>
          </p:nvPr>
        </p:nvGraphicFramePr>
        <p:xfrm>
          <a:off x="987425" y="2409825"/>
          <a:ext cx="1001395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4409112" progId="Word.Document.8">
                  <p:embed/>
                </p:oleObj>
              </mc:Choice>
              <mc:Fallback>
                <p:oleObj name="Document" r:id="rId3" imgW="10439485" imgH="4409112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409825"/>
                        <a:ext cx="10013950" cy="4222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142F-2234-82F8-15DC-2B7B1CE0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Closed-Form Expression for BER of CE-OFDM in Optical Intensity-Modulated Direct-Detection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D5DC-D202-D551-4B4F-B5A9B68C2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DD204-719C-BCDE-64BC-32C93D4617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80B63-3761-8A9F-590B-B7049CC967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BBA597-E20A-7988-9786-E3502E87E1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F7CB2116-C68C-E40D-8AA2-B804A426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03" y="5233152"/>
            <a:ext cx="11134056" cy="1132066"/>
          </a:xfrm>
          <a:prstGeom prst="rect">
            <a:avLst/>
          </a:prstGeom>
        </p:spPr>
      </p:pic>
      <p:pic>
        <p:nvPicPr>
          <p:cNvPr id="8" name="Imagem 3">
            <a:extLst>
              <a:ext uri="{FF2B5EF4-FFF2-40B4-BE49-F238E27FC236}">
                <a16:creationId xmlns:a16="http://schemas.microsoft.com/office/drawing/2014/main" id="{19FC050F-49AC-F494-1CA9-1A04AF18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2" y="2120083"/>
            <a:ext cx="7329433" cy="2894126"/>
          </a:xfrm>
          <a:prstGeom prst="rect">
            <a:avLst/>
          </a:prstGeom>
        </p:spPr>
      </p:pic>
      <p:pic>
        <p:nvPicPr>
          <p:cNvPr id="9" name="Imagem 4">
            <a:extLst>
              <a:ext uri="{FF2B5EF4-FFF2-40B4-BE49-F238E27FC236}">
                <a16:creationId xmlns:a16="http://schemas.microsoft.com/office/drawing/2014/main" id="{9469AD50-16D2-7831-CB16-8AA21806F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595" y="1783671"/>
            <a:ext cx="4210574" cy="35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3853-3FD6-918C-7F63-EFE45CF7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the Reach of Visible Light Communication Links Through Constant-Envelope OFDM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A260-A9D7-2B25-391A-18B8EE7A9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923EF-50EE-4694-F4E2-B1472FDCE4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5FC36-AF8E-5CDF-A15B-676D2565384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126CB1-65CF-10C0-0AFC-030CA5B491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grpSp>
        <p:nvGrpSpPr>
          <p:cNvPr id="7" name="Agrupar 8">
            <a:extLst>
              <a:ext uri="{FF2B5EF4-FFF2-40B4-BE49-F238E27FC236}">
                <a16:creationId xmlns:a16="http://schemas.microsoft.com/office/drawing/2014/main" id="{427AC26D-1F71-1095-18CA-0AC3B6F7C696}"/>
              </a:ext>
            </a:extLst>
          </p:cNvPr>
          <p:cNvGrpSpPr/>
          <p:nvPr/>
        </p:nvGrpSpPr>
        <p:grpSpPr>
          <a:xfrm>
            <a:off x="1094373" y="2106255"/>
            <a:ext cx="4305300" cy="3790950"/>
            <a:chOff x="1373606" y="2223062"/>
            <a:chExt cx="4305300" cy="3790950"/>
          </a:xfrm>
        </p:grpSpPr>
        <p:pic>
          <p:nvPicPr>
            <p:cNvPr id="8" name="Imagem 6">
              <a:extLst>
                <a:ext uri="{FF2B5EF4-FFF2-40B4-BE49-F238E27FC236}">
                  <a16:creationId xmlns:a16="http://schemas.microsoft.com/office/drawing/2014/main" id="{74C881EB-1CA1-91A3-FD87-A72E423DF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606" y="2223062"/>
              <a:ext cx="4305300" cy="3790950"/>
            </a:xfrm>
            <a:prstGeom prst="rect">
              <a:avLst/>
            </a:prstGeom>
          </p:spPr>
        </p:pic>
        <p:sp>
          <p:nvSpPr>
            <p:cNvPr id="9" name="Retângulo 7">
              <a:extLst>
                <a:ext uri="{FF2B5EF4-FFF2-40B4-BE49-F238E27FC236}">
                  <a16:creationId xmlns:a16="http://schemas.microsoft.com/office/drawing/2014/main" id="{E91F094B-D064-6FE9-683F-B9D9E107C30F}"/>
                </a:ext>
              </a:extLst>
            </p:cNvPr>
            <p:cNvSpPr/>
            <p:nvPr/>
          </p:nvSpPr>
          <p:spPr>
            <a:xfrm>
              <a:off x="1373606" y="2359819"/>
              <a:ext cx="98007" cy="154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0" name="Imagem 12">
            <a:extLst>
              <a:ext uri="{FF2B5EF4-FFF2-40B4-BE49-F238E27FC236}">
                <a16:creationId xmlns:a16="http://schemas.microsoft.com/office/drawing/2014/main" id="{8C94295B-AD62-6E4D-2815-439DDE8FD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07" y="4206832"/>
            <a:ext cx="4410075" cy="22188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E11977-4C5D-7E0B-1F18-3CF24E5188DA}"/>
              </a:ext>
            </a:extLst>
          </p:cNvPr>
          <p:cNvSpPr txBox="1"/>
          <p:nvPr/>
        </p:nvSpPr>
        <p:spPr>
          <a:xfrm>
            <a:off x="6461707" y="1910358"/>
            <a:ext cx="49280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How can CE-OFDM increase the reach of VLC Links compared with conventional OFDM?</a:t>
            </a:r>
          </a:p>
          <a:p>
            <a:r>
              <a:rPr lang="en-US" sz="2000" dirty="0">
                <a:solidFill>
                  <a:schemeClr val="tx1"/>
                </a:solidFill>
              </a:rPr>
              <a:t>By setting CE-OFDM as the modulation scheme of a VLC system, it is possible to increase the reach of the communication link compared with conventional OFDM.</a:t>
            </a:r>
          </a:p>
        </p:txBody>
      </p:sp>
    </p:spTree>
    <p:extLst>
      <p:ext uri="{BB962C8B-B14F-4D97-AF65-F5344CB8AC3E}">
        <p14:creationId xmlns:p14="http://schemas.microsoft.com/office/powerpoint/2010/main" val="409793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E122-7BC7-BB22-F796-964EC1BC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Influence of LED Bias Current on the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6314-A096-5DA8-0CA5-3F5D3499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73239"/>
            <a:ext cx="6120680" cy="4321176"/>
          </a:xfrm>
        </p:spPr>
        <p:txBody>
          <a:bodyPr/>
          <a:lstStyle/>
          <a:p>
            <a:pPr marL="0" indent="0"/>
            <a:r>
              <a:rPr lang="en-US" sz="2000" dirty="0"/>
              <a:t>Variation of EVM over the bias current across a VLC link of 1 m (a) and 4 m (b)</a:t>
            </a:r>
          </a:p>
          <a:p>
            <a:r>
              <a:rPr lang="en-US" sz="2000" dirty="0"/>
              <a:t>1 meter case</a:t>
            </a:r>
          </a:p>
          <a:p>
            <a:pPr marL="465138" lvl="1" indent="-233363">
              <a:buFont typeface="Arial" panose="020B0604020202020204" pitchFamily="34" charset="0"/>
              <a:buChar char="•"/>
            </a:pPr>
            <a:r>
              <a:rPr lang="en-US" dirty="0"/>
              <a:t>CE-OFDM outperforms OFDM with bias ≳ 700 mA</a:t>
            </a:r>
          </a:p>
          <a:p>
            <a:pPr marL="465138" lvl="1" indent="-342900">
              <a:buFont typeface="Arial" panose="020B0604020202020204" pitchFamily="34" charset="0"/>
              <a:buChar char="•"/>
            </a:pPr>
            <a:r>
              <a:rPr lang="en-US" dirty="0"/>
              <a:t>For 1500 mA, the EVM performance increase due to the receiver saturation as well as to the LED non-linearities   </a:t>
            </a:r>
          </a:p>
          <a:p>
            <a:r>
              <a:rPr lang="en-US" sz="2000" dirty="0"/>
              <a:t>4 meters case: </a:t>
            </a:r>
          </a:p>
          <a:p>
            <a:pPr lvl="1"/>
            <a:r>
              <a:rPr lang="en-US" dirty="0"/>
              <a:t>CE-OFDM outperforms the OFDM system in all scenarios.</a:t>
            </a:r>
          </a:p>
          <a:p>
            <a:pPr marL="0" indent="0"/>
            <a:r>
              <a:rPr lang="en-US" sz="2000" b="0" dirty="0"/>
              <a:t>A 1000 mA bias current was selected because CE-OFDM shows superior performance at this level over 4 meters.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23C79-A93B-5EF4-4309-45A2A3D407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B3D0E-A61A-937C-051D-E8DE665D0B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E390B4-2A4B-1AAD-B796-C00E716EB0E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DB74A1-49B3-56BF-286C-3FB07A42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1" y="1830390"/>
            <a:ext cx="4527999" cy="36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E122-7BC7-BB22-F796-964EC1BC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System Performance at Different VLC Link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6314-A096-5DA8-0CA5-3F5D3499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628800"/>
            <a:ext cx="5563906" cy="43211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Under 1 meter both systems presented saturation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Only CE-OFDM 4-QAM overcame the saturation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At 6 m, the CE-OFDM archived an improvement of 43% for 16-QAM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OFDM presents poor performance at distances greater than 5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At 8 m, only the CE-OFDM system with 4-QAM achieved a good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 CE-OFDM archived better results for longer distances because its low PAPR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23C79-A93B-5EF4-4309-45A2A3D407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B3D0E-A61A-937C-051D-E8DE665D0B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E390B4-2A4B-1AAD-B796-C00E716EB0E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DB74A1-49B3-56BF-286C-3FB07A42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798" y="1844824"/>
            <a:ext cx="5735842" cy="37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5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9E6AA-29F9-4796-A753-F9FED662C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4385B9E-F7E0-EE2B-426C-0CF5C542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73238"/>
            <a:ext cx="10361084" cy="3824759"/>
          </a:xfrm>
        </p:spPr>
        <p:txBody>
          <a:bodyPr/>
          <a:lstStyle/>
          <a:p>
            <a:r>
              <a:rPr lang="pt-BR" dirty="0"/>
              <a:t>Experimental setup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1B01-CE70-E6BC-7D18-4956186DAA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D7713-9542-0A93-D244-150015E3FC4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7FAF0C-F486-D0DC-8541-4E036206A5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1EB0921-31DB-BF78-616E-0FB7E42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Performance Comparison of (CE)OFDM and Pulsed PHY Modulations in Optical Wireless Communications</a:t>
            </a:r>
          </a:p>
        </p:txBody>
      </p:sp>
      <p:pic>
        <p:nvPicPr>
          <p:cNvPr id="15" name="Espaço Reservado para Conteúdo 10">
            <a:extLst>
              <a:ext uri="{FF2B5EF4-FFF2-40B4-BE49-F238E27FC236}">
                <a16:creationId xmlns:a16="http://schemas.microsoft.com/office/drawing/2014/main" id="{3CF48176-AC0F-496E-A1B5-66ACDAB0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2" r="49178"/>
          <a:stretch>
            <a:fillRect/>
          </a:stretch>
        </p:blipFill>
        <p:spPr bwMode="auto">
          <a:xfrm>
            <a:off x="846310" y="2643045"/>
            <a:ext cx="3498132" cy="2730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" name="Imagem 20" descr="Circuito eletrônico com fios&#10;&#10;Descrição gerada automaticamente com confiança média">
            <a:extLst>
              <a:ext uri="{FF2B5EF4-FFF2-40B4-BE49-F238E27FC236}">
                <a16:creationId xmlns:a16="http://schemas.microsoft.com/office/drawing/2014/main" id="{56E18138-6ED2-F523-EC9E-706D1D098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04" y="4256422"/>
            <a:ext cx="2399306" cy="17994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Imagem 7">
            <a:extLst>
              <a:ext uri="{FF2B5EF4-FFF2-40B4-BE49-F238E27FC236}">
                <a16:creationId xmlns:a16="http://schemas.microsoft.com/office/drawing/2014/main" id="{201EBB19-5468-E8EE-21C9-440789C59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074" y="1844824"/>
            <a:ext cx="4038763" cy="1983719"/>
          </a:xfrm>
          <a:prstGeom prst="rect">
            <a:avLst/>
          </a:prstGeom>
        </p:spPr>
      </p:pic>
      <p:pic>
        <p:nvPicPr>
          <p:cNvPr id="17" name="Imagem 8">
            <a:extLst>
              <a:ext uri="{FF2B5EF4-FFF2-40B4-BE49-F238E27FC236}">
                <a16:creationId xmlns:a16="http://schemas.microsoft.com/office/drawing/2014/main" id="{9D507DC3-CE46-3AE4-79E7-3420A1652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178" y="4148614"/>
            <a:ext cx="3989451" cy="2003124"/>
          </a:xfrm>
          <a:prstGeom prst="rect">
            <a:avLst/>
          </a:prstGeom>
        </p:spPr>
      </p:pic>
      <p:pic>
        <p:nvPicPr>
          <p:cNvPr id="18" name="Espaço Reservado para Conteúdo 10">
            <a:extLst>
              <a:ext uri="{FF2B5EF4-FFF2-40B4-BE49-F238E27FC236}">
                <a16:creationId xmlns:a16="http://schemas.microsoft.com/office/drawing/2014/main" id="{5E242F6B-E1D3-0CB5-E5DB-4A78AB2A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169" t="13609" r="1528" b="13609"/>
          <a:stretch>
            <a:fillRect/>
          </a:stretch>
        </p:blipFill>
        <p:spPr bwMode="auto">
          <a:xfrm>
            <a:off x="4394794" y="2208920"/>
            <a:ext cx="2781326" cy="1841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082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D07-C22C-31F1-DF38-E6D16CB2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A Performance Comparison of (CE)OFDM and Pulsed PHY Modulations in Optical Wireless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68D5-6A84-F821-7EFC-60476D38A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1B4CE-EB9A-5373-DF15-83C8DAD63B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CA75-87CA-4B96-AFF7-573FCC0EFB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A10B90-1122-471C-2057-24408B6235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C1598-4326-9C45-AE4C-E65E6DC34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3246" y="2047503"/>
            <a:ext cx="3951469" cy="4244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60231-13A7-59F8-8C89-F8E96B74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110"/>
          <a:stretch>
            <a:fillRect/>
          </a:stretch>
        </p:blipFill>
        <p:spPr>
          <a:xfrm>
            <a:off x="6005831" y="1981200"/>
            <a:ext cx="5269654" cy="2645753"/>
          </a:xfrm>
          <a:prstGeom prst="rect">
            <a:avLst/>
          </a:prstGeom>
        </p:spPr>
      </p:pic>
      <p:pic>
        <p:nvPicPr>
          <p:cNvPr id="13" name="Espaço Reservado para Conteúdo 5">
            <a:extLst>
              <a:ext uri="{FF2B5EF4-FFF2-40B4-BE49-F238E27FC236}">
                <a16:creationId xmlns:a16="http://schemas.microsoft.com/office/drawing/2014/main" id="{F2C2B09F-D839-5462-5A21-70922591F8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0027"/>
          <a:stretch>
            <a:fillRect/>
          </a:stretch>
        </p:blipFill>
        <p:spPr bwMode="auto">
          <a:xfrm>
            <a:off x="6312024" y="4749132"/>
            <a:ext cx="4486483" cy="1726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93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3B9F5-FCF0-22F3-5189-C6C33BA7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9D039B7-767E-162F-01B6-617C03D5C63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914401" y="1628800"/>
            <a:ext cx="10361084" cy="432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The low PAPR (≈ 3 dB) of CE-OFDM signals led to EVM improvements across nearly all link lengths. </a:t>
            </a:r>
          </a:p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CE-OFDM outperformed conventional OFDM signals in terms of required received power to achieve error rates below the FEC threshold. </a:t>
            </a:r>
          </a:p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At longer ranges, using a constant-envelope waveform in VLC systems, EVM reduces by approximately 54% for 4-QAM at 8 m and by 43% for 16-QAM at 6 m, respectively. This achievement</a:t>
            </a:r>
            <a:r>
              <a:rPr lang="en-US" dirty="0">
                <a:solidFill>
                  <a:schemeClr val="tx1"/>
                </a:solidFill>
                <a:latin typeface="+mj-lt"/>
                <a:cs typeface="Tahoma" pitchFamily="34" charset="0"/>
              </a:rPr>
              <a:t> was possible due to the tolerance to nonlinearity assured by constant-envelope signals, and its robustness against noise.</a:t>
            </a:r>
          </a:p>
          <a:p>
            <a:pPr marL="0" lvl="1" indent="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</a:pPr>
            <a:r>
              <a:rPr lang="en-US" b="1" dirty="0">
                <a:solidFill>
                  <a:schemeClr val="tx1"/>
                </a:solidFill>
                <a:latin typeface="+mj-lt"/>
                <a:cs typeface="Tahoma" pitchFamily="34" charset="0"/>
              </a:rPr>
              <a:t>Future Directions </a:t>
            </a:r>
          </a:p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cs typeface="Tahoma" pitchFamily="34" charset="0"/>
              </a:rPr>
              <a:t>The combination of PM-PHY and CE-OFDM modulation can be well-suited to enable rate adaptation across varying distances.</a:t>
            </a:r>
          </a:p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cs typeface="Tahoma" pitchFamily="34" charset="0"/>
              </a:rPr>
              <a:t>CE-OFDM can a strong candidate to the 802.11br waveform standardization considering further aspects such as channelization.</a:t>
            </a:r>
            <a:endParaRPr lang="de-DE" dirty="0">
              <a:solidFill>
                <a:schemeClr val="tx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177E7F-54C7-DF80-7BF5-E40DD30B3D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A380F6-F1E5-E31B-056A-221FB4367D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F36F470-06CD-321B-990A-9E2F54E9E6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95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73238"/>
            <a:ext cx="10361084" cy="4702177"/>
          </a:xfrm>
          <a:ln/>
        </p:spPr>
        <p:txBody>
          <a:bodyPr/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>
                <a:solidFill>
                  <a:schemeClr val="tx1"/>
                </a:solidFill>
              </a:rPr>
              <a:t>[1]	</a:t>
            </a:r>
            <a:r>
              <a:rPr lang="fr-FR" sz="1400" b="0" dirty="0">
                <a:solidFill>
                  <a:schemeClr val="tx1"/>
                </a:solidFill>
              </a:rPr>
              <a:t>Thompson, Steve C., et al. "Constant </a:t>
            </a:r>
            <a:r>
              <a:rPr lang="fr-FR" sz="1400" b="0" dirty="0" err="1">
                <a:solidFill>
                  <a:schemeClr val="tx1"/>
                </a:solidFill>
              </a:rPr>
              <a:t>envelope</a:t>
            </a:r>
            <a:r>
              <a:rPr lang="fr-FR" sz="1400" b="0" dirty="0">
                <a:solidFill>
                  <a:schemeClr val="tx1"/>
                </a:solidFill>
              </a:rPr>
              <a:t> OFDM." IEEE transactions on communications 56.8 (2008): 1300-1312. </a:t>
            </a:r>
            <a:endParaRPr lang="en-US" sz="1400" b="0" dirty="0">
              <a:solidFill>
                <a:schemeClr val="tx1"/>
              </a:solidFill>
            </a:endParaRP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>
                <a:solidFill>
                  <a:schemeClr val="tx1"/>
                </a:solidFill>
              </a:rPr>
              <a:t>[2]	</a:t>
            </a:r>
            <a:r>
              <a:rPr lang="de-DE" sz="1400" b="0" dirty="0">
                <a:solidFill>
                  <a:schemeClr val="tx1"/>
                </a:solidFill>
              </a:rPr>
              <a:t>Jair A. L. Silva, Adolfo V. T. </a:t>
            </a:r>
            <a:r>
              <a:rPr lang="de-DE" sz="1400" b="0" dirty="0" err="1">
                <a:solidFill>
                  <a:schemeClr val="tx1"/>
                </a:solidFill>
              </a:rPr>
              <a:t>Cartaxo</a:t>
            </a:r>
            <a:r>
              <a:rPr lang="de-DE" sz="1400" b="0" dirty="0">
                <a:solidFill>
                  <a:schemeClr val="tx1"/>
                </a:solidFill>
              </a:rPr>
              <a:t>, and Marcelo E. V. Segatto, "A PAPR </a:t>
            </a:r>
            <a:r>
              <a:rPr lang="de-DE" sz="1400" b="0" dirty="0" err="1">
                <a:solidFill>
                  <a:schemeClr val="tx1"/>
                </a:solidFill>
              </a:rPr>
              <a:t>Reduction</a:t>
            </a:r>
            <a:r>
              <a:rPr lang="de-DE" sz="1400" b="0" dirty="0">
                <a:solidFill>
                  <a:schemeClr val="tx1"/>
                </a:solidFill>
              </a:rPr>
              <a:t> </a:t>
            </a:r>
            <a:r>
              <a:rPr lang="de-DE" sz="1400" b="0" dirty="0" err="1">
                <a:solidFill>
                  <a:schemeClr val="tx1"/>
                </a:solidFill>
              </a:rPr>
              <a:t>Technique</a:t>
            </a:r>
            <a:r>
              <a:rPr lang="de-DE" sz="1400" b="0" dirty="0">
                <a:solidFill>
                  <a:schemeClr val="tx1"/>
                </a:solidFill>
              </a:rPr>
              <a:t> </a:t>
            </a:r>
            <a:r>
              <a:rPr lang="de-DE" sz="1400" b="0" dirty="0" err="1">
                <a:solidFill>
                  <a:schemeClr val="tx1"/>
                </a:solidFill>
              </a:rPr>
              <a:t>Based</a:t>
            </a:r>
            <a:r>
              <a:rPr lang="de-DE" sz="1400" b="0" dirty="0">
                <a:solidFill>
                  <a:schemeClr val="tx1"/>
                </a:solidFill>
              </a:rPr>
              <a:t> on a Constant 	</a:t>
            </a:r>
            <a:r>
              <a:rPr lang="de-DE" sz="1400" b="0" dirty="0" err="1">
                <a:solidFill>
                  <a:schemeClr val="tx1"/>
                </a:solidFill>
              </a:rPr>
              <a:t>Envelope</a:t>
            </a:r>
            <a:r>
              <a:rPr lang="de-DE" sz="1400" b="0" dirty="0">
                <a:solidFill>
                  <a:schemeClr val="tx1"/>
                </a:solidFill>
              </a:rPr>
              <a:t> OFDM Approach </a:t>
            </a:r>
            <a:r>
              <a:rPr lang="de-DE" sz="1400" b="0" dirty="0" err="1">
                <a:solidFill>
                  <a:schemeClr val="tx1"/>
                </a:solidFill>
              </a:rPr>
              <a:t>for</a:t>
            </a:r>
            <a:r>
              <a:rPr lang="de-DE" sz="1400" b="0" dirty="0">
                <a:solidFill>
                  <a:schemeClr val="tx1"/>
                </a:solidFill>
              </a:rPr>
              <a:t> Fiber </a:t>
            </a:r>
            <a:r>
              <a:rPr lang="de-DE" sz="1400" b="0" dirty="0" err="1">
                <a:solidFill>
                  <a:schemeClr val="tx1"/>
                </a:solidFill>
              </a:rPr>
              <a:t>Nonlinearity</a:t>
            </a:r>
            <a:r>
              <a:rPr lang="de-DE" sz="1400" b="0" dirty="0">
                <a:solidFill>
                  <a:schemeClr val="tx1"/>
                </a:solidFill>
              </a:rPr>
              <a:t> Mitigation in Optical </a:t>
            </a:r>
            <a:r>
              <a:rPr lang="de-DE" sz="1400" b="0" dirty="0" err="1">
                <a:solidFill>
                  <a:schemeClr val="tx1"/>
                </a:solidFill>
              </a:rPr>
              <a:t>Direct-Detection</a:t>
            </a:r>
            <a:r>
              <a:rPr lang="de-DE" sz="1400" b="0" dirty="0">
                <a:solidFill>
                  <a:schemeClr val="tx1"/>
                </a:solidFill>
              </a:rPr>
              <a:t> Systems," J. </a:t>
            </a:r>
            <a:r>
              <a:rPr lang="de-DE" sz="1400" b="0" dirty="0" err="1">
                <a:solidFill>
                  <a:schemeClr val="tx1"/>
                </a:solidFill>
              </a:rPr>
              <a:t>Opt</a:t>
            </a:r>
            <a:r>
              <a:rPr lang="de-DE" sz="1400" b="0" dirty="0">
                <a:solidFill>
                  <a:schemeClr val="tx1"/>
                </a:solidFill>
              </a:rPr>
              <a:t>. Commun. </a:t>
            </a:r>
            <a:r>
              <a:rPr lang="de-DE" sz="1400" b="0" dirty="0" err="1">
                <a:solidFill>
                  <a:schemeClr val="tx1"/>
                </a:solidFill>
              </a:rPr>
              <a:t>Netw</a:t>
            </a:r>
            <a:r>
              <a:rPr lang="de-DE" sz="1400" b="0" dirty="0">
                <a:solidFill>
                  <a:schemeClr val="tx1"/>
                </a:solidFill>
              </a:rPr>
              <a:t>. 4, 	296-303 (2012)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400" b="0" dirty="0">
                <a:solidFill>
                  <a:schemeClr val="tx1"/>
                </a:solidFill>
              </a:rPr>
              <a:t>[3]	</a:t>
            </a:r>
            <a:r>
              <a:rPr lang="pt-BR" sz="1400" b="0" dirty="0">
                <a:solidFill>
                  <a:schemeClr val="tx1"/>
                </a:solidFill>
              </a:rPr>
              <a:t>J. A. L. Silva, T. Alves, A. Cartaxo, and M. E. V. Segatto, "Experimental Demonstration of a Direct-Detection Constant 	Envelope OFDM system," in Advanced Photonics &amp; Renewable Energy, OSA Technical Digest (CD) (Optica Publishing Group, 	2010), paper SPThB2.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400" b="0" dirty="0">
                <a:solidFill>
                  <a:schemeClr val="tx1"/>
                </a:solidFill>
              </a:rPr>
              <a:t>[4] 	Rocha, H. R. D. O., Dias, V. O., da Veiga Pereira, E., Nunes, R. B., Segatto, M. E., &amp; Silva, J. A. (2019). Increasing the spectral 	efficiency of DDO-CE-OFDM systems by multi-objective optimization. Journal of Lightwave Technology, 37(9), 2155-2162.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>
                <a:solidFill>
                  <a:schemeClr val="tx1"/>
                </a:solidFill>
              </a:rPr>
              <a:t>[5]	Santos, C., </a:t>
            </a:r>
            <a:r>
              <a:rPr lang="en-US" sz="1400" b="0" dirty="0" err="1">
                <a:solidFill>
                  <a:schemeClr val="tx1"/>
                </a:solidFill>
              </a:rPr>
              <a:t>Oliari</a:t>
            </a:r>
            <a:r>
              <a:rPr lang="en-US" sz="1400" b="0" dirty="0">
                <a:solidFill>
                  <a:schemeClr val="tx1"/>
                </a:solidFill>
              </a:rPr>
              <a:t>, V., Rocha, H., Pontes, M., Segatto, M., Okonkwo, C., Alvarado, A. and Silva, J., 2022. Experimental 	Demonstration of Constant-Envelope OFDM to Reduce Intermodulation Impairments and Increase Robustness Against Fiber 	Nonlinearities. Journal of Lightwave Technology, 40(15), pp.4983-4989. 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>
                <a:solidFill>
                  <a:schemeClr val="tx1"/>
                </a:solidFill>
              </a:rPr>
              <a:t>[6]	</a:t>
            </a:r>
            <a:r>
              <a:rPr lang="en-US" sz="1400" b="0" dirty="0" err="1">
                <a:solidFill>
                  <a:schemeClr val="tx1"/>
                </a:solidFill>
              </a:rPr>
              <a:t>Oliari</a:t>
            </a:r>
            <a:r>
              <a:rPr lang="en-US" sz="1400" b="0" dirty="0">
                <a:solidFill>
                  <a:schemeClr val="tx1"/>
                </a:solidFill>
              </a:rPr>
              <a:t>, V., Santos, C., Marciano, P., Rocha, H., Segatto, M., &amp; Silva, J. (2019). Closed-form expression for BER of CE-OFDM in 	optical intensity-modulated direct-detection systems. IEEE Communications Letters, 23(10), 1796-1800.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>
                <a:solidFill>
                  <a:schemeClr val="tx1"/>
                </a:solidFill>
              </a:rPr>
              <a:t>[7]	Camporez, H., Costa, W., Pontes, M., Segatto, M., Rocha, H., Silva, J., ... &amp; Freund, R. (2023). Increasing the reach of visible 	light communication links through constant-envelope OFDM signals. Optics Communications, 530, 129179.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>
                <a:solidFill>
                  <a:schemeClr val="tx1"/>
                </a:solidFill>
              </a:rPr>
              <a:t>[8]	Hinrichs, M., Costa, W., Rocha, H., Pontes, M., Segatto, M., Paraskevopoulos, A., ... &amp; Silva, J. (2023, November). A 	performance comparison of OFDM and pulsed PHY modulations in optical wireless communications. In 2023 South American 	Conference On Visible Light Communications (SACVLC) (pp. 124-129). IEEE.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1400" b="0" dirty="0">
              <a:solidFill>
                <a:schemeClr val="tx1"/>
              </a:solidFill>
            </a:endParaRP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1400" b="0" dirty="0">
              <a:solidFill>
                <a:schemeClr val="tx1"/>
              </a:solidFill>
            </a:endParaRP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1400" b="0" dirty="0">
              <a:solidFill>
                <a:schemeClr val="tx1"/>
              </a:solidFill>
            </a:endParaRP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761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17463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Optical Wireless Communication (OWC) offers high data rates and unlicensed spectrum but is strongly affected by LED nonlinearities such as clipping and saturation, which degrade OFDM signals with high Peak-to-Average Power Ratio (PAPR). To overcome this limitation, we investigate the use of Constant Envelope OFDM (CE-OFDM), a modulation scheme that reduces the PAPR to approximately 3 dB, allowing transmitters to operate at higher bias currents and thereby improving power efficiency, robustness to nonlinearities, and transmission reach.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19C4E-0AFE-08EB-4BBB-E1C6C3110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DB958A19-F907-E005-9DE5-1706C3E0D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Outline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AD19E72-E42B-2F81-2B2E-173BC4E523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Motivation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Theoretical background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Our Previous Works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Results in Light Communication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FF2C-DC21-FC1F-363A-972E28F07D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93C87-B092-951F-BAF0-B36121256D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E7A4-5EBA-EB97-2255-E381D0D79ED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5980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830390"/>
            <a:ext cx="10475383" cy="4264024"/>
          </a:xfrm>
          <a:ln/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Challenges in VLC systems: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LEDs inherently present nonlinear behavior, especially when driven at higher bias currents.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This nonlinearity manifests as </a:t>
            </a:r>
            <a:r>
              <a:rPr lang="en-US" b="1" dirty="0"/>
              <a:t>clipping</a:t>
            </a:r>
            <a:r>
              <a:rPr lang="en-US" dirty="0"/>
              <a:t> (when the signal exceeds the LED’s dynamic range) and </a:t>
            </a:r>
            <a:r>
              <a:rPr lang="en-US" b="1" dirty="0"/>
              <a:t>saturation</a:t>
            </a:r>
            <a:r>
              <a:rPr lang="en-US" dirty="0"/>
              <a:t> (when the LED output no longer increases proportionally with input current).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Impact on OFDM signals: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OFDM is spectrally efficient and robust to multipath fading, but it suffers from a high </a:t>
            </a:r>
            <a:r>
              <a:rPr lang="en-US" b="1" dirty="0"/>
              <a:t>Peak-to-Average Power Ratio (PAPR)</a:t>
            </a:r>
            <a:r>
              <a:rPr lang="en-US" dirty="0"/>
              <a:t>.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High PAPR drives the LED further into its nonlinear region, producing signal distortions, intermodulation effects, and significant degradation in error performance.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Need for improvement: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To fully exploit VLC systems, we require modulation formats that are robust against LED nonlinearities, while still ensuring high power efficiency and extended transmission reach.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647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9F6F-928B-4D5E-B61E-F15BAB36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Frequency Division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E5D23-B3AA-7E9B-C1BE-37167B40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73238"/>
            <a:ext cx="10361084" cy="4536081"/>
          </a:xfrm>
        </p:spPr>
        <p:txBody>
          <a:bodyPr/>
          <a:lstStyle/>
          <a:p>
            <a:r>
              <a:rPr lang="en-US" dirty="0"/>
              <a:t>Peak-to-Average Power Ratio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Per definition: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High PAPR is intrinsic in OFDM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Clipping of the signal leads to distortions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Distortion and </a:t>
            </a:r>
            <a:r>
              <a:rPr lang="en-US" sz="2000" b="0" dirty="0" err="1"/>
              <a:t>distortionless</a:t>
            </a:r>
            <a:r>
              <a:rPr lang="en-US" sz="2000" b="0" dirty="0"/>
              <a:t> techniques to reduce the PAPR.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4111A-F47A-359F-18AB-6CAA7ADD11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61079-25BA-767C-C7FB-A99DB31076D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0B316E-D441-F1BD-7206-AF8C8C69DE3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27" name="Imagem 9">
            <a:extLst>
              <a:ext uri="{FF2B5EF4-FFF2-40B4-BE49-F238E27FC236}">
                <a16:creationId xmlns:a16="http://schemas.microsoft.com/office/drawing/2014/main" id="{24D9C70F-2C60-8614-1104-B006CE6D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710" y="1876816"/>
            <a:ext cx="2864094" cy="1009714"/>
          </a:xfrm>
          <a:prstGeom prst="rect">
            <a:avLst/>
          </a:prstGeom>
        </p:spPr>
      </p:pic>
      <p:grpSp>
        <p:nvGrpSpPr>
          <p:cNvPr id="28" name="Agrupar 20">
            <a:extLst>
              <a:ext uri="{FF2B5EF4-FFF2-40B4-BE49-F238E27FC236}">
                <a16:creationId xmlns:a16="http://schemas.microsoft.com/office/drawing/2014/main" id="{187E7E2B-5F5D-C1A6-354C-D4E450426E23}"/>
              </a:ext>
            </a:extLst>
          </p:cNvPr>
          <p:cNvGrpSpPr/>
          <p:nvPr/>
        </p:nvGrpSpPr>
        <p:grpSpPr>
          <a:xfrm>
            <a:off x="3976612" y="3728430"/>
            <a:ext cx="3966970" cy="2716426"/>
            <a:chOff x="8409890" y="3883607"/>
            <a:chExt cx="3497920" cy="2395238"/>
          </a:xfrm>
        </p:grpSpPr>
        <p:pic>
          <p:nvPicPr>
            <p:cNvPr id="29" name="Imagem 10">
              <a:extLst>
                <a:ext uri="{FF2B5EF4-FFF2-40B4-BE49-F238E27FC236}">
                  <a16:creationId xmlns:a16="http://schemas.microsoft.com/office/drawing/2014/main" id="{8935CFAC-ED44-3CAB-5DF7-566B7E07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9890" y="3883607"/>
              <a:ext cx="3497920" cy="2395238"/>
            </a:xfrm>
            <a:prstGeom prst="rect">
              <a:avLst/>
            </a:prstGeom>
          </p:spPr>
        </p:pic>
        <p:cxnSp>
          <p:nvCxnSpPr>
            <p:cNvPr id="30" name="Conector reto 11">
              <a:extLst>
                <a:ext uri="{FF2B5EF4-FFF2-40B4-BE49-F238E27FC236}">
                  <a16:creationId xmlns:a16="http://schemas.microsoft.com/office/drawing/2014/main" id="{AE3BA1DE-27E2-2988-DA7D-B556F7CB6C49}"/>
                </a:ext>
              </a:extLst>
            </p:cNvPr>
            <p:cNvCxnSpPr>
              <a:cxnSpLocks/>
            </p:cNvCxnSpPr>
            <p:nvPr/>
          </p:nvCxnSpPr>
          <p:spPr>
            <a:xfrm>
              <a:off x="9177504" y="4891253"/>
              <a:ext cx="263144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ector reto 13">
              <a:extLst>
                <a:ext uri="{FF2B5EF4-FFF2-40B4-BE49-F238E27FC236}">
                  <a16:creationId xmlns:a16="http://schemas.microsoft.com/office/drawing/2014/main" id="{10989CAD-57E1-3916-9A90-5AF3203C51C0}"/>
                </a:ext>
              </a:extLst>
            </p:cNvPr>
            <p:cNvCxnSpPr/>
            <p:nvPr/>
          </p:nvCxnSpPr>
          <p:spPr>
            <a:xfrm>
              <a:off x="9177504" y="4285455"/>
              <a:ext cx="263144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Espaço Reservado para Conteúdo 6">
            <a:extLst>
              <a:ext uri="{FF2B5EF4-FFF2-40B4-BE49-F238E27FC236}">
                <a16:creationId xmlns:a16="http://schemas.microsoft.com/office/drawing/2014/main" id="{C3C2DCA2-236F-AF5F-BC9D-6F631DB35991}"/>
              </a:ext>
            </a:extLst>
          </p:cNvPr>
          <p:cNvSpPr txBox="1">
            <a:spLocks/>
          </p:cNvSpPr>
          <p:nvPr/>
        </p:nvSpPr>
        <p:spPr>
          <a:xfrm>
            <a:off x="7630983" y="4046684"/>
            <a:ext cx="2077446" cy="122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100" dirty="0">
                <a:latin typeface="NimbusSanL-Bold"/>
              </a:rPr>
              <a:t>Peak power</a:t>
            </a:r>
          </a:p>
          <a:p>
            <a:pPr marL="457200" lvl="1" indent="0">
              <a:buNone/>
            </a:pPr>
            <a:endParaRPr lang="en-US" sz="3200" dirty="0">
              <a:latin typeface="NimbusSanL-Bold"/>
            </a:endParaRPr>
          </a:p>
          <a:p>
            <a:pPr marL="457200" lvl="1" indent="0">
              <a:buNone/>
            </a:pPr>
            <a:r>
              <a:rPr lang="en-US" sz="1100" dirty="0">
                <a:latin typeface="NimbusSanL-Bold"/>
              </a:rPr>
              <a:t>Average power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100" dirty="0">
              <a:latin typeface="NimbusSanL-Bold"/>
              <a:sym typeface="Wingdings" panose="05000000000000000000" pitchFamily="2" charset="2"/>
            </a:endParaRPr>
          </a:p>
          <a:p>
            <a:pPr lvl="8">
              <a:buFont typeface="Wingdings" panose="05000000000000000000" pitchFamily="2" charset="2"/>
              <a:buChar char="Ø"/>
            </a:pPr>
            <a:endParaRPr lang="en-US" sz="1100" dirty="0">
              <a:latin typeface="NimbusSanL-Bold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69DE730-F5FC-45D8-AA85-8C5C3B785E8E}"/>
              </a:ext>
            </a:extLst>
          </p:cNvPr>
          <p:cNvCxnSpPr>
            <a:cxnSpLocks/>
          </p:cNvCxnSpPr>
          <p:nvPr/>
        </p:nvCxnSpPr>
        <p:spPr bwMode="auto">
          <a:xfrm flipH="1">
            <a:off x="7968208" y="4184164"/>
            <a:ext cx="16024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831D8C-10F3-C2EF-FFD5-4260A5A170F2}"/>
              </a:ext>
            </a:extLst>
          </p:cNvPr>
          <p:cNvCxnSpPr>
            <a:cxnSpLocks/>
          </p:cNvCxnSpPr>
          <p:nvPr/>
        </p:nvCxnSpPr>
        <p:spPr bwMode="auto">
          <a:xfrm flipH="1">
            <a:off x="7968208" y="4871196"/>
            <a:ext cx="16024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5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7EC7-42B6-1CAB-92BE-4EDD9D74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Constant-envelope OFDM (CE-OFDM)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6323-7886-E3B3-A0A3-E9A85D86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89254"/>
            <a:ext cx="10361084" cy="4113213"/>
          </a:xfrm>
        </p:spPr>
        <p:txBody>
          <a:bodyPr/>
          <a:lstStyle/>
          <a:p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29BD3-8F97-8605-9F6B-91D0ED952A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3D0EF-E198-E1FA-49D4-1831DA0F802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F0407C-A304-1DD5-BC20-5E27D4214D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8" name="Imagem 11">
            <a:extLst>
              <a:ext uri="{FF2B5EF4-FFF2-40B4-BE49-F238E27FC236}">
                <a16:creationId xmlns:a16="http://schemas.microsoft.com/office/drawing/2014/main" id="{AB196D9B-DAAB-542F-02D2-44B16006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91" y="1830390"/>
            <a:ext cx="5132579" cy="4025649"/>
          </a:xfrm>
          <a:prstGeom prst="rect">
            <a:avLst/>
          </a:prstGeom>
        </p:spPr>
      </p:pic>
      <p:pic>
        <p:nvPicPr>
          <p:cNvPr id="9" name="Imagem 20">
            <a:extLst>
              <a:ext uri="{FF2B5EF4-FFF2-40B4-BE49-F238E27FC236}">
                <a16:creationId xmlns:a16="http://schemas.microsoft.com/office/drawing/2014/main" id="{A974DAAF-219C-4852-B25E-146B20239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58" t="51594"/>
          <a:stretch/>
        </p:blipFill>
        <p:spPr>
          <a:xfrm>
            <a:off x="8759156" y="4495440"/>
            <a:ext cx="3232502" cy="1881245"/>
          </a:xfrm>
          <a:prstGeom prst="rect">
            <a:avLst/>
          </a:prstGeom>
        </p:spPr>
      </p:pic>
      <p:pic>
        <p:nvPicPr>
          <p:cNvPr id="10" name="Imagem 19">
            <a:extLst>
              <a:ext uri="{FF2B5EF4-FFF2-40B4-BE49-F238E27FC236}">
                <a16:creationId xmlns:a16="http://schemas.microsoft.com/office/drawing/2014/main" id="{82A914F6-7A26-BDDB-6962-6B48D174B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301" y="1677812"/>
            <a:ext cx="4286664" cy="51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BA4B1-3F7F-8656-5DF0-46D81972BC57}"/>
                  </a:ext>
                </a:extLst>
              </p:cNvPr>
              <p:cNvSpPr txBox="1"/>
              <p:nvPr/>
            </p:nvSpPr>
            <p:spPr>
              <a:xfrm>
                <a:off x="6096000" y="2253040"/>
                <a:ext cx="548526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pt-BR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CE-OFDM generates constant envelope signals via phase modulation </a:t>
                </a:r>
                <a:r>
                  <a:rPr lang="pt-BR" sz="2000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[1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]</a:t>
                </a:r>
                <a:r>
                  <a:rPr lang="pt-BR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. 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pt-BR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Reduced PAPR (~3 dB for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1 a.u.). </a:t>
                </a:r>
              </a:p>
              <a:p>
                <a:pPr marL="342900" lvl="1" indent="-342900" algn="ctr">
                  <a:buFont typeface="Arial" panose="020B0604020202020204" pitchFamily="34" charset="0"/>
                  <a:buChar char="•"/>
                </a:pPr>
                <a:r>
                  <a:rPr lang="pt-BR" sz="20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Maintains compatibility with OFDM processing.</a:t>
                </a:r>
                <a:endParaRPr lang="en-US" sz="2000" i="0" u="none" strike="noStrike" baseline="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BA4B1-3F7F-8656-5DF0-46D81972B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53040"/>
                <a:ext cx="5485266" cy="1323439"/>
              </a:xfrm>
              <a:prstGeom prst="rect">
                <a:avLst/>
              </a:prstGeom>
              <a:blipFill>
                <a:blip r:embed="rId5"/>
                <a:stretch>
                  <a:fillRect l="-1000" t="-2765" r="-1111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20">
            <a:extLst>
              <a:ext uri="{FF2B5EF4-FFF2-40B4-BE49-F238E27FC236}">
                <a16:creationId xmlns:a16="http://schemas.microsoft.com/office/drawing/2014/main" id="{2467CFAE-56DF-4CAD-7EF4-A0EE82708424}"/>
              </a:ext>
            </a:extLst>
          </p:cNvPr>
          <p:cNvGrpSpPr/>
          <p:nvPr/>
        </p:nvGrpSpPr>
        <p:grpSpPr>
          <a:xfrm>
            <a:off x="6074497" y="4544932"/>
            <a:ext cx="2589255" cy="1773020"/>
            <a:chOff x="8409890" y="3883607"/>
            <a:chExt cx="3497920" cy="2395238"/>
          </a:xfrm>
        </p:grpSpPr>
        <p:pic>
          <p:nvPicPr>
            <p:cNvPr id="15" name="Imagem 10">
              <a:extLst>
                <a:ext uri="{FF2B5EF4-FFF2-40B4-BE49-F238E27FC236}">
                  <a16:creationId xmlns:a16="http://schemas.microsoft.com/office/drawing/2014/main" id="{5CBE6A31-293A-691D-0D5E-46EB12892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09890" y="3883607"/>
              <a:ext cx="3497920" cy="2395238"/>
            </a:xfrm>
            <a:prstGeom prst="rect">
              <a:avLst/>
            </a:prstGeom>
          </p:spPr>
        </p:pic>
        <p:cxnSp>
          <p:nvCxnSpPr>
            <p:cNvPr id="16" name="Conector reto 11">
              <a:extLst>
                <a:ext uri="{FF2B5EF4-FFF2-40B4-BE49-F238E27FC236}">
                  <a16:creationId xmlns:a16="http://schemas.microsoft.com/office/drawing/2014/main" id="{FD37A1D0-6D94-CCB0-5A8B-A7FA5BAAC570}"/>
                </a:ext>
              </a:extLst>
            </p:cNvPr>
            <p:cNvCxnSpPr>
              <a:cxnSpLocks/>
            </p:cNvCxnSpPr>
            <p:nvPr/>
          </p:nvCxnSpPr>
          <p:spPr>
            <a:xfrm>
              <a:off x="9177504" y="4891253"/>
              <a:ext cx="263144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ector reto 13">
              <a:extLst>
                <a:ext uri="{FF2B5EF4-FFF2-40B4-BE49-F238E27FC236}">
                  <a16:creationId xmlns:a16="http://schemas.microsoft.com/office/drawing/2014/main" id="{74280F64-3479-6297-63A9-BF33B1E1A51B}"/>
                </a:ext>
              </a:extLst>
            </p:cNvPr>
            <p:cNvCxnSpPr/>
            <p:nvPr/>
          </p:nvCxnSpPr>
          <p:spPr>
            <a:xfrm>
              <a:off x="9177504" y="4285455"/>
              <a:ext cx="263144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787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3E62-2B87-A3C3-E3C2-515716C7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PoC: Optical IMDD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CE17-C545-6F72-1103-1B5BB1CC7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D1ECB-96E9-24CD-8AC5-9ECAEBDD3C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85336-42F2-E261-7111-DEFB02AB3D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AE0708-40DF-A7F7-36C3-FD8A6108DF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75163B59-CBB0-C675-A4E1-C8693E39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1675722"/>
            <a:ext cx="8807450" cy="2355481"/>
          </a:xfrm>
          <a:prstGeom prst="rect">
            <a:avLst/>
          </a:prstGeom>
        </p:spPr>
      </p:pic>
      <p:pic>
        <p:nvPicPr>
          <p:cNvPr id="8" name="Imagem 4">
            <a:extLst>
              <a:ext uri="{FF2B5EF4-FFF2-40B4-BE49-F238E27FC236}">
                <a16:creationId xmlns:a16="http://schemas.microsoft.com/office/drawing/2014/main" id="{A8E10C45-8CA3-DB93-7706-02DF1D5D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381" y="4084170"/>
            <a:ext cx="6507919" cy="2299694"/>
          </a:xfrm>
          <a:prstGeom prst="rect">
            <a:avLst/>
          </a:prstGeom>
        </p:spPr>
      </p:pic>
      <p:sp>
        <p:nvSpPr>
          <p:cNvPr id="9" name="CaixaDeTexto 6">
            <a:extLst>
              <a:ext uri="{FF2B5EF4-FFF2-40B4-BE49-F238E27FC236}">
                <a16:creationId xmlns:a16="http://schemas.microsoft.com/office/drawing/2014/main" id="{1AE7BEFB-24C3-C251-7494-BD8DD6BBDD30}"/>
              </a:ext>
            </a:extLst>
          </p:cNvPr>
          <p:cNvSpPr txBox="1"/>
          <p:nvPr/>
        </p:nvSpPr>
        <p:spPr>
          <a:xfrm>
            <a:off x="929216" y="4326076"/>
            <a:ext cx="37761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0" dirty="0">
                <a:solidFill>
                  <a:srgbClr val="545454"/>
                </a:solidFill>
                <a:effectLst/>
                <a:latin typeface="Archivo"/>
              </a:rPr>
              <a:t>J. A. L. Silva, T. Alves, A. Cartaxo, </a:t>
            </a:r>
            <a:r>
              <a:rPr lang="pt-BR" sz="1600" i="0" dirty="0" err="1">
                <a:solidFill>
                  <a:srgbClr val="545454"/>
                </a:solidFill>
                <a:effectLst/>
                <a:latin typeface="Archivo"/>
              </a:rPr>
              <a:t>and</a:t>
            </a:r>
            <a:r>
              <a:rPr lang="pt-BR" sz="1600" i="0" dirty="0">
                <a:solidFill>
                  <a:srgbClr val="545454"/>
                </a:solidFill>
                <a:effectLst/>
                <a:latin typeface="Archivo"/>
              </a:rPr>
              <a:t> M. E. V. Segatto, "</a:t>
            </a:r>
            <a:r>
              <a:rPr lang="pt-BR" sz="1600" b="1" i="1" dirty="0">
                <a:solidFill>
                  <a:srgbClr val="545454"/>
                </a:solidFill>
                <a:effectLst/>
                <a:latin typeface="Archivo"/>
              </a:rPr>
              <a:t>Experimental </a:t>
            </a:r>
            <a:r>
              <a:rPr lang="pt-BR" sz="1600" b="1" i="1" dirty="0" err="1">
                <a:solidFill>
                  <a:srgbClr val="545454"/>
                </a:solidFill>
                <a:effectLst/>
                <a:latin typeface="Archivo"/>
              </a:rPr>
              <a:t>Demonstration</a:t>
            </a:r>
            <a:r>
              <a:rPr lang="pt-BR" sz="1600" b="1" i="1" dirty="0">
                <a:solidFill>
                  <a:srgbClr val="545454"/>
                </a:solidFill>
                <a:effectLst/>
                <a:latin typeface="Archivo"/>
              </a:rPr>
              <a:t> </a:t>
            </a:r>
            <a:r>
              <a:rPr lang="pt-BR" sz="1600" b="1" i="1" dirty="0" err="1">
                <a:solidFill>
                  <a:srgbClr val="545454"/>
                </a:solidFill>
                <a:effectLst/>
                <a:latin typeface="Archivo"/>
              </a:rPr>
              <a:t>of</a:t>
            </a:r>
            <a:r>
              <a:rPr lang="pt-BR" sz="1600" b="1" i="1" dirty="0">
                <a:solidFill>
                  <a:srgbClr val="545454"/>
                </a:solidFill>
                <a:effectLst/>
                <a:latin typeface="Archivo"/>
              </a:rPr>
              <a:t> a Direct-</a:t>
            </a:r>
            <a:r>
              <a:rPr lang="pt-BR" sz="1600" b="1" i="1" dirty="0" err="1">
                <a:solidFill>
                  <a:srgbClr val="545454"/>
                </a:solidFill>
                <a:effectLst/>
                <a:latin typeface="Archivo"/>
              </a:rPr>
              <a:t>Detection</a:t>
            </a:r>
            <a:r>
              <a:rPr lang="pt-BR" sz="1600" b="1" i="1" dirty="0">
                <a:solidFill>
                  <a:srgbClr val="545454"/>
                </a:solidFill>
                <a:effectLst/>
                <a:latin typeface="Archivo"/>
              </a:rPr>
              <a:t> Constant Envelope OFDM system</a:t>
            </a:r>
            <a:r>
              <a:rPr lang="pt-BR" sz="1600" i="0" dirty="0">
                <a:solidFill>
                  <a:srgbClr val="545454"/>
                </a:solidFill>
                <a:effectLst/>
                <a:latin typeface="Archivo"/>
              </a:rPr>
              <a:t>," in </a:t>
            </a:r>
            <a:r>
              <a:rPr lang="pt-BR" sz="1600" i="1" dirty="0" err="1">
                <a:solidFill>
                  <a:srgbClr val="545454"/>
                </a:solidFill>
                <a:effectLst/>
                <a:latin typeface="Archivo"/>
              </a:rPr>
              <a:t>Advanced</a:t>
            </a:r>
            <a:r>
              <a:rPr lang="pt-BR" sz="1600" i="1" dirty="0">
                <a:solidFill>
                  <a:srgbClr val="545454"/>
                </a:solidFill>
                <a:effectLst/>
                <a:latin typeface="Archivo"/>
              </a:rPr>
              <a:t> </a:t>
            </a:r>
            <a:r>
              <a:rPr lang="pt-BR" sz="1600" i="1" dirty="0" err="1">
                <a:solidFill>
                  <a:srgbClr val="545454"/>
                </a:solidFill>
                <a:effectLst/>
                <a:latin typeface="Archivo"/>
              </a:rPr>
              <a:t>Photonics</a:t>
            </a:r>
            <a:r>
              <a:rPr lang="pt-BR" sz="1600" i="1" dirty="0">
                <a:solidFill>
                  <a:srgbClr val="545454"/>
                </a:solidFill>
                <a:effectLst/>
                <a:latin typeface="Archivo"/>
              </a:rPr>
              <a:t> &amp; </a:t>
            </a:r>
            <a:r>
              <a:rPr lang="pt-BR" sz="1600" i="1" dirty="0" err="1">
                <a:solidFill>
                  <a:srgbClr val="545454"/>
                </a:solidFill>
                <a:effectLst/>
                <a:latin typeface="Archivo"/>
              </a:rPr>
              <a:t>Renewable</a:t>
            </a:r>
            <a:r>
              <a:rPr lang="pt-BR" sz="1600" i="1" dirty="0">
                <a:solidFill>
                  <a:srgbClr val="545454"/>
                </a:solidFill>
                <a:effectLst/>
                <a:latin typeface="Archivo"/>
              </a:rPr>
              <a:t> Energy</a:t>
            </a:r>
            <a:r>
              <a:rPr lang="pt-BR" sz="1600" i="0" dirty="0">
                <a:solidFill>
                  <a:srgbClr val="545454"/>
                </a:solidFill>
                <a:effectLst/>
                <a:latin typeface="Archivo"/>
              </a:rPr>
              <a:t>, OSA </a:t>
            </a:r>
            <a:r>
              <a:rPr lang="pt-BR" sz="1600" i="0" dirty="0" err="1">
                <a:solidFill>
                  <a:srgbClr val="545454"/>
                </a:solidFill>
                <a:effectLst/>
                <a:latin typeface="Archivo"/>
              </a:rPr>
              <a:t>Technical</a:t>
            </a:r>
            <a:r>
              <a:rPr lang="pt-BR" sz="1600" i="0" dirty="0">
                <a:solidFill>
                  <a:srgbClr val="545454"/>
                </a:solidFill>
                <a:effectLst/>
                <a:latin typeface="Archivo"/>
              </a:rPr>
              <a:t> </a:t>
            </a:r>
            <a:r>
              <a:rPr lang="pt-BR" sz="1600" i="0" dirty="0" err="1">
                <a:solidFill>
                  <a:srgbClr val="545454"/>
                </a:solidFill>
                <a:effectLst/>
                <a:latin typeface="Archivo"/>
              </a:rPr>
              <a:t>Digest</a:t>
            </a:r>
            <a:r>
              <a:rPr lang="pt-BR" sz="1600" i="0" dirty="0">
                <a:solidFill>
                  <a:srgbClr val="545454"/>
                </a:solidFill>
                <a:effectLst/>
                <a:latin typeface="Archivo"/>
              </a:rPr>
              <a:t> (CD) (</a:t>
            </a:r>
            <a:r>
              <a:rPr lang="pt-BR" sz="1600" i="0" dirty="0" err="1">
                <a:solidFill>
                  <a:srgbClr val="545454"/>
                </a:solidFill>
                <a:effectLst/>
                <a:latin typeface="Archivo"/>
              </a:rPr>
              <a:t>Optica</a:t>
            </a:r>
            <a:r>
              <a:rPr lang="pt-BR" sz="1600" i="0" dirty="0">
                <a:solidFill>
                  <a:srgbClr val="545454"/>
                </a:solidFill>
                <a:effectLst/>
                <a:latin typeface="Archivo"/>
              </a:rPr>
              <a:t> </a:t>
            </a:r>
            <a:r>
              <a:rPr lang="pt-BR" sz="1600" i="0" dirty="0" err="1">
                <a:solidFill>
                  <a:srgbClr val="545454"/>
                </a:solidFill>
                <a:effectLst/>
                <a:latin typeface="Archivo"/>
              </a:rPr>
              <a:t>Publishing</a:t>
            </a:r>
            <a:r>
              <a:rPr lang="pt-BR" sz="1600" i="0" dirty="0">
                <a:solidFill>
                  <a:srgbClr val="545454"/>
                </a:solidFill>
                <a:effectLst/>
                <a:latin typeface="Archivo"/>
              </a:rPr>
              <a:t> </a:t>
            </a:r>
            <a:r>
              <a:rPr lang="pt-BR" sz="1600" i="0" dirty="0" err="1">
                <a:solidFill>
                  <a:srgbClr val="545454"/>
                </a:solidFill>
                <a:effectLst/>
                <a:latin typeface="Archivo"/>
              </a:rPr>
              <a:t>Group</a:t>
            </a:r>
            <a:r>
              <a:rPr lang="pt-BR" sz="1600" i="0" dirty="0">
                <a:solidFill>
                  <a:srgbClr val="545454"/>
                </a:solidFill>
                <a:effectLst/>
                <a:latin typeface="Archivo"/>
              </a:rPr>
              <a:t>, 2010), </a:t>
            </a:r>
            <a:r>
              <a:rPr lang="pt-BR" sz="1600" i="0" dirty="0" err="1">
                <a:solidFill>
                  <a:srgbClr val="545454"/>
                </a:solidFill>
                <a:effectLst/>
                <a:latin typeface="Archivo"/>
              </a:rPr>
              <a:t>paper</a:t>
            </a:r>
            <a:r>
              <a:rPr lang="pt-BR" sz="1600" i="0" dirty="0">
                <a:solidFill>
                  <a:srgbClr val="545454"/>
                </a:solidFill>
                <a:effectLst/>
                <a:latin typeface="Archivo"/>
              </a:rPr>
              <a:t> SPThB2.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5299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3E62-2B87-A3C3-E3C2-515716C7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Spectral Efficiency Issue in Optical IMDD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CE17-C545-6F72-1103-1B5BB1CC7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D1ECB-96E9-24CD-8AC5-9ECAEBDD3C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85336-42F2-E261-7111-DEFB02AB3D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AE0708-40DF-A7F7-36C3-FD8A6108DF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A7FA362E-4907-1A14-9602-F0B79049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85" y="1726054"/>
            <a:ext cx="5795847" cy="17029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E64BD4-8811-F18E-7965-8F1F173D1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04" y="1556792"/>
            <a:ext cx="5104509" cy="3709978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B9152710-D6A1-191F-A8A6-1C2DC8D93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82" y="3117447"/>
            <a:ext cx="3000581" cy="3136750"/>
          </a:xfrm>
          <a:prstGeom prst="rect">
            <a:avLst/>
          </a:prstGeom>
        </p:spPr>
      </p:pic>
      <p:pic>
        <p:nvPicPr>
          <p:cNvPr id="10" name="Imagem 11">
            <a:extLst>
              <a:ext uri="{FF2B5EF4-FFF2-40B4-BE49-F238E27FC236}">
                <a16:creationId xmlns:a16="http://schemas.microsoft.com/office/drawing/2014/main" id="{6CDA573D-1F19-3B07-984C-7C304C64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3556266"/>
            <a:ext cx="6073398" cy="23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3E62-2B87-A3C3-E3C2-515716C7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Nonlinearities Impairments in Optical IMDD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CE17-C545-6F72-1103-1B5BB1CC7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D1ECB-96E9-24CD-8AC5-9ECAEBDD3C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85336-42F2-E261-7111-DEFB02AB3D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Jair Silva, Federal University of Esp</a:t>
            </a:r>
            <a:r>
              <a:rPr lang="pt-BR" dirty="0"/>
              <a:t>írito Santo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AE0708-40DF-A7F7-36C3-FD8A6108DF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AE79DA95-A81B-AE41-6B41-7C480C70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30" y="1752931"/>
            <a:ext cx="6711892" cy="1964101"/>
          </a:xfrm>
          <a:prstGeom prst="rect">
            <a:avLst/>
          </a:prstGeom>
        </p:spPr>
      </p:pic>
      <p:pic>
        <p:nvPicPr>
          <p:cNvPr id="8" name="Imagem 4">
            <a:extLst>
              <a:ext uri="{FF2B5EF4-FFF2-40B4-BE49-F238E27FC236}">
                <a16:creationId xmlns:a16="http://schemas.microsoft.com/office/drawing/2014/main" id="{B54F0C6D-9A00-6C79-20F8-B41FFA323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56" y="3789363"/>
            <a:ext cx="6697882" cy="2178218"/>
          </a:xfrm>
          <a:prstGeom prst="rect">
            <a:avLst/>
          </a:prstGeom>
        </p:spPr>
      </p:pic>
      <p:pic>
        <p:nvPicPr>
          <p:cNvPr id="9" name="Imagem 7">
            <a:extLst>
              <a:ext uri="{FF2B5EF4-FFF2-40B4-BE49-F238E27FC236}">
                <a16:creationId xmlns:a16="http://schemas.microsoft.com/office/drawing/2014/main" id="{FED406D3-6FDC-8514-DF13-14D9E07EE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7" y="1699271"/>
            <a:ext cx="3345804" cy="45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8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1864</TotalTime>
  <Words>1577</Words>
  <Application>Microsoft Office PowerPoint</Application>
  <PresentationFormat>Widescreen</PresentationFormat>
  <Paragraphs>150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Archivo</vt:lpstr>
      <vt:lpstr>Arial</vt:lpstr>
      <vt:lpstr>Arial Unicode MS</vt:lpstr>
      <vt:lpstr>Cambria Math</vt:lpstr>
      <vt:lpstr>NimbusSanL-Bold</vt:lpstr>
      <vt:lpstr>Times New Roman</vt:lpstr>
      <vt:lpstr>Wingdings</vt:lpstr>
      <vt:lpstr>Office</vt:lpstr>
      <vt:lpstr>Document</vt:lpstr>
      <vt:lpstr>Constant Envelope OFDM in Optical Wireless Communications</vt:lpstr>
      <vt:lpstr>Abstract</vt:lpstr>
      <vt:lpstr>Outline</vt:lpstr>
      <vt:lpstr>Motivation</vt:lpstr>
      <vt:lpstr>Orthogonal Frequency Division Multiplexing</vt:lpstr>
      <vt:lpstr>Constant-envelope OFDM (CE-OFDM)</vt:lpstr>
      <vt:lpstr>First PoC: Optical IMDD Systems</vt:lpstr>
      <vt:lpstr>Addressing the Spectral Efficiency Issue in Optical IMDD</vt:lpstr>
      <vt:lpstr>Addressing the Nonlinearities Impairments in Optical IMDD Systems</vt:lpstr>
      <vt:lpstr>Closed-Form Expression for BER of CE-OFDM in Optical Intensity-Modulated Direct-Detection Systems</vt:lpstr>
      <vt:lpstr>Increasing the Reach of Visible Light Communication Links Through Constant-Envelope OFDM Signals</vt:lpstr>
      <vt:lpstr> Influence of LED Bias Current on the Performance</vt:lpstr>
      <vt:lpstr>System Performance at Different VLC Link Lengths</vt:lpstr>
      <vt:lpstr>A Performance Comparison of (CE)OFDM and Pulsed PHY Modulations in Optical Wireless Communications</vt:lpstr>
      <vt:lpstr>A Performance Comparison of (CE)OFDM and Pulsed PHY Modulations in Optical Wireless Communications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Jungnickel, Volker</dc:creator>
  <cp:keywords/>
  <cp:lastModifiedBy>Da Silva Costa W, Wesley</cp:lastModifiedBy>
  <cp:revision>21</cp:revision>
  <cp:lastPrinted>1601-01-01T00:00:00Z</cp:lastPrinted>
  <dcterms:created xsi:type="dcterms:W3CDTF">2025-07-27T09:22:42Z</dcterms:created>
  <dcterms:modified xsi:type="dcterms:W3CDTF">2025-09-11T12:52:02Z</dcterms:modified>
  <cp:category>Name, Affiliation</cp:category>
</cp:coreProperties>
</file>