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40" r:id="rId3"/>
    <p:sldId id="673" r:id="rId4"/>
    <p:sldId id="674" r:id="rId5"/>
    <p:sldId id="675" r:id="rId6"/>
    <p:sldId id="649" r:id="rId7"/>
    <p:sldId id="588" r:id="rId8"/>
    <p:sldId id="666" r:id="rId9"/>
    <p:sldId id="667" r:id="rId10"/>
    <p:sldId id="66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3" d="100"/>
          <a:sy n="113" d="100"/>
        </p:scale>
        <p:origin x="15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4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305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46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1770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349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58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Timestamp size for AMP TSF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2025-09-08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1583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443220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Sam Shi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Sam.Shi@INNOPEAKTECH.COM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r10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802.11-25/0813r0,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up on Duty-cycle operation for AMP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802.11-25/0814r0, Follow up on TSF for trigger based AMP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802.11-25/1251r0, Follow up on TSF for trigger based AMP communication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802.11-25/0342r0</a:t>
            </a:r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, TSF for trigger based AMP communication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802.11-25/1583r0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57884"/>
            <a:ext cx="7772400" cy="446328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Currently the following motions about AMP TSF were agreed [1].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</a:t>
            </a:r>
            <a:r>
              <a:rPr lang="en-US" altLang="zh-CN" sz="16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If AMP device is able to support AMP TSF, the maximum timing offset is ±10</a:t>
            </a:r>
            <a:r>
              <a:rPr lang="en-US" altLang="zh-CN" sz="1600" i="1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6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ppm.</a:t>
            </a:r>
            <a:endParaRPr lang="zh-CN" altLang="zh-CN" sz="16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MM-23: </a:t>
            </a:r>
            <a:r>
              <a:rPr lang="en-US" altLang="zh-CN" sz="16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802.11bp defines short timestamp to enable AMP NON-AP STA to monitor DL frames in duty-cycle operation. </a:t>
            </a:r>
            <a:endParaRPr lang="zh-CN" altLang="zh-CN" sz="16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length of short timestamp is TBD.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MM-26</a:t>
            </a:r>
            <a:r>
              <a:rPr lang="en-US" altLang="zh-CN" sz="16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802.11bp specifies, for a short timestamp, coarse timing granularity larger than 1µs. </a:t>
            </a:r>
            <a:endParaRPr lang="zh-CN" altLang="zh-CN" sz="16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detailed timing granularity are TBD.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FM-7</a:t>
            </a:r>
            <a:r>
              <a:rPr lang="en-US" altLang="zh-CN" sz="16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802.11bp allows short timestamp to be carried in an AMP trigger Frame. </a:t>
            </a:r>
            <a:endParaRPr lang="zh-CN" altLang="zh-CN" sz="16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Note: The presence of the short timestamp is configurable.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In this contribution, we want to discuss the length of 11bp short timestamp.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1583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B4FBCD1-B4BB-4E53-A753-923E310F9DD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10ED220-6DE7-4981-8536-5B2A21C0B9A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435512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Recap: Timestamp size for AMP TSF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190500" y="1313056"/>
            <a:ext cx="8724900" cy="49705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Factors to determine timestamp size for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The 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timing granularity of AMP TSF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Significantly relax the timing granularity requirement for AMP, e.g. to 1024us, is acceptable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Since the TSF clock accuracy is 10^4 ppm, for a 200ms duty cycle period, 2ms drifting will happen. It is not necessary to maintain fine timing granularity(i.e. 1us).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The range of AMP TSF timer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The range of AMP TSF timer can be determined to cover the duration of whole operation duration (e.g., time spending for the whole inventory procedure).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In [2], we </a:t>
            </a: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raised the assumption on energy storage and the procedure of success UL PPDU transmission. One practical maximum operation duration is about </a:t>
            </a:r>
            <a:r>
              <a:rPr lang="en-US" altLang="zh-CN" sz="1600" kern="0" dirty="0">
                <a:solidFill>
                  <a:srgbClr val="000000"/>
                </a:solidFill>
                <a:highlight>
                  <a:srgbClr val="FFFF00"/>
                </a:highlight>
                <a:ea typeface="OPPOSans M" panose="00020600040101010101" pitchFamily="18" charset="-122"/>
              </a:rPr>
              <a:t>2.02s.</a:t>
            </a:r>
            <a:endParaRPr lang="en-US" altLang="zh-CN" sz="1600" dirty="0"/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During the operation duration, TSF timer is used to determine the service periods based on the Duty-cycle configuration and finish the solicited UL data Tx.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1583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53881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Recap: Short timestamp for AMP TSF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190500" y="1313056"/>
                <a:ext cx="8648699" cy="2108269"/>
              </a:xfrm>
              <a:prstGeom prst="rect">
                <a:avLst/>
              </a:prstGeom>
              <a:noFill/>
              <a:ln w="12700">
                <a:noFill/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zh-CN" sz="1800" dirty="0"/>
                  <a:t>Example timestamp size for AMP TSF[2]</a:t>
                </a:r>
              </a:p>
              <a:p>
                <a:pPr marL="1257300" lvl="3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zh-CN" sz="1600" dirty="0"/>
                  <a:t>With the timing granularity of 1024us</a:t>
                </a:r>
              </a:p>
              <a:p>
                <a:pPr marL="1714500" lvl="4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zh-CN" sz="1600" dirty="0"/>
                  <a:t>E.g., Timestamp size 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60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CN" sz="1600">
                        <a:latin typeface="Cambria Math" panose="02040503050406030204" pitchFamily="18" charset="0"/>
                      </a:rPr>
                      <m:t> ~11</m:t>
                    </m:r>
                    <m:r>
                      <m:rPr>
                        <m:sty m:val="p"/>
                      </m:rPr>
                      <a:rPr lang="en-US" altLang="zh-CN" sz="1600">
                        <a:latin typeface="Cambria Math" panose="02040503050406030204" pitchFamily="18" charset="0"/>
                      </a:rPr>
                      <m:t>bits</m:t>
                    </m:r>
                    <m:r>
                      <a:rPr lang="en-US" altLang="zh-CN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to cover a operation duration of </a:t>
                </a:r>
                <a:r>
                  <a:rPr lang="en-US" altLang="zh-CN" sz="1600" dirty="0">
                    <a:highlight>
                      <a:srgbClr val="FFFF00"/>
                    </a:highlight>
                  </a:rPr>
                  <a:t>2s</a:t>
                </a:r>
                <a:r>
                  <a:rPr lang="en-US" altLang="zh-CN" sz="1600" dirty="0"/>
                  <a:t>.</a:t>
                </a:r>
              </a:p>
              <a:p>
                <a:pPr marL="1714500" lvl="4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zh-CN" sz="1600" dirty="0"/>
                  <a:t>E.g., Timestamp size 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60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CN" sz="1600">
                        <a:latin typeface="Cambria Math" panose="02040503050406030204" pitchFamily="18" charset="0"/>
                      </a:rPr>
                      <m:t> ~ 8</m:t>
                    </m:r>
                    <m:r>
                      <m:rPr>
                        <m:sty m:val="p"/>
                      </m:rPr>
                      <a:rPr lang="en-US" altLang="zh-CN" sz="1600">
                        <a:latin typeface="Cambria Math" panose="02040503050406030204" pitchFamily="18" charset="0"/>
                      </a:rPr>
                      <m:t>bits</m:t>
                    </m:r>
                    <m:r>
                      <a:rPr lang="en-US" altLang="zh-CN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to cover a </a:t>
                </a:r>
                <a:r>
                  <a:rPr lang="en-US" altLang="zh-CN" sz="1600" dirty="0">
                    <a:highlight>
                      <a:srgbClr val="FFFF00"/>
                    </a:highlight>
                  </a:rPr>
                  <a:t>200ms </a:t>
                </a:r>
                <a:r>
                  <a:rPr lang="en-US" altLang="zh-CN" sz="1600" dirty="0"/>
                  <a:t>duty cycle period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altLang="zh-CN" sz="2000" kern="0" dirty="0">
                  <a:solidFill>
                    <a:srgbClr val="000000"/>
                  </a:solidFill>
                  <a:ea typeface="OPPOSans M" panose="00020600040101010101" pitchFamily="18" charset="-122"/>
                </a:endParaRP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altLang="zh-CN" sz="2000" kern="0" dirty="0">
                  <a:solidFill>
                    <a:srgbClr val="000000"/>
                  </a:solidFill>
                  <a:ea typeface="OPPOSans M" panose="00020600040101010101" pitchFamily="18" charset="-122"/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1313056"/>
                <a:ext cx="8648699" cy="2108269"/>
              </a:xfrm>
              <a:prstGeom prst="rect">
                <a:avLst/>
              </a:prstGeom>
              <a:blipFill>
                <a:blip r:embed="rId3"/>
                <a:stretch>
                  <a:fillRect t="-1445"/>
                </a:stretch>
              </a:blipFill>
              <a:ln w="12700">
                <a:noFill/>
                <a:prstDash val="dash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765AB57A-1139-47A0-B0E2-0A03120DA9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404" y="2956259"/>
            <a:ext cx="7056889" cy="321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5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Timestamp size for AMP TSF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62756" y="1481965"/>
            <a:ext cx="8294688" cy="47859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Principle of timestamp size design: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total operation duration of AMP device may be short due to limited energy storage and low latency </a:t>
            </a:r>
            <a:r>
              <a:rPr lang="en-US" altLang="zh-CN" sz="1400" dirty="0">
                <a:ea typeface="宋体" panose="02010600030101010101" pitchFamily="2" charset="-122"/>
                <a:cs typeface="Times New Roman" panose="02020603050405020304" pitchFamily="18" charset="0"/>
              </a:rPr>
              <a:t>for inventory</a:t>
            </a:r>
            <a:r>
              <a:rPr lang="en-US" altLang="zh-CN" sz="1400" dirty="0">
                <a:cs typeface="Times New Roman" panose="02020603050405020304" pitchFamily="18" charset="0"/>
              </a:rPr>
              <a:t> like use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. The TSF timer only needs to cover operation duration to make AMP STA timing synchronized and avoid timing ambiguity.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Timing granularity </a:t>
            </a:r>
            <a:endParaRPr lang="en-US" altLang="zh-CN" sz="14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 non-DMG STA’s TSF timer is accurate to within ± 100 ppm. A WUR STA’s TSF timer has the same TSF timer accuracy requirement as non-DMG STA.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timing granularity of A WUR STA is 32 µs with partial TSF timestamp.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/>
              <a:t>If we consider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± </a:t>
            </a:r>
            <a:r>
              <a:rPr lang="en-US" altLang="zh-CN" sz="1400" dirty="0"/>
              <a:t>10^4 ppm clock accuracy of an AMP STA,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timing granularity can be further relaxed, e.g. to 1024 µs or 4096 µs,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which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leads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to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10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and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12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LSB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bits</a:t>
            </a:r>
            <a:r>
              <a:rPr lang="zh-CN" altLang="en-US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saved respectively.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Range of AMP TSF timer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/>
              <a:t>In [2], we 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raised the assumptions on energy storage and the procedure of success UL PPDU transmission. One practical maximum operation duration is about </a:t>
            </a:r>
            <a:r>
              <a:rPr lang="en-US" altLang="zh-CN" sz="1400" kern="0" dirty="0">
                <a:solidFill>
                  <a:srgbClr val="000000"/>
                </a:solidFill>
                <a:highlight>
                  <a:srgbClr val="FFFF00"/>
                </a:highlight>
                <a:ea typeface="OPPOSans M" panose="00020600040101010101" pitchFamily="18" charset="-122"/>
              </a:rPr>
              <a:t>2.02s</a:t>
            </a: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, which can be used for the range of AMP TSF timer.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 [3], We also proposed that the range of AMP TSF timer can cover the duration of a Duty-cycle period, in order to determine its specific AMP service period within the Duty-cycle period.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16056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Timestamp size for AMP TSF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62756" y="1481965"/>
            <a:ext cx="8294688" cy="46012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 size: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Candidate timing granularity: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1024 µs, 4096 µs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Candidate range of </a:t>
            </a:r>
            <a:r>
              <a:rPr lang="en-US" altLang="zh-CN" sz="1600" dirty="0"/>
              <a:t>AMP TSF timer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cycle period, e.g. 200ms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Operation duration, e.g. 2, 4 seconds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 size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12 bits @ 1024 µs timing granularity and 4 seconds AMP TSF timer range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11 bits @ 1024 µs timing granularity and 2 seconds AMP TSF timer range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8 bits @ 1024 µs timing granularity and 200ms AMP TSF timer range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6 bits @ 4096 µs timing granularity and 200ms AMP TSF timer range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Proposals: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802.11bp defines short timestamp with </a:t>
            </a:r>
            <a:r>
              <a:rPr lang="en-US" altLang="zh-CN" sz="1600" dirty="0"/>
              <a:t>timing granularity of </a:t>
            </a: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1024-4096 µs.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802.11bp defines </a:t>
            </a:r>
            <a:r>
              <a:rPr lang="en-US" altLang="zh-CN" sz="1600" dirty="0"/>
              <a:t>AMP TSF timer with range of a duty cycle period, 2 or 4 seconds</a:t>
            </a: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84631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2970" y="1676400"/>
            <a:ext cx="7934260" cy="46935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 this submission, we discuss the principle of timestamp size design, which includes: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Coarse timing granularity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Limited Range of AMP TSF timer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We try to give some candidate values of </a:t>
            </a:r>
            <a:r>
              <a:rPr lang="en-US" altLang="zh-CN" sz="2000" dirty="0"/>
              <a:t>timing granularity and range of AMP TSF timer.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We propose 11bp group to consider the candidate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values, in order to make some progress on short timestamp.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Candidate timing granularity: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1024 µs, 4096 µs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Maximum range of </a:t>
            </a:r>
            <a:r>
              <a:rPr lang="en-US" altLang="zh-CN" sz="1800" dirty="0"/>
              <a:t>AMP TSF timer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cycle period, 2, 4 seconds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802.11bp defines short timestamp with the following candidate timing granularity:</a:t>
            </a:r>
          </a:p>
          <a:p>
            <a:pPr lvl="2"/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1024 µs,4096 µs</a:t>
            </a:r>
            <a:endParaRPr lang="en-US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97188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802.11bp defines AMP TSF timer with the following candidate range:</a:t>
            </a:r>
          </a:p>
          <a:p>
            <a:pPr lvl="2"/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cycle period</a:t>
            </a:r>
          </a:p>
          <a:p>
            <a:pPr lvl="2"/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2 seconds, 4 seconds</a:t>
            </a:r>
          </a:p>
          <a:p>
            <a:pPr lvl="2"/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19562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47798</TotalTime>
  <Words>1138</Words>
  <Application>Microsoft Office PowerPoint</Application>
  <PresentationFormat>全屏显示(4:3)</PresentationFormat>
  <Paragraphs>164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ACcord Submission Template</vt:lpstr>
      <vt:lpstr>Timestamp size for AMP TSF </vt:lpstr>
      <vt:lpstr>Background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2660</cp:revision>
  <cp:lastPrinted>1998-02-10T13:28:00Z</cp:lastPrinted>
  <dcterms:created xsi:type="dcterms:W3CDTF">2009-12-02T19:05:00Z</dcterms:created>
  <dcterms:modified xsi:type="dcterms:W3CDTF">2025-09-15T19:09:25Z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