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637" r:id="rId3"/>
    <p:sldId id="669" r:id="rId4"/>
    <p:sldId id="670" r:id="rId5"/>
    <p:sldId id="673" r:id="rId6"/>
    <p:sldId id="671" r:id="rId7"/>
    <p:sldId id="645" r:id="rId8"/>
    <p:sldId id="674" r:id="rId9"/>
    <p:sldId id="636" r:id="rId10"/>
    <p:sldId id="646" r:id="rId11"/>
    <p:sldId id="672" r:id="rId12"/>
    <p:sldId id="500" r:id="rId13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Qi Yinan" initials="QY" lastIdx="1" clrIdx="3">
    <p:extLst>
      <p:ext uri="{19B8F6BF-5375-455C-9EA6-DF929625EA0E}">
        <p15:presenceInfo xmlns:p15="http://schemas.microsoft.com/office/powerpoint/2012/main" userId="28a9accb1e3422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3875" autoAdjust="0"/>
  </p:normalViewPr>
  <p:slideViewPr>
    <p:cSldViewPr>
      <p:cViewPr varScale="1">
        <p:scale>
          <a:sx n="113" d="100"/>
          <a:sy n="113" d="100"/>
        </p:scale>
        <p:origin x="15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84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414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8055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1139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04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8687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408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3247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528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18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Weijie</a:t>
            </a:r>
            <a:r>
              <a:rPr lang="en-GB" dirty="0"/>
              <a:t> Xu (OPPO)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610068" y="6475413"/>
            <a:ext cx="64" cy="184666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472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Zhisong</a:t>
            </a:r>
            <a:r>
              <a:rPr lang="en-GB" dirty="0"/>
              <a:t> </a:t>
            </a:r>
            <a:r>
              <a:rPr lang="en-GB" dirty="0" err="1"/>
              <a:t>Zuo</a:t>
            </a:r>
            <a:r>
              <a:rPr lang="en-GB" dirty="0"/>
              <a:t>(OPPO)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870323"/>
          </a:xfrm>
          <a:noFill/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Further details of </a:t>
            </a:r>
            <a:r>
              <a:rPr lang="en-US" altLang="zh-CN" dirty="0">
                <a:cs typeface="Times New Roman" panose="02020603050405020304" pitchFamily="18" charset="0"/>
              </a:rPr>
              <a:t>Duty-cycle operation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2025-09-08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418231F-1399-42AA-8C68-122438488FA5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267D32A-FFA2-45AC-BF4C-9CEBFF7D490D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F9ED0835-C5E1-4307-BF1F-CC8288CC7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699792"/>
              </p:ext>
            </p:extLst>
          </p:nvPr>
        </p:nvGraphicFramePr>
        <p:xfrm>
          <a:off x="838200" y="2701138"/>
          <a:ext cx="7886702" cy="2569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Chuanfeng He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OPPO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hechuanfeng@oppo.com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Weijie</a:t>
                      </a: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Xu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xuweijie@oppo.com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 Shi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Sam.Shi@INNOPEAKTECH.COM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824858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Yinan Qi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v-qiyinan@oppo.com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89006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795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#3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sz="1600" kern="0" dirty="0"/>
              <a:t>Upon receiving the AMP trigger frame indicating Duty-cycle configuration parameters, </a:t>
            </a:r>
            <a:r>
              <a:rPr lang="zh-CN" altLang="zh-CN" sz="1600" kern="0" dirty="0"/>
              <a:t>a</a:t>
            </a:r>
            <a:r>
              <a:rPr lang="en-US" altLang="zh-CN" sz="1600" kern="0" dirty="0"/>
              <a:t>n</a:t>
            </a:r>
            <a:r>
              <a:rPr lang="zh-CN" altLang="zh-CN" sz="1600" kern="0" dirty="0"/>
              <a:t> AMP</a:t>
            </a:r>
            <a:r>
              <a:rPr lang="en-US" altLang="zh-CN" sz="1600" kern="0" dirty="0"/>
              <a:t> </a:t>
            </a:r>
            <a:r>
              <a:rPr lang="zh-CN" altLang="zh-CN" sz="1600" kern="0" dirty="0"/>
              <a:t>non-AP STA performs the following actions: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Determine a set of broadcast AMP service periods based on the Duty-cycle configuration parameters indicated in AMP trigger frame, which include: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start time of the </a:t>
            </a:r>
            <a:r>
              <a:rPr lang="en-US" altLang="zh-CN" sz="1400" dirty="0">
                <a:cs typeface="Times New Roman" panose="02020603050405020304" pitchFamily="18" charset="0"/>
              </a:rPr>
              <a:t>first broadcast AMP service period in </a:t>
            </a:r>
            <a:r>
              <a:rPr lang="en-US" altLang="zh-CN" sz="1400" kern="0" dirty="0"/>
              <a:t>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number of broadcast AMP service periods in 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duration of each broadcast AMP service period.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the broadcast AMP service periods.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Select its individual AMP service period(s) from the set of broadcast AMP service periods.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How to select is TBD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individual AMP service periods is the Duty-cycle period of </a:t>
            </a:r>
            <a:r>
              <a:rPr lang="zh-CN" altLang="zh-CN" sz="1400" kern="0" dirty="0"/>
              <a:t>AMP</a:t>
            </a:r>
            <a:r>
              <a:rPr lang="en-US" altLang="zh-CN" sz="1400" kern="0" dirty="0"/>
              <a:t> </a:t>
            </a:r>
            <a:r>
              <a:rPr lang="zh-CN" altLang="zh-CN" sz="1400" kern="0" dirty="0"/>
              <a:t>non-AP STA</a:t>
            </a:r>
            <a:r>
              <a:rPr lang="en-US" altLang="zh-CN" sz="1400" kern="0" dirty="0"/>
              <a:t>.</a:t>
            </a:r>
            <a:r>
              <a:rPr lang="zh-CN" altLang="zh-CN" sz="1400" kern="0" dirty="0"/>
              <a:t> </a:t>
            </a:r>
            <a:r>
              <a:rPr lang="en-US" altLang="zh-CN" sz="1400" kern="0" dirty="0"/>
              <a:t> </a:t>
            </a:r>
            <a:endParaRPr lang="en-US" sz="14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157475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#4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</a:t>
            </a:r>
            <a:r>
              <a:rPr lang="en-SG" altLang="zh-CN" sz="1800" b="1">
                <a:solidFill>
                  <a:srgbClr val="000000"/>
                </a:solidFill>
                <a:latin typeface="+mn-lt"/>
              </a:rPr>
              <a:t>IEEE 802.11-25/1581r1</a:t>
            </a:r>
            <a:endParaRPr lang="en-SG" altLang="zh-CN" sz="18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a codepoint corresponding to  a combination of Duty-cycle configuration parameters values.</a:t>
            </a:r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82844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96912" y="543806"/>
            <a:ext cx="7772400" cy="1066800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dirty="0"/>
              <a:t>Reference</a:t>
            </a:r>
            <a:endParaRPr lang="en-GB" altLang="zh-CN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2"/>
          <p:cNvSpPr txBox="1">
            <a:spLocks noChangeArrowheads="1"/>
          </p:cNvSpPr>
          <p:nvPr/>
        </p:nvSpPr>
        <p:spPr bwMode="auto">
          <a:xfrm>
            <a:off x="913447" y="1610606"/>
            <a:ext cx="7631112" cy="407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457200" indent="-457200">
              <a:buFont typeface="+mj-lt"/>
              <a:buAutoNum type="arabicPeriod"/>
            </a:pP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11-24/1613</a:t>
            </a: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r12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Specification framework for </a:t>
            </a:r>
            <a:r>
              <a:rPr lang="en-US" altLang="zh-CN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tgbp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11-25/1251r0, Follow up on TSF for trigger based AMP communication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11-25/1252r0, Further details of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11-25/0813r0, Follow up on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11-25/0341r0, Details of Duty-cycle operation for AMP</a:t>
            </a: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en-US" altLang="zh-CN" dirty="0">
              <a:solidFill>
                <a:schemeClr val="tx1"/>
              </a:solidFill>
            </a:endParaRPr>
          </a:p>
          <a:p>
            <a:pPr marL="0" indent="0"/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lvl="0">
              <a:buFont typeface="+mj-lt"/>
              <a:buAutoNum type="arabicParenR"/>
            </a:pPr>
            <a:endParaRPr lang="en-GB" altLang="zh-CN" dirty="0"/>
          </a:p>
          <a:p>
            <a:pPr marL="0" indent="0"/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zh-CN" altLang="zh-CN" sz="1600" dirty="0"/>
          </a:p>
          <a:p>
            <a:pPr marL="457200" indent="-457200">
              <a:buFont typeface="+mj-lt"/>
              <a:buAutoNum type="arabicPeriod"/>
            </a:pPr>
            <a:endParaRPr lang="en-US" altLang="zh-CN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35AED617-1508-4CA3-BBA7-B480F0DB1DDD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42132A-8352-4C94-BCF2-2243115A4C42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7CC9EA03-77B8-48E7-8DAD-1C09F5348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DA2641B5-0949-49A8-9A22-591D990BEF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Background 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9328" y="1386274"/>
            <a:ext cx="8516144" cy="469359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000" dirty="0">
                <a:cs typeface="Times New Roman" panose="02020603050405020304" pitchFamily="18" charset="0"/>
              </a:rPr>
              <a:t>Currently the following motions about duty cycle operation were agreed [1].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If an AMP device is able to support TSF, it can monitor AMP DL Frame in a duty-cycle manner.</a:t>
            </a:r>
            <a:endParaRPr lang="zh-CN" altLang="zh-CN" sz="1800" i="1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MM-24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802.11bp defines one mechanism that a non-AP AMP STA can derive its specific AMP service period in order to monitor AMP DL Frame.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FM-7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short timestamp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short timestamp is configurable.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FM-8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duty-cycle configuration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Details of Duty-cycle configuration (e.g., AMP service period) are TBD.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duty-cycle configuration is configurable.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2000" dirty="0">
                <a:cs typeface="Times New Roman" panose="02020603050405020304" pitchFamily="18" charset="0"/>
              </a:rPr>
              <a:t>In this contribution, we want to discuss further details of duty cycle operation.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Details of Duty-cycle configuration.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a non-AP AMP STA derives its specific AMP service periods.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to indicate Duty-cycle configuration in AMP trigger frame.</a:t>
            </a: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187276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80173" cy="298543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monitors an initial AMP trigger frame to obtain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Short timestamp: to align the TSF timer of AMP STAs detecting the AMP trigger frame[2].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Number of 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(N)</a:t>
            </a: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Broadcast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derives the N b</a:t>
            </a:r>
            <a:r>
              <a:rPr lang="en-US" altLang="zh-CN" sz="1400" dirty="0"/>
              <a:t>roadcast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</a:t>
            </a:r>
            <a:r>
              <a:rPr lang="en-US" altLang="zh-CN" sz="1400" dirty="0">
                <a:cs typeface="Times New Roman" panose="02020603050405020304" pitchFamily="18" charset="0"/>
              </a:rPr>
              <a:t>service periods according to 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N </a:t>
            </a:r>
            <a:r>
              <a:rPr lang="en-US" altLang="zh-CN" dirty="0"/>
              <a:t>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</a:t>
            </a:r>
            <a:r>
              <a:rPr lang="en-US" altLang="zh-CN" dirty="0">
                <a:cs typeface="Times New Roman" panose="02020603050405020304" pitchFamily="18" charset="0"/>
              </a:rPr>
              <a:t>are indexed from 0~N-1.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start time is used to indicate the start time of first broadcast AMP service period of N.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672B392-92C8-461D-823F-42C01E677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962400"/>
            <a:ext cx="5562600" cy="243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28161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derives its individual AMP service period from the N 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periods.</a:t>
            </a:r>
            <a:endParaRPr lang="en-US" altLang="zh-CN" sz="16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E.g. AMP STA randomly selects one or more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 as its individual AMP service periods.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0E02383-10C7-4CF4-8BF2-CDBE8072C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442" y="2260930"/>
            <a:ext cx="7591758" cy="332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2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124649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individual AMP service periods can further repeat every N broadcast AMP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 interval between the repeated individual AMP service periods is duty cycle period of AMP non-AP STA.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monitors AMP trigger frame during its individual AMP service periods.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F357D432-A0EA-45E9-831E-81C507A687CB}"/>
              </a:ext>
            </a:extLst>
          </p:cNvPr>
          <p:cNvSpPr txBox="1"/>
          <p:nvPr/>
        </p:nvSpPr>
        <p:spPr>
          <a:xfrm>
            <a:off x="1408113" y="5249543"/>
            <a:ext cx="6745287" cy="118494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obtain a set of 8 broadcast AMP service periods associated with trigger 0 and 1 separately.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select AMP service period index 3 and 6, respectively.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monitors DL AMP frame during its individual AMP service periods with same index in several repeated 8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4169B90-D2BC-41DD-AC34-D9EFB4A4D4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9144000" cy="266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trigger frame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03973" cy="3062377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are carried through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overhead of Duty-cycle configuration parameters should be low to reduce the total payload of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Joint indication can be used to avoid the large overhead of separate indication.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There is a tradeoff between overhead and configuration flexibility.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following table shows an example of joint indication of Duty-cycle configuration parameters.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Each entry in the table indicates a combination of Duty-cycle configuration parameters.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DCCBB5D4-32D2-4F50-AD5B-997B65F75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47848"/>
              </p:ext>
            </p:extLst>
          </p:nvPr>
        </p:nvGraphicFramePr>
        <p:xfrm>
          <a:off x="990600" y="4114800"/>
          <a:ext cx="7620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94769315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5465322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79754925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99995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Codepoint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AMP SP Number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duration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interval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94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39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007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9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83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Summary and proposals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2028" y="1202973"/>
            <a:ext cx="8258572" cy="54322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In this submission, further details of Duty-cycle operation for AMP are discussed.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Individual AMP service period determination 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To support Duty-cycle operation, it is proposed: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indicated through AMP trigger frame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Number of 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(N)</a:t>
            </a:r>
            <a:endParaRPr lang="en-US" altLang="zh-CN" sz="1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randomly selects one or more AMP service periods from a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as its individual AMP service periods</a:t>
            </a:r>
            <a:r>
              <a:rPr lang="en-US" altLang="zh-CN" sz="1600" dirty="0">
                <a:cs typeface="Times New Roman" panose="02020603050405020304" pitchFamily="18" charset="0"/>
              </a:rPr>
              <a:t>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includes N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indicated through AMP trigger frame.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8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341736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#1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11bp defines Duty-cycle configuration that includes Duty-cycle period to indicate the interval of AMP service periods.</a:t>
            </a:r>
          </a:p>
          <a:p>
            <a:pPr lvl="1">
              <a:buFont typeface="Arial" panose="020B0604020202020204" pitchFamily="34" charset="0"/>
              <a:buChar char="–"/>
            </a:pPr>
            <a:endParaRPr lang="en-US" altLang="zh-CN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334516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#2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Duty-cycle configuration parameters,</a:t>
            </a:r>
            <a:r>
              <a:rPr lang="en-US" altLang="zh-CN" sz="2400" kern="0" dirty="0"/>
              <a:t> </a:t>
            </a:r>
            <a:r>
              <a:rPr lang="en-US" altLang="zh-CN" dirty="0"/>
              <a:t>which include</a:t>
            </a:r>
            <a:r>
              <a:rPr lang="zh-CN" altLang="zh-CN" dirty="0"/>
              <a:t>: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Number of broadcast AMP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800" dirty="0"/>
              <a:t>s (N)</a:t>
            </a:r>
            <a:endParaRPr lang="en-US" altLang="zh-CN" sz="1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Broadcast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endParaRPr lang="en-US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73809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ACcord Submission Template</Template>
  <TotalTime>49412</TotalTime>
  <Words>1226</Words>
  <Application>Microsoft Office PowerPoint</Application>
  <PresentationFormat>全屏显示(4:3)</PresentationFormat>
  <Paragraphs>229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ACcord Submission Template</vt:lpstr>
      <vt:lpstr>Further details of Duty-cycle operation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Reference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贺传峰(Chuanfeng HE)</cp:lastModifiedBy>
  <cp:revision>2740</cp:revision>
  <cp:lastPrinted>1998-02-10T13:28:00Z</cp:lastPrinted>
  <dcterms:created xsi:type="dcterms:W3CDTF">2009-12-02T19:05:00Z</dcterms:created>
  <dcterms:modified xsi:type="dcterms:W3CDTF">2025-09-17T17:50:26Z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(3)dYjZlIMPNS1j1dqB6YP+lC/h/B/2pNPp3QOMNi78JruWsJCWfvOX7qOfqVmWapw5nAmNox2d
CepUHOcpyRPGxOrCF4f6Vm+bQd0a6PmeqnduPJBgJlDghSxD1avTFZ63x0RG46RNanxgx9xE
F6b37psHyh5fuVUFporEZMqQXqHBEypactmiYjvUeMxRaF03XE7S31+KHEROZafgT1HavpUh
nCZB99KB4/WSNUWkv0</vt:lpwstr>
  </property>
  <property fmtid="{D5CDD505-2E9C-101B-9397-08002B2CF9AE}" pid="10" name="_2015_ms_pID_7253431">
    <vt:lpwstr>0SXraQUmKnChBZ8aCVQGJMK6QJb2T9gmWfYivL7LSAq+XNuG8X7Xnk
ZVdgv1R/107n0QMg2bwSVk0XjgjCmTESK20xX3TJA65etUbDDk6Z9gBOACmis1hcjMZatQXm
Xng7Mb/2nLdPeqQsInuUJp7DZbD6Ozsn0e3xI0jgh97KDr5s7e/CgLe2gOTO+Gz7rGwQ7tvf
I1PSBBdCPI4H0IJPnwUWjQPraoJGijURx6me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1561287843</vt:lpwstr>
  </property>
  <property fmtid="{D5CDD505-2E9C-101B-9397-08002B2CF9AE}" pid="15" name="_2015_ms_pID_7253432">
    <vt:lpwstr>srCqHiAMW9tZQpMu87my+bQ=</vt:lpwstr>
  </property>
  <property fmtid="{D5CDD505-2E9C-101B-9397-08002B2CF9AE}" pid="16" name="KSOProductBuildVer">
    <vt:lpwstr>2052-10.1.0.6395</vt:lpwstr>
  </property>
</Properties>
</file>