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0" r:id="rId3"/>
    <p:sldId id="307" r:id="rId4"/>
    <p:sldId id="308" r:id="rId5"/>
    <p:sldId id="309" r:id="rId6"/>
    <p:sldId id="312" r:id="rId7"/>
    <p:sldId id="311" r:id="rId8"/>
    <p:sldId id="283" r:id="rId9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lal Sadiq" initials="BS" lastIdx="2" clrIdx="0">
    <p:extLst>
      <p:ext uri="{19B8F6BF-5375-455C-9EA6-DF929625EA0E}">
        <p15:presenceInfo xmlns:p15="http://schemas.microsoft.com/office/powerpoint/2012/main" userId="S-1-5-21-1569490900-2152479555-3239727262-6699938" providerId="AD"/>
      </p:ext>
    </p:extLst>
  </p:cmAuthor>
  <p:cmAuthor id="2" name="Peshal Nayak" initials="PN" lastIdx="3" clrIdx="1">
    <p:extLst>
      <p:ext uri="{19B8F6BF-5375-455C-9EA6-DF929625EA0E}">
        <p15:presenceInfo xmlns:p15="http://schemas.microsoft.com/office/powerpoint/2012/main" userId="S-1-5-21-1569490900-2152479555-3239727262-5950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9" autoAdjust="0"/>
    <p:restoredTop sz="97344" autoAdjust="0"/>
  </p:normalViewPr>
  <p:slideViewPr>
    <p:cSldViewPr>
      <p:cViewPr varScale="1">
        <p:scale>
          <a:sx n="65" d="100"/>
          <a:sy n="65" d="100"/>
        </p:scale>
        <p:origin x="600" y="22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18" d="100"/>
          <a:sy n="118" d="100"/>
        </p:scale>
        <p:origin x="2532" y="6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802.11-21/0395r0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March 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Rubayet Shafin, Samsung Research America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802.11-21/0395r0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March 2021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Rubayet Shafin, Samsung Research America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802.11-21/0395r0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Rubayet Shafin, Samsung Research America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802.11-21/0395r0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Rubayet Shafin, Samsung Research America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2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Peshal Nayak, Samsung Research America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+mn-cs"/>
              </a:rPr>
              <a:t>xxxx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MS Gothic" charset="-128"/>
              <a:cs typeface="Arial Unicode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/>
              <a:t>On-Demand Beaconing for NSA mmWave Operation</a:t>
            </a:r>
            <a:endParaRPr lang="en-GB" sz="28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600200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2025-08-27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Sept 2025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856523"/>
              </p:ext>
            </p:extLst>
          </p:nvPr>
        </p:nvGraphicFramePr>
        <p:xfrm>
          <a:off x="960438" y="2408238"/>
          <a:ext cx="818038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47" name="Document" r:id="rId4" imgW="10544480" imgH="3160091" progId="Word.Document.8">
                  <p:embed/>
                </p:oleObj>
              </mc:Choice>
              <mc:Fallback>
                <p:oleObj name="Document" r:id="rId4" imgW="10544480" imgH="3160091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2408238"/>
                        <a:ext cx="8180387" cy="2438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FD69D-F52A-4FD4-A089-0F94A2582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A0D57-5B00-4004-80F9-647258A20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presentation, we present our views on on-demand beaconing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670E49-8618-4EEC-9169-41F402BABE8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2DD29-4A8C-4441-AAB6-60E7DA11DEE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6B8E1F9-7B66-4FE5-84DD-8030CDB154E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032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DC3A-9274-4D28-9FA4-B33720428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Traditional Beaconing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6DD1F-24A4-4C4D-B09C-A41BB1173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058399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Traditional beaconing adopts a persistent approach: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APs send out beacons at a set interval (typically 102.4 </a:t>
            </a:r>
            <a:r>
              <a:rPr lang="en-US" sz="1600" dirty="0" err="1"/>
              <a:t>ms</a:t>
            </a:r>
            <a:r>
              <a:rPr lang="en-US" sz="1600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Beacons are transmitted regardless of how many devices are connected to the AP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Persistent beaconing has many benefits even with no devices connected to the AP: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Enables unassociated devices to discover the AP. </a:t>
            </a:r>
            <a:r>
              <a:rPr lang="en-US" sz="1600" dirty="0">
                <a:solidFill>
                  <a:schemeClr val="tx1"/>
                </a:solidFill>
              </a:rPr>
              <a:t>In general, used by devices for RRM of both infra and P2P/Wi-Fi Aware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Enables applications such as indoor positioning, navigation, etc.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While persistent beaconing has its merits, it has its downsides especially when no active users are present in the network </a:t>
            </a:r>
            <a:r>
              <a:rPr lang="en-US" sz="1800" dirty="0">
                <a:solidFill>
                  <a:schemeClr val="tx1"/>
                </a:solidFill>
              </a:rPr>
              <a:t>range</a:t>
            </a:r>
            <a:r>
              <a:rPr lang="en-US" sz="18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Power consumption (against green network principles), in particular for Mobile AP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RF pollution/interference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…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55F5A-E55E-4A00-BDBE-3B5D8D40DA5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EFC7F-4896-4211-BEFF-FAA87FE9DA84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6FE4650-B7BF-4A8D-9312-7DCA46447A4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952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49562-538D-4122-811A-E406502A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Optimizing Beaconing Procedure Using NSA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7A92-CBD8-4140-8DA0-46427D990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TGbq</a:t>
            </a:r>
            <a:r>
              <a:rPr lang="en-US" dirty="0"/>
              <a:t> intends to design </a:t>
            </a:r>
            <a:r>
              <a:rPr lang="en-US" dirty="0" err="1"/>
              <a:t>mmWave</a:t>
            </a:r>
            <a:r>
              <a:rPr lang="en-US" dirty="0"/>
              <a:t> link as a non-standalone (NSA) link.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While </a:t>
            </a:r>
            <a:r>
              <a:rPr lang="en-US" u="sng" dirty="0"/>
              <a:t>persistent beaconing can continue to be the default beaconing mode</a:t>
            </a:r>
            <a:r>
              <a:rPr lang="en-US" dirty="0"/>
              <a:t>, NSA link in an MLD </a:t>
            </a:r>
            <a:r>
              <a:rPr lang="en-US" dirty="0">
                <a:solidFill>
                  <a:schemeClr val="tx1"/>
                </a:solidFill>
              </a:rPr>
              <a:t>offers</a:t>
            </a:r>
            <a:r>
              <a:rPr lang="en-US" dirty="0"/>
              <a:t> a new </a:t>
            </a:r>
            <a:r>
              <a:rPr lang="en-US" i="1" dirty="0">
                <a:solidFill>
                  <a:schemeClr val="tx1"/>
                </a:solidFill>
              </a:rPr>
              <a:t>semi-persistent</a:t>
            </a:r>
            <a:r>
              <a:rPr lang="en-US" dirty="0"/>
              <a:t> beaconing mode that can leverage sub-7 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NSA mode of operation, a device is expected to first detect a sub-7 link or have at least one active before adding the mmWave link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Discovery of NSA link can be achieved via sub-7 links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Coverage area of sub-7 link can be expected to be larger compared to a </a:t>
            </a:r>
            <a:r>
              <a:rPr lang="en-US" dirty="0">
                <a:solidFill>
                  <a:schemeClr val="tx1"/>
                </a:solidFill>
              </a:rPr>
              <a:t>collocated </a:t>
            </a:r>
            <a:r>
              <a:rPr lang="en-US" dirty="0"/>
              <a:t>mmWave link.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1E5D76-D05C-43D7-8DC0-85B1AFF8835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92C55-C123-473C-9B6D-61024F919AD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FEE54F7-429B-4D4D-B3A7-93E1A717EF7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4016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49562-538D-4122-811A-E406502A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On-Demand Beaconing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7A92-CBD8-4140-8DA0-46427D990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210799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We propose to define a ‘</a:t>
            </a:r>
            <a:r>
              <a:rPr lang="en-US" dirty="0">
                <a:solidFill>
                  <a:schemeClr val="tx1"/>
                </a:solidFill>
              </a:rPr>
              <a:t>semi-persistent</a:t>
            </a:r>
            <a:r>
              <a:rPr lang="en-US" dirty="0"/>
              <a:t>’ beaconing mode leveraging NSA operation: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When no STA has added the mmWave link, AP may stop sending beacons on the mmWave link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Existence of the mmWave link can still be discovered via a sub-7 link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AP can start beaconing when needed. E.g., when a non-AP MLD requests to add the mmWave link to its setup link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1E5D76-D05C-43D7-8DC0-85B1AFF8835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92C55-C123-473C-9B6D-61024F919AD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FEE54F7-429B-4D4D-B3A7-93E1A717EF7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04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5CA24-5BF2-4643-A3AE-60773FE4E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On-Demand Beaconing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E8EE4-4ABF-4D07-B56F-2EB0844E3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0" dirty="0"/>
              <a:t>For an NSA link, on-demand beaconing can be realized in two ways with varying degrees of complexity: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1800" b="1" dirty="0"/>
              <a:t>Semi-persistent beaconing:</a:t>
            </a:r>
            <a:r>
              <a:rPr lang="en-US" sz="1800" b="0" dirty="0"/>
              <a:t> periodic beaconing can be enabled/disabled as needed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1800" b="1" dirty="0"/>
              <a:t>Non-AP STA specific on-demand beaconing:</a:t>
            </a:r>
            <a:r>
              <a:rPr lang="en-US" sz="1800" b="0" dirty="0"/>
              <a:t> beaconing can be performed using non-AP STA specific signaling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In this contribution, we proposed a semi-persistent mode of beaconing.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Non-AP STA specific on-demand beaconing is an advanced solution and needs more discussion.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2E5A7E-7941-4DDD-9EE4-80A64DED2BB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89B4C-6D43-4869-8027-1E87C7DFB0C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24AF828-58FE-4016-A619-EF3D3380735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832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FDE0F-992A-4FF9-A4BF-8BFD3CD04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88F7A-8FFF-4172-B0FB-B42E2921E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1201"/>
            <a:ext cx="10475383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presentation, we introduce a simple semi-persistent on-demand beaconing mode for mmWave link operation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Allows an AP to stop beaconing when no non-AP MLD has added the mmWave link to its setup links.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AP can start to beacon when at least one non-AP MLD has added the mmWave link to its setup links.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977A8D-0B77-4193-A7CE-714875D9C59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061A7-F424-4DE5-A0A9-0E447148AF8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4646318-C59E-4149-8692-6360BE07A480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7911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8016A-9CB0-4056-8945-8826212D4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B91C1-F89D-4113-A992-44D0C5E48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1201"/>
            <a:ext cx="10591799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agree that </a:t>
            </a:r>
            <a:r>
              <a:rPr lang="en-US" dirty="0" err="1"/>
              <a:t>TGbq</a:t>
            </a:r>
            <a:r>
              <a:rPr lang="en-US" dirty="0"/>
              <a:t> should define a semi-persistent mode of beaconing?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Semi-persistent mode is where the beaconing on an NSA link can be temporarily disabled</a:t>
            </a:r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6808F-6824-46DE-9D37-9676968BB55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6C283-6C59-4ACE-ADFD-1886E0B1126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D14154-DAB0-475F-98A4-31948FD64A0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March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4025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25805</TotalTime>
  <Words>595</Words>
  <Application>Microsoft Office PowerPoint</Application>
  <PresentationFormat>Widescreen</PresentationFormat>
  <Paragraphs>82</Paragraphs>
  <Slides>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 Unicode MS</vt:lpstr>
      <vt:lpstr>MS Gothic</vt:lpstr>
      <vt:lpstr>Arial</vt:lpstr>
      <vt:lpstr>Times New Roman</vt:lpstr>
      <vt:lpstr>Office Theme</vt:lpstr>
      <vt:lpstr>Document</vt:lpstr>
      <vt:lpstr>On-Demand Beaconing for NSA mmWave Operation</vt:lpstr>
      <vt:lpstr>Abstract</vt:lpstr>
      <vt:lpstr>Traditional Beaconing</vt:lpstr>
      <vt:lpstr>Optimizing Beaconing Procedure Using NSA Operation</vt:lpstr>
      <vt:lpstr>On-Demand Beaconing</vt:lpstr>
      <vt:lpstr>General On-Demand Beaconing</vt:lpstr>
      <vt:lpstr>Conclusion</vt:lpstr>
      <vt:lpstr>Straw Poll</vt:lpstr>
    </vt:vector>
  </TitlesOfParts>
  <Company>Samsung Research America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TSPEC Request</dc:title>
  <dc:creator>Rubayet Shafin/Future Cellular Systems /SRA/Engineer/Samsung Electronics;r.shafin@samsung.com</dc:creator>
  <cp:lastModifiedBy>Peshal Nayak</cp:lastModifiedBy>
  <cp:revision>710</cp:revision>
  <cp:lastPrinted>1601-01-01T00:00:00Z</cp:lastPrinted>
  <dcterms:created xsi:type="dcterms:W3CDTF">2021-02-24T17:42:37Z</dcterms:created>
  <dcterms:modified xsi:type="dcterms:W3CDTF">2025-09-04T22:09:49Z</dcterms:modified>
</cp:coreProperties>
</file>