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10" r:id="rId4"/>
    <p:sldId id="302" r:id="rId5"/>
    <p:sldId id="303" r:id="rId6"/>
    <p:sldId id="311" r:id="rId7"/>
    <p:sldId id="304" r:id="rId8"/>
    <p:sldId id="305" r:id="rId9"/>
    <p:sldId id="320" r:id="rId10"/>
    <p:sldId id="313" r:id="rId11"/>
    <p:sldId id="308" r:id="rId12"/>
    <p:sldId id="30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2D4C34-D951-374D-A48A-19387F21DD2B}" v="15" dt="2025-09-13T12:27:01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23"/>
    <p:restoredTop sz="94704"/>
  </p:normalViewPr>
  <p:slideViewPr>
    <p:cSldViewPr snapToGrid="0">
      <p:cViewPr varScale="1">
        <p:scale>
          <a:sx n="98" d="100"/>
          <a:sy n="98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56" d="100"/>
          <a:sy n="156" d="100"/>
        </p:scale>
        <p:origin x="5640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65C4D452-93BA-3F4C-9C6F-C6DBF8CE7492}"/>
    <pc:docChg chg="undo custSel addSld delSld modSld modMainMaster modNotesMaster">
      <pc:chgData name="Sebastian Max" userId="be0f25e6-48a2-4e87-b5b5-cf865e859a8b" providerId="ADAL" clId="{65C4D452-93BA-3F4C-9C6F-C6DBF8CE7492}" dt="2025-05-13T11:56:06.930" v="8449" actId="1035"/>
      <pc:docMkLst>
        <pc:docMk/>
      </pc:docMkLst>
      <pc:sldChg chg="modSp mod modNotes">
        <pc:chgData name="Sebastian Max" userId="be0f25e6-48a2-4e87-b5b5-cf865e859a8b" providerId="ADAL" clId="{65C4D452-93BA-3F4C-9C6F-C6DBF8CE7492}" dt="2025-05-07T08:08:33.756" v="8346" actId="20577"/>
        <pc:sldMkLst>
          <pc:docMk/>
          <pc:sldMk cId="0" sldId="256"/>
        </pc:sldMkLst>
      </pc:sldChg>
      <pc:sldChg chg="modSp mod modNotes">
        <pc:chgData name="Sebastian Max" userId="be0f25e6-48a2-4e87-b5b5-cf865e859a8b" providerId="ADAL" clId="{65C4D452-93BA-3F4C-9C6F-C6DBF8CE7492}" dt="2025-05-07T06:24:18.715" v="8265" actId="20577"/>
        <pc:sldMkLst>
          <pc:docMk/>
          <pc:sldMk cId="0" sldId="257"/>
        </pc:sldMkLst>
      </pc:sldChg>
      <pc:sldChg chg="del">
        <pc:chgData name="Sebastian Max" userId="be0f25e6-48a2-4e87-b5b5-cf865e859a8b" providerId="ADAL" clId="{65C4D452-93BA-3F4C-9C6F-C6DBF8CE7492}" dt="2025-05-05T14:01:16.674" v="3134" actId="2696"/>
        <pc:sldMkLst>
          <pc:docMk/>
          <pc:sldMk cId="1751462771" sldId="274"/>
        </pc:sldMkLst>
      </pc:sldChg>
      <pc:sldChg chg="del">
        <pc:chgData name="Sebastian Max" userId="be0f25e6-48a2-4e87-b5b5-cf865e859a8b" providerId="ADAL" clId="{65C4D452-93BA-3F4C-9C6F-C6DBF8CE7492}" dt="2025-05-05T14:01:16.627" v="3130" actId="2696"/>
        <pc:sldMkLst>
          <pc:docMk/>
          <pc:sldMk cId="4294011202" sldId="279"/>
        </pc:sldMkLst>
      </pc:sldChg>
      <pc:sldChg chg="del">
        <pc:chgData name="Sebastian Max" userId="be0f25e6-48a2-4e87-b5b5-cf865e859a8b" providerId="ADAL" clId="{65C4D452-93BA-3F4C-9C6F-C6DBF8CE7492}" dt="2025-05-05T14:01:37.272" v="3135" actId="2696"/>
        <pc:sldMkLst>
          <pc:docMk/>
          <pc:sldMk cId="3281419434" sldId="281"/>
        </pc:sldMkLst>
      </pc:sldChg>
      <pc:sldChg chg="del">
        <pc:chgData name="Sebastian Max" userId="be0f25e6-48a2-4e87-b5b5-cf865e859a8b" providerId="ADAL" clId="{65C4D452-93BA-3F4C-9C6F-C6DBF8CE7492}" dt="2025-05-05T14:01:16.640" v="3131" actId="2696"/>
        <pc:sldMkLst>
          <pc:docMk/>
          <pc:sldMk cId="303209526" sldId="282"/>
        </pc:sldMkLst>
      </pc:sldChg>
      <pc:sldChg chg="del">
        <pc:chgData name="Sebastian Max" userId="be0f25e6-48a2-4e87-b5b5-cf865e859a8b" providerId="ADAL" clId="{65C4D452-93BA-3F4C-9C6F-C6DBF8CE7492}" dt="2025-05-05T14:01:16.659" v="3133" actId="2696"/>
        <pc:sldMkLst>
          <pc:docMk/>
          <pc:sldMk cId="1400936874" sldId="283"/>
        </pc:sldMkLst>
      </pc:sldChg>
      <pc:sldChg chg="del">
        <pc:chgData name="Sebastian Max" userId="be0f25e6-48a2-4e87-b5b5-cf865e859a8b" providerId="ADAL" clId="{65C4D452-93BA-3F4C-9C6F-C6DBF8CE7492}" dt="2025-05-05T14:01:16.651" v="3132" actId="2696"/>
        <pc:sldMkLst>
          <pc:docMk/>
          <pc:sldMk cId="3135687530" sldId="284"/>
        </pc:sldMkLst>
      </pc:sldChg>
      <pc:sldChg chg="addSp delSp modSp new mod">
        <pc:chgData name="Sebastian Max" userId="be0f25e6-48a2-4e87-b5b5-cf865e859a8b" providerId="ADAL" clId="{65C4D452-93BA-3F4C-9C6F-C6DBF8CE7492}" dt="2025-05-06T07:28:09.841" v="4035" actId="20577"/>
        <pc:sldMkLst>
          <pc:docMk/>
          <pc:sldMk cId="260642529" sldId="285"/>
        </pc:sldMkLst>
      </pc:sldChg>
      <pc:sldChg chg="addSp delSp modSp new mod">
        <pc:chgData name="Sebastian Max" userId="be0f25e6-48a2-4e87-b5b5-cf865e859a8b" providerId="ADAL" clId="{65C4D452-93BA-3F4C-9C6F-C6DBF8CE7492}" dt="2025-05-13T11:56:06.930" v="8449" actId="1035"/>
        <pc:sldMkLst>
          <pc:docMk/>
          <pc:sldMk cId="511558280" sldId="286"/>
        </pc:sldMkLst>
      </pc:sldChg>
      <pc:sldChg chg="addSp modSp new del mod">
        <pc:chgData name="Sebastian Max" userId="be0f25e6-48a2-4e87-b5b5-cf865e859a8b" providerId="ADAL" clId="{65C4D452-93BA-3F4C-9C6F-C6DBF8CE7492}" dt="2025-05-05T13:58:27.803" v="3128" actId="2696"/>
        <pc:sldMkLst>
          <pc:docMk/>
          <pc:sldMk cId="2807152599" sldId="287"/>
        </pc:sldMkLst>
      </pc:sldChg>
      <pc:sldChg chg="addSp delSp modSp new del mod">
        <pc:chgData name="Sebastian Max" userId="be0f25e6-48a2-4e87-b5b5-cf865e859a8b" providerId="ADAL" clId="{65C4D452-93BA-3F4C-9C6F-C6DBF8CE7492}" dt="2025-05-05T14:31:57.076" v="3867" actId="2696"/>
        <pc:sldMkLst>
          <pc:docMk/>
          <pc:sldMk cId="3020239058" sldId="288"/>
        </pc:sldMkLst>
      </pc:sldChg>
      <pc:sldChg chg="addSp delSp modSp new del mod modClrScheme chgLayout">
        <pc:chgData name="Sebastian Max" userId="be0f25e6-48a2-4e87-b5b5-cf865e859a8b" providerId="ADAL" clId="{65C4D452-93BA-3F4C-9C6F-C6DBF8CE7492}" dt="2025-05-05T13:58:59.495" v="3129" actId="2696"/>
        <pc:sldMkLst>
          <pc:docMk/>
          <pc:sldMk cId="1035772122" sldId="289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6T11:05:14.780" v="6404" actId="14100"/>
        <pc:sldMkLst>
          <pc:docMk/>
          <pc:sldMk cId="195333452" sldId="290"/>
        </pc:sldMkLst>
      </pc:sldChg>
      <pc:sldChg chg="addSp delSp modSp new mod">
        <pc:chgData name="Sebastian Max" userId="be0f25e6-48a2-4e87-b5b5-cf865e859a8b" providerId="ADAL" clId="{65C4D452-93BA-3F4C-9C6F-C6DBF8CE7492}" dt="2025-05-06T11:15:08.282" v="6475" actId="478"/>
        <pc:sldMkLst>
          <pc:docMk/>
          <pc:sldMk cId="1759660054" sldId="291"/>
        </pc:sldMkLst>
      </pc:sldChg>
      <pc:sldChg chg="addSp delSp modSp add mod modNotes">
        <pc:chgData name="Sebastian Max" userId="be0f25e6-48a2-4e87-b5b5-cf865e859a8b" providerId="ADAL" clId="{65C4D452-93BA-3F4C-9C6F-C6DBF8CE7492}" dt="2025-05-06T09:22:09.165" v="6096" actId="20577"/>
        <pc:sldMkLst>
          <pc:docMk/>
          <pc:sldMk cId="3055544095" sldId="292"/>
        </pc:sldMkLst>
      </pc:sldChg>
      <pc:sldChg chg="addSp delSp modSp new mod">
        <pc:chgData name="Sebastian Max" userId="be0f25e6-48a2-4e87-b5b5-cf865e859a8b" providerId="ADAL" clId="{65C4D452-93BA-3F4C-9C6F-C6DBF8CE7492}" dt="2025-05-07T13:46:28.404" v="8393" actId="20577"/>
        <pc:sldMkLst>
          <pc:docMk/>
          <pc:sldMk cId="97793762" sldId="293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6T08:09:51.480" v="4351" actId="20577"/>
        <pc:sldMkLst>
          <pc:docMk/>
          <pc:sldMk cId="2566034077" sldId="294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7T13:47:50.111" v="8447" actId="20577"/>
        <pc:sldMkLst>
          <pc:docMk/>
          <pc:sldMk cId="2973799122" sldId="295"/>
        </pc:sldMkLst>
      </pc:sldChg>
      <pc:sldChg chg="modSp new mod">
        <pc:chgData name="Sebastian Max" userId="be0f25e6-48a2-4e87-b5b5-cf865e859a8b" providerId="ADAL" clId="{65C4D452-93BA-3F4C-9C6F-C6DBF8CE7492}" dt="2025-05-07T06:44:19.195" v="8342" actId="20577"/>
        <pc:sldMkLst>
          <pc:docMk/>
          <pc:sldMk cId="1384460875" sldId="296"/>
        </pc:sldMkLst>
      </pc:sldChg>
      <pc:sldChg chg="add del">
        <pc:chgData name="Sebastian Max" userId="be0f25e6-48a2-4e87-b5b5-cf865e859a8b" providerId="ADAL" clId="{65C4D452-93BA-3F4C-9C6F-C6DBF8CE7492}" dt="2025-05-07T06:44:29.711" v="8343" actId="2696"/>
        <pc:sldMkLst>
          <pc:docMk/>
          <pc:sldMk cId="2677498478" sldId="297"/>
        </pc:sldMkLst>
      </pc:sldChg>
      <pc:sldChg chg="add del">
        <pc:chgData name="Sebastian Max" userId="be0f25e6-48a2-4e87-b5b5-cf865e859a8b" providerId="ADAL" clId="{65C4D452-93BA-3F4C-9C6F-C6DBF8CE7492}" dt="2025-05-02T09:25:28.500" v="47"/>
        <pc:sldMkLst>
          <pc:docMk/>
          <pc:sldMk cId="977398887" sldId="2145707742"/>
        </pc:sldMkLst>
      </pc:sldChg>
      <pc:sldMasterChg chg="modSp mod modSldLayout">
        <pc:chgData name="Sebastian Max" userId="be0f25e6-48a2-4e87-b5b5-cf865e859a8b" providerId="ADAL" clId="{65C4D452-93BA-3F4C-9C6F-C6DBF8CE7492}" dt="2025-05-06T08:58:58.435" v="5688" actId="20577"/>
        <pc:sldMasterMkLst>
          <pc:docMk/>
          <pc:sldMasterMk cId="0" sldId="2147483648"/>
        </pc:sldMasterMkLst>
        <pc:sldLayoutChg chg="addSp delSp modSp mod">
          <pc:chgData name="Sebastian Max" userId="be0f25e6-48a2-4e87-b5b5-cf865e859a8b" providerId="ADAL" clId="{65C4D452-93BA-3F4C-9C6F-C6DBF8CE7492}" dt="2025-05-06T08:58:37.249" v="5682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Sebastian Max" userId="be0f25e6-48a2-4e87-b5b5-cf865e859a8b" providerId="ADAL" clId="{B3DBBEEA-268D-5337-9737-550AAC997EF0}"/>
    <pc:docChg chg="undo redo custSel addSld delSld modSld sldOrd modMainMaster modNotesMaster">
      <pc:chgData name="Sebastian Max" userId="be0f25e6-48a2-4e87-b5b5-cf865e859a8b" providerId="ADAL" clId="{B3DBBEEA-268D-5337-9737-550AAC997EF0}" dt="2025-09-13T12:30:44.086" v="7771" actId="2696"/>
      <pc:docMkLst>
        <pc:docMk/>
      </pc:docMkLst>
      <pc:sldChg chg="modSp mod modNotes">
        <pc:chgData name="Sebastian Max" userId="be0f25e6-48a2-4e87-b5b5-cf865e859a8b" providerId="ADAL" clId="{B3DBBEEA-268D-5337-9737-550AAC997EF0}" dt="2025-09-11T08:05:03.933" v="3573" actId="20577"/>
        <pc:sldMkLst>
          <pc:docMk/>
          <pc:sldMk cId="0" sldId="256"/>
        </pc:sldMkLst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1T08:05:03.933" v="35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09T11:48:31.276" v="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ord modNotes">
        <pc:chgData name="Sebastian Max" userId="be0f25e6-48a2-4e87-b5b5-cf865e859a8b" providerId="ADAL" clId="{B3DBBEEA-268D-5337-9737-550AAC997EF0}" dt="2025-09-11T08:09:54.578" v="4230"/>
        <pc:sldMkLst>
          <pc:docMk/>
          <pc:sldMk cId="0" sldId="257"/>
        </pc:sldMkLst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0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1T08:09:54.578" v="4230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ebastian Max" userId="be0f25e6-48a2-4e87-b5b5-cf865e859a8b" providerId="ADAL" clId="{B3DBBEEA-268D-5337-9737-550AAC997EF0}" dt="2025-09-10T10:03:36.428" v="2327" actId="2696"/>
        <pc:sldMkLst>
          <pc:docMk/>
          <pc:sldMk cId="260642529" sldId="285"/>
        </pc:sldMkLst>
      </pc:sldChg>
      <pc:sldChg chg="del">
        <pc:chgData name="Sebastian Max" userId="be0f25e6-48a2-4e87-b5b5-cf865e859a8b" providerId="ADAL" clId="{B3DBBEEA-268D-5337-9737-550AAC997EF0}" dt="2025-09-10T10:03:36.443" v="2331" actId="2696"/>
        <pc:sldMkLst>
          <pc:docMk/>
          <pc:sldMk cId="511558280" sldId="286"/>
        </pc:sldMkLst>
      </pc:sldChg>
      <pc:sldChg chg="del">
        <pc:chgData name="Sebastian Max" userId="be0f25e6-48a2-4e87-b5b5-cf865e859a8b" providerId="ADAL" clId="{B3DBBEEA-268D-5337-9737-550AAC997EF0}" dt="2025-09-10T10:03:36.464" v="2332" actId="2696"/>
        <pc:sldMkLst>
          <pc:docMk/>
          <pc:sldMk cId="195333452" sldId="290"/>
        </pc:sldMkLst>
      </pc:sldChg>
      <pc:sldChg chg="del">
        <pc:chgData name="Sebastian Max" userId="be0f25e6-48a2-4e87-b5b5-cf865e859a8b" providerId="ADAL" clId="{B3DBBEEA-268D-5337-9737-550AAC997EF0}" dt="2025-09-10T10:03:36.486" v="2333" actId="2696"/>
        <pc:sldMkLst>
          <pc:docMk/>
          <pc:sldMk cId="1759660054" sldId="291"/>
        </pc:sldMkLst>
      </pc:sldChg>
      <pc:sldChg chg="del">
        <pc:chgData name="Sebastian Max" userId="be0f25e6-48a2-4e87-b5b5-cf865e859a8b" providerId="ADAL" clId="{B3DBBEEA-268D-5337-9737-550AAC997EF0}" dt="2025-09-10T10:03:36.518" v="2335" actId="2696"/>
        <pc:sldMkLst>
          <pc:docMk/>
          <pc:sldMk cId="3055544095" sldId="292"/>
        </pc:sldMkLst>
      </pc:sldChg>
      <pc:sldChg chg="del">
        <pc:chgData name="Sebastian Max" userId="be0f25e6-48a2-4e87-b5b5-cf865e859a8b" providerId="ADAL" clId="{B3DBBEEA-268D-5337-9737-550AAC997EF0}" dt="2025-09-10T10:03:36.430" v="2328" actId="2696"/>
        <pc:sldMkLst>
          <pc:docMk/>
          <pc:sldMk cId="97793762" sldId="293"/>
        </pc:sldMkLst>
      </pc:sldChg>
      <pc:sldChg chg="del">
        <pc:chgData name="Sebastian Max" userId="be0f25e6-48a2-4e87-b5b5-cf865e859a8b" providerId="ADAL" clId="{B3DBBEEA-268D-5337-9737-550AAC997EF0}" dt="2025-09-10T10:03:36.433" v="2330" actId="2696"/>
        <pc:sldMkLst>
          <pc:docMk/>
          <pc:sldMk cId="2566034077" sldId="294"/>
        </pc:sldMkLst>
      </pc:sldChg>
      <pc:sldChg chg="del">
        <pc:chgData name="Sebastian Max" userId="be0f25e6-48a2-4e87-b5b5-cf865e859a8b" providerId="ADAL" clId="{B3DBBEEA-268D-5337-9737-550AAC997EF0}" dt="2025-09-10T10:03:36.432" v="2329" actId="2696"/>
        <pc:sldMkLst>
          <pc:docMk/>
          <pc:sldMk cId="2973799122" sldId="295"/>
        </pc:sldMkLst>
      </pc:sldChg>
      <pc:sldChg chg="del">
        <pc:chgData name="Sebastian Max" userId="be0f25e6-48a2-4e87-b5b5-cf865e859a8b" providerId="ADAL" clId="{B3DBBEEA-268D-5337-9737-550AAC997EF0}" dt="2025-09-10T10:03:36.487" v="2334" actId="2696"/>
        <pc:sldMkLst>
          <pc:docMk/>
          <pc:sldMk cId="1384460875" sldId="296"/>
        </pc:sldMkLst>
      </pc:sldChg>
      <pc:sldChg chg="addSp modSp new del mod">
        <pc:chgData name="Sebastian Max" userId="be0f25e6-48a2-4e87-b5b5-cf865e859a8b" providerId="ADAL" clId="{B3DBBEEA-268D-5337-9737-550AAC997EF0}" dt="2025-09-11T08:05:19.714" v="3576" actId="2696"/>
        <pc:sldMkLst>
          <pc:docMk/>
          <pc:sldMk cId="3685691152" sldId="297"/>
        </pc:sldMkLst>
      </pc:sldChg>
      <pc:sldChg chg="addSp delSp modSp new del mod">
        <pc:chgData name="Sebastian Max" userId="be0f25e6-48a2-4e87-b5b5-cf865e859a8b" providerId="ADAL" clId="{B3DBBEEA-268D-5337-9737-550AAC997EF0}" dt="2025-09-11T08:05:19.716" v="3578" actId="2696"/>
        <pc:sldMkLst>
          <pc:docMk/>
          <pc:sldMk cId="760713633" sldId="298"/>
        </pc:sldMkLst>
      </pc:sldChg>
      <pc:sldChg chg="addSp modSp new del mod">
        <pc:chgData name="Sebastian Max" userId="be0f25e6-48a2-4e87-b5b5-cf865e859a8b" providerId="ADAL" clId="{B3DBBEEA-268D-5337-9737-550AAC997EF0}" dt="2025-09-11T08:05:19.715" v="3577" actId="2696"/>
        <pc:sldMkLst>
          <pc:docMk/>
          <pc:sldMk cId="883295052" sldId="299"/>
        </pc:sldMkLst>
      </pc:sldChg>
      <pc:sldChg chg="addSp modSp new del mod">
        <pc:chgData name="Sebastian Max" userId="be0f25e6-48a2-4e87-b5b5-cf865e859a8b" providerId="ADAL" clId="{B3DBBEEA-268D-5337-9737-550AAC997EF0}" dt="2025-09-11T08:05:19.718" v="3579" actId="2696"/>
        <pc:sldMkLst>
          <pc:docMk/>
          <pc:sldMk cId="2473704822" sldId="300"/>
        </pc:sldMkLst>
      </pc:sldChg>
      <pc:sldChg chg="addSp delSp modSp add del mod">
        <pc:chgData name="Sebastian Max" userId="be0f25e6-48a2-4e87-b5b5-cf865e859a8b" providerId="ADAL" clId="{B3DBBEEA-268D-5337-9737-550AAC997EF0}" dt="2025-09-11T08:05:19.720" v="3580" actId="2696"/>
        <pc:sldMkLst>
          <pc:docMk/>
          <pc:sldMk cId="3031702919" sldId="301"/>
        </pc:sldMkLst>
      </pc:sldChg>
      <pc:sldChg chg="addSp delSp modSp new mod modClrScheme chgLayout">
        <pc:chgData name="Sebastian Max" userId="be0f25e6-48a2-4e87-b5b5-cf865e859a8b" providerId="ADAL" clId="{B3DBBEEA-268D-5337-9737-550AAC997EF0}" dt="2025-09-11T14:56:43.435" v="6098" actId="20577"/>
        <pc:sldMkLst>
          <pc:docMk/>
          <pc:sldMk cId="2599808573" sldId="302"/>
        </pc:sldMkLst>
        <pc:spChg chg="mod ord">
          <ac:chgData name="Sebastian Max" userId="be0f25e6-48a2-4e87-b5b5-cf865e859a8b" providerId="ADAL" clId="{B3DBBEEA-268D-5337-9737-550AAC997EF0}" dt="2025-09-11T08:11:36.647" v="4394" actId="20577"/>
          <ac:spMkLst>
            <pc:docMk/>
            <pc:sldMk cId="2599808573" sldId="302"/>
            <ac:spMk id="2" creationId="{37B9A75B-7642-1C55-E705-62B7B10A1AAD}"/>
          </ac:spMkLst>
        </pc:spChg>
        <pc:spChg chg="mod ord">
          <ac:chgData name="Sebastian Max" userId="be0f25e6-48a2-4e87-b5b5-cf865e859a8b" providerId="ADAL" clId="{B3DBBEEA-268D-5337-9737-550AAC997EF0}" dt="2025-09-10T10:51:34.522" v="2461" actId="700"/>
          <ac:spMkLst>
            <pc:docMk/>
            <pc:sldMk cId="2599808573" sldId="302"/>
            <ac:spMk id="4" creationId="{A3FD71C4-2C31-581E-1AA7-CDFAC4037C03}"/>
          </ac:spMkLst>
        </pc:spChg>
        <pc:spChg chg="mod ord">
          <ac:chgData name="Sebastian Max" userId="be0f25e6-48a2-4e87-b5b5-cf865e859a8b" providerId="ADAL" clId="{B3DBBEEA-268D-5337-9737-550AAC997EF0}" dt="2025-09-10T10:51:34.522" v="2461" actId="700"/>
          <ac:spMkLst>
            <pc:docMk/>
            <pc:sldMk cId="2599808573" sldId="302"/>
            <ac:spMk id="5" creationId="{0246029A-4722-099E-7AA2-81D28FCD8BC7}"/>
          </ac:spMkLst>
        </pc:spChg>
        <pc:spChg chg="mod ord">
          <ac:chgData name="Sebastian Max" userId="be0f25e6-48a2-4e87-b5b5-cf865e859a8b" providerId="ADAL" clId="{B3DBBEEA-268D-5337-9737-550AAC997EF0}" dt="2025-09-10T13:18:16.512" v="3492"/>
          <ac:spMkLst>
            <pc:docMk/>
            <pc:sldMk cId="2599808573" sldId="302"/>
            <ac:spMk id="6" creationId="{075EB5C8-0A1D-EB01-257A-B21E4B5D03B2}"/>
          </ac:spMkLst>
        </pc:spChg>
        <pc:spChg chg="add mod ord">
          <ac:chgData name="Sebastian Max" userId="be0f25e6-48a2-4e87-b5b5-cf865e859a8b" providerId="ADAL" clId="{B3DBBEEA-268D-5337-9737-550AAC997EF0}" dt="2025-09-11T14:56:43.435" v="6098" actId="20577"/>
          <ac:spMkLst>
            <pc:docMk/>
            <pc:sldMk cId="2599808573" sldId="302"/>
            <ac:spMk id="8" creationId="{F82D4592-499A-2B42-9A14-FC51FD1AE656}"/>
          </ac:spMkLst>
        </pc:spChg>
        <pc:picChg chg="add mod">
          <ac:chgData name="Sebastian Max" userId="be0f25e6-48a2-4e87-b5b5-cf865e859a8b" providerId="ADAL" clId="{B3DBBEEA-268D-5337-9737-550AAC997EF0}" dt="2025-09-11T09:35:50.713" v="5711" actId="14826"/>
          <ac:picMkLst>
            <pc:docMk/>
            <pc:sldMk cId="2599808573" sldId="302"/>
            <ac:picMk id="9" creationId="{01C23C7A-9766-1EC6-318A-F865FA4100AF}"/>
          </ac:picMkLst>
        </pc:picChg>
      </pc:sldChg>
      <pc:sldChg chg="addSp delSp modSp add mod modNotes">
        <pc:chgData name="Sebastian Max" userId="be0f25e6-48a2-4e87-b5b5-cf865e859a8b" providerId="ADAL" clId="{B3DBBEEA-268D-5337-9737-550AAC997EF0}" dt="2025-09-11T09:36:33.210" v="5719" actId="14826"/>
        <pc:sldMkLst>
          <pc:docMk/>
          <pc:sldMk cId="2723785069" sldId="303"/>
        </pc:sldMkLst>
        <pc:spChg chg="mod">
          <ac:chgData name="Sebastian Max" userId="be0f25e6-48a2-4e87-b5b5-cf865e859a8b" providerId="ADAL" clId="{B3DBBEEA-268D-5337-9737-550AAC997EF0}" dt="2025-09-11T08:29:53.167" v="4890" actId="20577"/>
          <ac:spMkLst>
            <pc:docMk/>
            <pc:sldMk cId="2723785069" sldId="303"/>
            <ac:spMk id="2" creationId="{79FA4DCC-283A-9236-C491-31F787E750A7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2723785069" sldId="303"/>
            <ac:spMk id="6" creationId="{CC35F491-7DBD-5918-DEBF-BDAB90E640CA}"/>
          </ac:spMkLst>
        </pc:spChg>
        <pc:spChg chg="mod">
          <ac:chgData name="Sebastian Max" userId="be0f25e6-48a2-4e87-b5b5-cf865e859a8b" providerId="ADAL" clId="{B3DBBEEA-268D-5337-9737-550AAC997EF0}" dt="2025-09-11T08:28:31.071" v="4763" actId="20577"/>
          <ac:spMkLst>
            <pc:docMk/>
            <pc:sldMk cId="2723785069" sldId="303"/>
            <ac:spMk id="8" creationId="{10C72D78-3C08-AB18-A2DB-DD131158BC9F}"/>
          </ac:spMkLst>
        </pc:spChg>
        <pc:picChg chg="mod">
          <ac:chgData name="Sebastian Max" userId="be0f25e6-48a2-4e87-b5b5-cf865e859a8b" providerId="ADAL" clId="{B3DBBEEA-268D-5337-9737-550AAC997EF0}" dt="2025-09-11T09:36:33.210" v="5719" actId="14826"/>
          <ac:picMkLst>
            <pc:docMk/>
            <pc:sldMk cId="2723785069" sldId="303"/>
            <ac:picMk id="9" creationId="{C7E6BC07-CD0D-69D7-8389-A50E5E783EE9}"/>
          </ac:picMkLst>
        </pc:picChg>
      </pc:sldChg>
      <pc:sldChg chg="modSp add mod modNotes">
        <pc:chgData name="Sebastian Max" userId="be0f25e6-48a2-4e87-b5b5-cf865e859a8b" providerId="ADAL" clId="{B3DBBEEA-268D-5337-9737-550AAC997EF0}" dt="2025-09-13T12:22:09.866" v="7209" actId="20577"/>
        <pc:sldMkLst>
          <pc:docMk/>
          <pc:sldMk cId="4181590398" sldId="304"/>
        </pc:sldMkLst>
        <pc:spChg chg="mod">
          <ac:chgData name="Sebastian Max" userId="be0f25e6-48a2-4e87-b5b5-cf865e859a8b" providerId="ADAL" clId="{B3DBBEEA-268D-5337-9737-550AAC997EF0}" dt="2025-09-11T08:30:00.752" v="4895" actId="20577"/>
          <ac:spMkLst>
            <pc:docMk/>
            <pc:sldMk cId="4181590398" sldId="304"/>
            <ac:spMk id="2" creationId="{1327B640-2689-7F18-9419-F1231DA18AFE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4181590398" sldId="304"/>
            <ac:spMk id="6" creationId="{6FF6117C-5BDB-9529-BFFA-BB4353B1E58C}"/>
          </ac:spMkLst>
        </pc:spChg>
        <pc:spChg chg="mod">
          <ac:chgData name="Sebastian Max" userId="be0f25e6-48a2-4e87-b5b5-cf865e859a8b" providerId="ADAL" clId="{B3DBBEEA-268D-5337-9737-550AAC997EF0}" dt="2025-09-13T12:22:09.866" v="7209" actId="20577"/>
          <ac:spMkLst>
            <pc:docMk/>
            <pc:sldMk cId="4181590398" sldId="304"/>
            <ac:spMk id="8" creationId="{DC662933-C45C-045C-7026-982404E0F9F1}"/>
          </ac:spMkLst>
        </pc:spChg>
        <pc:picChg chg="mod">
          <ac:chgData name="Sebastian Max" userId="be0f25e6-48a2-4e87-b5b5-cf865e859a8b" providerId="ADAL" clId="{B3DBBEEA-268D-5337-9737-550AAC997EF0}" dt="2025-09-12T08:49:20.721" v="6497" actId="14826"/>
          <ac:picMkLst>
            <pc:docMk/>
            <pc:sldMk cId="4181590398" sldId="304"/>
            <ac:picMk id="9" creationId="{E3A7EA2C-4273-F744-DBE9-0650B72F8452}"/>
          </ac:picMkLst>
        </pc:picChg>
      </pc:sldChg>
      <pc:sldChg chg="modSp add mod modNotes">
        <pc:chgData name="Sebastian Max" userId="be0f25e6-48a2-4e87-b5b5-cf865e859a8b" providerId="ADAL" clId="{B3DBBEEA-268D-5337-9737-550AAC997EF0}" dt="2025-09-13T12:22:33.582" v="7259" actId="20577"/>
        <pc:sldMkLst>
          <pc:docMk/>
          <pc:sldMk cId="4136191227" sldId="305"/>
        </pc:sldMkLst>
        <pc:spChg chg="mod">
          <ac:chgData name="Sebastian Max" userId="be0f25e6-48a2-4e87-b5b5-cf865e859a8b" providerId="ADAL" clId="{B3DBBEEA-268D-5337-9737-550AAC997EF0}" dt="2025-09-10T11:11:50.323" v="3186" actId="20577"/>
          <ac:spMkLst>
            <pc:docMk/>
            <pc:sldMk cId="4136191227" sldId="305"/>
            <ac:spMk id="2" creationId="{EB3DAEC7-60B5-0673-176D-2A8B4F3159F8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4136191227" sldId="305"/>
            <ac:spMk id="6" creationId="{C980AD14-B948-44D2-AB78-B679CEBF4A6B}"/>
          </ac:spMkLst>
        </pc:spChg>
        <pc:spChg chg="mod">
          <ac:chgData name="Sebastian Max" userId="be0f25e6-48a2-4e87-b5b5-cf865e859a8b" providerId="ADAL" clId="{B3DBBEEA-268D-5337-9737-550AAC997EF0}" dt="2025-09-13T12:22:33.582" v="7259" actId="20577"/>
          <ac:spMkLst>
            <pc:docMk/>
            <pc:sldMk cId="4136191227" sldId="305"/>
            <ac:spMk id="8" creationId="{54BF7412-9C4C-B620-0353-6AA67836AB3A}"/>
          </ac:spMkLst>
        </pc:spChg>
        <pc:picChg chg="mod">
          <ac:chgData name="Sebastian Max" userId="be0f25e6-48a2-4e87-b5b5-cf865e859a8b" providerId="ADAL" clId="{B3DBBEEA-268D-5337-9737-550AAC997EF0}" dt="2025-09-12T08:47:16.994" v="6491" actId="14826"/>
          <ac:picMkLst>
            <pc:docMk/>
            <pc:sldMk cId="4136191227" sldId="305"/>
            <ac:picMk id="9" creationId="{31013345-7D61-9A29-0A8D-4EBD8633A788}"/>
          </ac:picMkLst>
        </pc:picChg>
      </pc:sldChg>
      <pc:sldChg chg="modSp add del mod modNotes">
        <pc:chgData name="Sebastian Max" userId="be0f25e6-48a2-4e87-b5b5-cf865e859a8b" providerId="ADAL" clId="{B3DBBEEA-268D-5337-9737-550AAC997EF0}" dt="2025-09-11T08:27:24.106" v="4727" actId="2696"/>
        <pc:sldMkLst>
          <pc:docMk/>
          <pc:sldMk cId="687738250" sldId="306"/>
        </pc:sldMkLst>
      </pc:sldChg>
      <pc:sldChg chg="modSp add del mod modNotes">
        <pc:chgData name="Sebastian Max" userId="be0f25e6-48a2-4e87-b5b5-cf865e859a8b" providerId="ADAL" clId="{B3DBBEEA-268D-5337-9737-550AAC997EF0}" dt="2025-09-11T15:16:01.253" v="6099" actId="2696"/>
        <pc:sldMkLst>
          <pc:docMk/>
          <pc:sldMk cId="1181504158" sldId="307"/>
        </pc:sldMkLst>
      </pc:sldChg>
      <pc:sldChg chg="addSp delSp modSp new mod modClrScheme chgLayout">
        <pc:chgData name="Sebastian Max" userId="be0f25e6-48a2-4e87-b5b5-cf865e859a8b" providerId="ADAL" clId="{B3DBBEEA-268D-5337-9737-550AAC997EF0}" dt="2025-09-13T12:29:40.659" v="7765" actId="5793"/>
        <pc:sldMkLst>
          <pc:docMk/>
          <pc:sldMk cId="1242759695" sldId="308"/>
        </pc:sldMkLst>
        <pc:spChg chg="mod ord">
          <ac:chgData name="Sebastian Max" userId="be0f25e6-48a2-4e87-b5b5-cf865e859a8b" providerId="ADAL" clId="{B3DBBEEA-268D-5337-9737-550AAC997EF0}" dt="2025-09-10T13:18:16.512" v="3492"/>
          <ac:spMkLst>
            <pc:docMk/>
            <pc:sldMk cId="1242759695" sldId="308"/>
            <ac:spMk id="5" creationId="{2BBBABC5-72AC-AC5F-54AF-381B61609C5A}"/>
          </ac:spMkLst>
        </pc:spChg>
        <pc:spChg chg="mod ord">
          <ac:chgData name="Sebastian Max" userId="be0f25e6-48a2-4e87-b5b5-cf865e859a8b" providerId="ADAL" clId="{B3DBBEEA-268D-5337-9737-550AAC997EF0}" dt="2025-09-10T12:53:31.288" v="3419" actId="700"/>
          <ac:spMkLst>
            <pc:docMk/>
            <pc:sldMk cId="1242759695" sldId="308"/>
            <ac:spMk id="6" creationId="{FBFE8463-7658-9D1D-846D-A0587FB9904A}"/>
          </ac:spMkLst>
        </pc:spChg>
        <pc:spChg chg="mod ord">
          <ac:chgData name="Sebastian Max" userId="be0f25e6-48a2-4e87-b5b5-cf865e859a8b" providerId="ADAL" clId="{B3DBBEEA-268D-5337-9737-550AAC997EF0}" dt="2025-09-10T12:53:31.288" v="3419" actId="700"/>
          <ac:spMkLst>
            <pc:docMk/>
            <pc:sldMk cId="1242759695" sldId="308"/>
            <ac:spMk id="7" creationId="{A164512D-CA25-92DB-3EA3-B62075EFB951}"/>
          </ac:spMkLst>
        </pc:spChg>
        <pc:spChg chg="add mod ord">
          <ac:chgData name="Sebastian Max" userId="be0f25e6-48a2-4e87-b5b5-cf865e859a8b" providerId="ADAL" clId="{B3DBBEEA-268D-5337-9737-550AAC997EF0}" dt="2025-09-10T12:53:35.718" v="3430" actId="20577"/>
          <ac:spMkLst>
            <pc:docMk/>
            <pc:sldMk cId="1242759695" sldId="308"/>
            <ac:spMk id="8" creationId="{47A658EA-4937-9BE1-63E0-AF701DA5BD06}"/>
          </ac:spMkLst>
        </pc:spChg>
        <pc:spChg chg="add mod ord">
          <ac:chgData name="Sebastian Max" userId="be0f25e6-48a2-4e87-b5b5-cf865e859a8b" providerId="ADAL" clId="{B3DBBEEA-268D-5337-9737-550AAC997EF0}" dt="2025-09-13T12:29:40.659" v="7765" actId="5793"/>
          <ac:spMkLst>
            <pc:docMk/>
            <pc:sldMk cId="1242759695" sldId="308"/>
            <ac:spMk id="9" creationId="{FE295D27-D08F-D0A5-6703-C68DF79E5D63}"/>
          </ac:spMkLst>
        </pc:spChg>
      </pc:sldChg>
      <pc:sldChg chg="new del">
        <pc:chgData name="Sebastian Max" userId="be0f25e6-48a2-4e87-b5b5-cf865e859a8b" providerId="ADAL" clId="{B3DBBEEA-268D-5337-9737-550AAC997EF0}" dt="2025-09-11T08:05:19.712" v="3575" actId="2696"/>
        <pc:sldMkLst>
          <pc:docMk/>
          <pc:sldMk cId="1246589533" sldId="309"/>
        </pc:sldMkLst>
      </pc:sldChg>
      <pc:sldChg chg="modSp new mod">
        <pc:chgData name="Sebastian Max" userId="be0f25e6-48a2-4e87-b5b5-cf865e859a8b" providerId="ADAL" clId="{B3DBBEEA-268D-5337-9737-550AAC997EF0}" dt="2025-09-11T08:06:18.360" v="3698" actId="20577"/>
        <pc:sldMkLst>
          <pc:docMk/>
          <pc:sldMk cId="2861869846" sldId="309"/>
        </pc:sldMkLst>
        <pc:spChg chg="mod">
          <ac:chgData name="Sebastian Max" userId="be0f25e6-48a2-4e87-b5b5-cf865e859a8b" providerId="ADAL" clId="{B3DBBEEA-268D-5337-9737-550AAC997EF0}" dt="2025-09-11T08:05:33.167" v="3591" actId="20577"/>
          <ac:spMkLst>
            <pc:docMk/>
            <pc:sldMk cId="2861869846" sldId="309"/>
            <ac:spMk id="2" creationId="{52B41F44-521D-9920-7E3A-67788628D19B}"/>
          </ac:spMkLst>
        </pc:spChg>
        <pc:spChg chg="mod">
          <ac:chgData name="Sebastian Max" userId="be0f25e6-48a2-4e87-b5b5-cf865e859a8b" providerId="ADAL" clId="{B3DBBEEA-268D-5337-9737-550AAC997EF0}" dt="2025-09-11T08:06:18.360" v="3698" actId="20577"/>
          <ac:spMkLst>
            <pc:docMk/>
            <pc:sldMk cId="2861869846" sldId="309"/>
            <ac:spMk id="3" creationId="{0E776A2E-19FA-11F3-8090-6BC85E68F63A}"/>
          </ac:spMkLst>
        </pc:spChg>
      </pc:sldChg>
      <pc:sldChg chg="modSp add mod">
        <pc:chgData name="Sebastian Max" userId="be0f25e6-48a2-4e87-b5b5-cf865e859a8b" providerId="ADAL" clId="{B3DBBEEA-268D-5337-9737-550AAC997EF0}" dt="2025-09-11T12:23:45.324" v="6092" actId="20577"/>
        <pc:sldMkLst>
          <pc:docMk/>
          <pc:sldMk cId="2929990599" sldId="310"/>
        </pc:sldMkLst>
        <pc:spChg chg="mod">
          <ac:chgData name="Sebastian Max" userId="be0f25e6-48a2-4e87-b5b5-cf865e859a8b" providerId="ADAL" clId="{B3DBBEEA-268D-5337-9737-550AAC997EF0}" dt="2025-09-11T12:23:45.324" v="6092" actId="20577"/>
          <ac:spMkLst>
            <pc:docMk/>
            <pc:sldMk cId="2929990599" sldId="310"/>
            <ac:spMk id="3" creationId="{7D909902-CA5E-DBDA-1985-A944C4086E81}"/>
          </ac:spMkLst>
        </pc:spChg>
      </pc:sldChg>
      <pc:sldChg chg="modSp add mod">
        <pc:chgData name="Sebastian Max" userId="be0f25e6-48a2-4e87-b5b5-cf865e859a8b" providerId="ADAL" clId="{B3DBBEEA-268D-5337-9737-550AAC997EF0}" dt="2025-09-11T11:54:11.941" v="6087" actId="20577"/>
        <pc:sldMkLst>
          <pc:docMk/>
          <pc:sldMk cId="1468593465" sldId="311"/>
        </pc:sldMkLst>
        <pc:spChg chg="mod">
          <ac:chgData name="Sebastian Max" userId="be0f25e6-48a2-4e87-b5b5-cf865e859a8b" providerId="ADAL" clId="{B3DBBEEA-268D-5337-9737-550AAC997EF0}" dt="2025-09-11T09:36:50.735" v="5724" actId="20577"/>
          <ac:spMkLst>
            <pc:docMk/>
            <pc:sldMk cId="1468593465" sldId="311"/>
            <ac:spMk id="2" creationId="{D2F69E76-7627-7CC5-AE68-C622875317F5}"/>
          </ac:spMkLst>
        </pc:spChg>
        <pc:spChg chg="mod">
          <ac:chgData name="Sebastian Max" userId="be0f25e6-48a2-4e87-b5b5-cf865e859a8b" providerId="ADAL" clId="{B3DBBEEA-268D-5337-9737-550AAC997EF0}" dt="2025-09-11T11:54:11.941" v="6087" actId="20577"/>
          <ac:spMkLst>
            <pc:docMk/>
            <pc:sldMk cId="1468593465" sldId="311"/>
            <ac:spMk id="8" creationId="{F33FEB50-4660-9401-DE73-E6BCF78DE3DB}"/>
          </ac:spMkLst>
        </pc:spChg>
        <pc:picChg chg="mod">
          <ac:chgData name="Sebastian Max" userId="be0f25e6-48a2-4e87-b5b5-cf865e859a8b" providerId="ADAL" clId="{B3DBBEEA-268D-5337-9737-550AAC997EF0}" dt="2025-09-11T09:37:08.794" v="5725" actId="14826"/>
          <ac:picMkLst>
            <pc:docMk/>
            <pc:sldMk cId="1468593465" sldId="311"/>
            <ac:picMk id="9" creationId="{5DDD1507-67D6-2098-60D8-4DA196DEC686}"/>
          </ac:picMkLst>
        </pc:picChg>
      </pc:sldChg>
      <pc:sldChg chg="new del">
        <pc:chgData name="Sebastian Max" userId="be0f25e6-48a2-4e87-b5b5-cf865e859a8b" providerId="ADAL" clId="{B3DBBEEA-268D-5337-9737-550AAC997EF0}" dt="2025-09-12T06:00:11.799" v="6428" actId="2696"/>
        <pc:sldMkLst>
          <pc:docMk/>
          <pc:sldMk cId="1885404649" sldId="312"/>
        </pc:sldMkLst>
      </pc:sldChg>
      <pc:sldChg chg="new del">
        <pc:chgData name="Sebastian Max" userId="be0f25e6-48a2-4e87-b5b5-cf865e859a8b" providerId="ADAL" clId="{B3DBBEEA-268D-5337-9737-550AAC997EF0}" dt="2025-09-11T14:55:36.851" v="6094" actId="680"/>
        <pc:sldMkLst>
          <pc:docMk/>
          <pc:sldMk cId="3902095193" sldId="312"/>
        </pc:sldMkLst>
      </pc:sldChg>
      <pc:sldChg chg="modSp add mod">
        <pc:chgData name="Sebastian Max" userId="be0f25e6-48a2-4e87-b5b5-cf865e859a8b" providerId="ADAL" clId="{B3DBBEEA-268D-5337-9737-550AAC997EF0}" dt="2025-09-12T13:55:59.640" v="6986" actId="20577"/>
        <pc:sldMkLst>
          <pc:docMk/>
          <pc:sldMk cId="4204504642" sldId="313"/>
        </pc:sldMkLst>
        <pc:spChg chg="mod">
          <ac:chgData name="Sebastian Max" userId="be0f25e6-48a2-4e87-b5b5-cf865e859a8b" providerId="ADAL" clId="{B3DBBEEA-268D-5337-9737-550AAC997EF0}" dt="2025-09-12T08:48:26.584" v="6496" actId="20577"/>
          <ac:spMkLst>
            <pc:docMk/>
            <pc:sldMk cId="4204504642" sldId="313"/>
            <ac:spMk id="2" creationId="{A4A9B4D2-9038-B105-D441-6D891EF37AD5}"/>
          </ac:spMkLst>
        </pc:spChg>
        <pc:spChg chg="mod">
          <ac:chgData name="Sebastian Max" userId="be0f25e6-48a2-4e87-b5b5-cf865e859a8b" providerId="ADAL" clId="{B3DBBEEA-268D-5337-9737-550AAC997EF0}" dt="2025-09-12T13:55:59.640" v="6986" actId="20577"/>
          <ac:spMkLst>
            <pc:docMk/>
            <pc:sldMk cId="4204504642" sldId="313"/>
            <ac:spMk id="8" creationId="{F8E3EA95-EBDF-1E3E-383D-808561DCEDDC}"/>
          </ac:spMkLst>
        </pc:spChg>
        <pc:picChg chg="mod">
          <ac:chgData name="Sebastian Max" userId="be0f25e6-48a2-4e87-b5b5-cf865e859a8b" providerId="ADAL" clId="{B3DBBEEA-268D-5337-9737-550AAC997EF0}" dt="2025-09-12T08:48:24.515" v="6494" actId="14826"/>
          <ac:picMkLst>
            <pc:docMk/>
            <pc:sldMk cId="4204504642" sldId="313"/>
            <ac:picMk id="9" creationId="{7A0A0804-720E-78C5-0CE3-4515315B5776}"/>
          </ac:picMkLst>
        </pc:picChg>
      </pc:sldChg>
      <pc:sldChg chg="modSp add del mod">
        <pc:chgData name="Sebastian Max" userId="be0f25e6-48a2-4e87-b5b5-cf865e859a8b" providerId="ADAL" clId="{B3DBBEEA-268D-5337-9737-550AAC997EF0}" dt="2025-09-13T12:30:43.941" v="7766" actId="2696"/>
        <pc:sldMkLst>
          <pc:docMk/>
          <pc:sldMk cId="1671382615" sldId="314"/>
        </pc:sldMkLst>
        <pc:spChg chg="mod">
          <ac:chgData name="Sebastian Max" userId="be0f25e6-48a2-4e87-b5b5-cf865e859a8b" providerId="ADAL" clId="{B3DBBEEA-268D-5337-9737-550AAC997EF0}" dt="2025-09-12T08:32:22.500" v="6458" actId="20577"/>
          <ac:spMkLst>
            <pc:docMk/>
            <pc:sldMk cId="1671382615" sldId="314"/>
            <ac:spMk id="2" creationId="{E1D42EF5-6729-AEF4-D1E4-1329C86094E6}"/>
          </ac:spMkLst>
        </pc:spChg>
        <pc:picChg chg="mod">
          <ac:chgData name="Sebastian Max" userId="be0f25e6-48a2-4e87-b5b5-cf865e859a8b" providerId="ADAL" clId="{B3DBBEEA-268D-5337-9737-550AAC997EF0}" dt="2025-09-12T08:32:57.708" v="6459" actId="14826"/>
          <ac:picMkLst>
            <pc:docMk/>
            <pc:sldMk cId="1671382615" sldId="314"/>
            <ac:picMk id="9" creationId="{14640B47-220D-69B3-F3AE-1F25175BF285}"/>
          </ac:picMkLst>
        </pc:picChg>
      </pc:sldChg>
      <pc:sldChg chg="modSp add del mod">
        <pc:chgData name="Sebastian Max" userId="be0f25e6-48a2-4e87-b5b5-cf865e859a8b" providerId="ADAL" clId="{B3DBBEEA-268D-5337-9737-550AAC997EF0}" dt="2025-09-13T12:30:43.973" v="7767" actId="2696"/>
        <pc:sldMkLst>
          <pc:docMk/>
          <pc:sldMk cId="4136746918" sldId="315"/>
        </pc:sldMkLst>
        <pc:spChg chg="mod">
          <ac:chgData name="Sebastian Max" userId="be0f25e6-48a2-4e87-b5b5-cf865e859a8b" providerId="ADAL" clId="{B3DBBEEA-268D-5337-9737-550AAC997EF0}" dt="2025-09-12T08:35:15.715" v="6462" actId="20577"/>
          <ac:spMkLst>
            <pc:docMk/>
            <pc:sldMk cId="4136746918" sldId="315"/>
            <ac:spMk id="2" creationId="{0F91F51F-955C-3F17-383C-5CCFA6645F15}"/>
          </ac:spMkLst>
        </pc:spChg>
        <pc:picChg chg="mod">
          <ac:chgData name="Sebastian Max" userId="be0f25e6-48a2-4e87-b5b5-cf865e859a8b" providerId="ADAL" clId="{B3DBBEEA-268D-5337-9737-550AAC997EF0}" dt="2025-09-12T08:35:29.389" v="6463" actId="14826"/>
          <ac:picMkLst>
            <pc:docMk/>
            <pc:sldMk cId="4136746918" sldId="315"/>
            <ac:picMk id="9" creationId="{6E619E3D-67BD-317F-9420-B754150EAEB5}"/>
          </ac:picMkLst>
        </pc:picChg>
      </pc:sldChg>
      <pc:sldChg chg="modSp add del mod">
        <pc:chgData name="Sebastian Max" userId="be0f25e6-48a2-4e87-b5b5-cf865e859a8b" providerId="ADAL" clId="{B3DBBEEA-268D-5337-9737-550AAC997EF0}" dt="2025-09-13T12:30:44.003" v="7768" actId="2696"/>
        <pc:sldMkLst>
          <pc:docMk/>
          <pc:sldMk cId="2206444202" sldId="316"/>
        </pc:sldMkLst>
        <pc:spChg chg="mod">
          <ac:chgData name="Sebastian Max" userId="be0f25e6-48a2-4e87-b5b5-cf865e859a8b" providerId="ADAL" clId="{B3DBBEEA-268D-5337-9737-550AAC997EF0}" dt="2025-09-12T08:35:58.508" v="6468" actId="20577"/>
          <ac:spMkLst>
            <pc:docMk/>
            <pc:sldMk cId="2206444202" sldId="316"/>
            <ac:spMk id="2" creationId="{11838768-935D-BE7A-324D-B2291868B205}"/>
          </ac:spMkLst>
        </pc:spChg>
        <pc:picChg chg="mod">
          <ac:chgData name="Sebastian Max" userId="be0f25e6-48a2-4e87-b5b5-cf865e859a8b" providerId="ADAL" clId="{B3DBBEEA-268D-5337-9737-550AAC997EF0}" dt="2025-09-12T08:36:05.864" v="6469" actId="14826"/>
          <ac:picMkLst>
            <pc:docMk/>
            <pc:sldMk cId="2206444202" sldId="316"/>
            <ac:picMk id="9" creationId="{09E580DD-365E-AAED-6595-C6B06E5BDD14}"/>
          </ac:picMkLst>
        </pc:picChg>
      </pc:sldChg>
      <pc:sldChg chg="addSp modSp add del mod">
        <pc:chgData name="Sebastian Max" userId="be0f25e6-48a2-4e87-b5b5-cf865e859a8b" providerId="ADAL" clId="{B3DBBEEA-268D-5337-9737-550AAC997EF0}" dt="2025-09-13T12:30:44.033" v="7769" actId="2696"/>
        <pc:sldMkLst>
          <pc:docMk/>
          <pc:sldMk cId="3506419688" sldId="317"/>
        </pc:sldMkLst>
        <pc:spChg chg="mod">
          <ac:chgData name="Sebastian Max" userId="be0f25e6-48a2-4e87-b5b5-cf865e859a8b" providerId="ADAL" clId="{B3DBBEEA-268D-5337-9737-550AAC997EF0}" dt="2025-09-12T08:36:41.317" v="6474" actId="20577"/>
          <ac:spMkLst>
            <pc:docMk/>
            <pc:sldMk cId="3506419688" sldId="317"/>
            <ac:spMk id="2" creationId="{39DCDEDA-1755-18E8-291D-EA7C7A3DEC75}"/>
          </ac:spMkLst>
        </pc:spChg>
        <pc:picChg chg="add mod">
          <ac:chgData name="Sebastian Max" userId="be0f25e6-48a2-4e87-b5b5-cf865e859a8b" providerId="ADAL" clId="{B3DBBEEA-268D-5337-9737-550AAC997EF0}" dt="2025-09-12T08:37:02.734" v="6477"/>
          <ac:picMkLst>
            <pc:docMk/>
            <pc:sldMk cId="3506419688" sldId="317"/>
            <ac:picMk id="3" creationId="{5C17BFDD-C9BE-5D68-E7E9-57BA663585F5}"/>
          </ac:picMkLst>
        </pc:picChg>
        <pc:picChg chg="mod">
          <ac:chgData name="Sebastian Max" userId="be0f25e6-48a2-4e87-b5b5-cf865e859a8b" providerId="ADAL" clId="{B3DBBEEA-268D-5337-9737-550AAC997EF0}" dt="2025-09-12T08:36:48.193" v="6475" actId="14826"/>
          <ac:picMkLst>
            <pc:docMk/>
            <pc:sldMk cId="3506419688" sldId="317"/>
            <ac:picMk id="9" creationId="{ED4FF38E-43B0-0AA1-211E-F9E047B09E44}"/>
          </ac:picMkLst>
        </pc:picChg>
      </pc:sldChg>
      <pc:sldChg chg="modSp add del mod">
        <pc:chgData name="Sebastian Max" userId="be0f25e6-48a2-4e87-b5b5-cf865e859a8b" providerId="ADAL" clId="{B3DBBEEA-268D-5337-9737-550AAC997EF0}" dt="2025-09-13T12:30:44.063" v="7770" actId="2696"/>
        <pc:sldMkLst>
          <pc:docMk/>
          <pc:sldMk cId="9031707" sldId="318"/>
        </pc:sldMkLst>
        <pc:spChg chg="mod">
          <ac:chgData name="Sebastian Max" userId="be0f25e6-48a2-4e87-b5b5-cf865e859a8b" providerId="ADAL" clId="{B3DBBEEA-268D-5337-9737-550AAC997EF0}" dt="2025-09-12T08:37:07.775" v="6481" actId="20577"/>
          <ac:spMkLst>
            <pc:docMk/>
            <pc:sldMk cId="9031707" sldId="318"/>
            <ac:spMk id="2" creationId="{1F2DDA18-0FA1-42CD-44BB-F679A7CA2066}"/>
          </ac:spMkLst>
        </pc:spChg>
        <pc:picChg chg="mod">
          <ac:chgData name="Sebastian Max" userId="be0f25e6-48a2-4e87-b5b5-cf865e859a8b" providerId="ADAL" clId="{B3DBBEEA-268D-5337-9737-550AAC997EF0}" dt="2025-09-12T08:46:33.914" v="6490" actId="14826"/>
          <ac:picMkLst>
            <pc:docMk/>
            <pc:sldMk cId="9031707" sldId="318"/>
            <ac:picMk id="9" creationId="{2ED282A1-07B6-CFC8-0AFD-DC8AC54357CB}"/>
          </ac:picMkLst>
        </pc:picChg>
      </pc:sldChg>
      <pc:sldChg chg="modSp add del mod">
        <pc:chgData name="Sebastian Max" userId="be0f25e6-48a2-4e87-b5b5-cf865e859a8b" providerId="ADAL" clId="{B3DBBEEA-268D-5337-9737-550AAC997EF0}" dt="2025-09-13T12:30:44.086" v="7771" actId="2696"/>
        <pc:sldMkLst>
          <pc:docMk/>
          <pc:sldMk cId="334865407" sldId="319"/>
        </pc:sldMkLst>
        <pc:spChg chg="mod">
          <ac:chgData name="Sebastian Max" userId="be0f25e6-48a2-4e87-b5b5-cf865e859a8b" providerId="ADAL" clId="{B3DBBEEA-268D-5337-9737-550AAC997EF0}" dt="2025-09-12T08:37:33.950" v="6485" actId="20577"/>
          <ac:spMkLst>
            <pc:docMk/>
            <pc:sldMk cId="334865407" sldId="319"/>
            <ac:spMk id="2" creationId="{D5BBCF45-5F80-E91D-16C7-E916882C6454}"/>
          </ac:spMkLst>
        </pc:spChg>
        <pc:picChg chg="mod">
          <ac:chgData name="Sebastian Max" userId="be0f25e6-48a2-4e87-b5b5-cf865e859a8b" providerId="ADAL" clId="{B3DBBEEA-268D-5337-9737-550AAC997EF0}" dt="2025-09-12T08:45:44.266" v="6489" actId="14826"/>
          <ac:picMkLst>
            <pc:docMk/>
            <pc:sldMk cId="334865407" sldId="319"/>
            <ac:picMk id="9" creationId="{5AE0C3A6-7B94-34D9-2006-11EFCD367C09}"/>
          </ac:picMkLst>
        </pc:picChg>
      </pc:sldChg>
      <pc:sldChg chg="addSp delSp modSp new mod modClrScheme chgLayout">
        <pc:chgData name="Sebastian Max" userId="be0f25e6-48a2-4e87-b5b5-cf865e859a8b" providerId="ADAL" clId="{B3DBBEEA-268D-5337-9737-550AAC997EF0}" dt="2025-09-13T12:28:52.386" v="7761" actId="20577"/>
        <pc:sldMkLst>
          <pc:docMk/>
          <pc:sldMk cId="199070556" sldId="320"/>
        </pc:sldMkLst>
        <pc:spChg chg="del mod ord">
          <ac:chgData name="Sebastian Max" userId="be0f25e6-48a2-4e87-b5b5-cf865e859a8b" providerId="ADAL" clId="{B3DBBEEA-268D-5337-9737-550AAC997EF0}" dt="2025-09-13T12:22:55.607" v="7261" actId="700"/>
          <ac:spMkLst>
            <pc:docMk/>
            <pc:sldMk cId="199070556" sldId="320"/>
            <ac:spMk id="2" creationId="{48818724-C9DD-70A3-B5FC-2A8ADE70FFE8}"/>
          </ac:spMkLst>
        </pc:spChg>
        <pc:spChg chg="del mod ord">
          <ac:chgData name="Sebastian Max" userId="be0f25e6-48a2-4e87-b5b5-cf865e859a8b" providerId="ADAL" clId="{B3DBBEEA-268D-5337-9737-550AAC997EF0}" dt="2025-09-13T12:22:55.607" v="7261" actId="700"/>
          <ac:spMkLst>
            <pc:docMk/>
            <pc:sldMk cId="199070556" sldId="320"/>
            <ac:spMk id="3" creationId="{03665FED-00BE-B5EE-6EFC-C1DDBBF90AC8}"/>
          </ac:spMkLst>
        </pc:spChg>
        <pc:spChg chg="del">
          <ac:chgData name="Sebastian Max" userId="be0f25e6-48a2-4e87-b5b5-cf865e859a8b" providerId="ADAL" clId="{B3DBBEEA-268D-5337-9737-550AAC997EF0}" dt="2025-09-13T12:22:55.607" v="7261" actId="700"/>
          <ac:spMkLst>
            <pc:docMk/>
            <pc:sldMk cId="199070556" sldId="320"/>
            <ac:spMk id="4" creationId="{849E2B15-A00A-0CCB-C01C-19C16D421075}"/>
          </ac:spMkLst>
        </pc:spChg>
        <pc:spChg chg="mod ord">
          <ac:chgData name="Sebastian Max" userId="be0f25e6-48a2-4e87-b5b5-cf865e859a8b" providerId="ADAL" clId="{B3DBBEEA-268D-5337-9737-550AAC997EF0}" dt="2025-09-13T12:23:14.253" v="7317" actId="700"/>
          <ac:spMkLst>
            <pc:docMk/>
            <pc:sldMk cId="199070556" sldId="320"/>
            <ac:spMk id="5" creationId="{357E4F94-28F7-1C51-554C-FF5947FA2C03}"/>
          </ac:spMkLst>
        </pc:spChg>
        <pc:spChg chg="mod ord">
          <ac:chgData name="Sebastian Max" userId="be0f25e6-48a2-4e87-b5b5-cf865e859a8b" providerId="ADAL" clId="{B3DBBEEA-268D-5337-9737-550AAC997EF0}" dt="2025-09-13T12:23:14.253" v="7317" actId="700"/>
          <ac:spMkLst>
            <pc:docMk/>
            <pc:sldMk cId="199070556" sldId="320"/>
            <ac:spMk id="6" creationId="{683D8F1B-BCCA-6EDB-E028-9C4AF316F514}"/>
          </ac:spMkLst>
        </pc:spChg>
        <pc:spChg chg="mod ord">
          <ac:chgData name="Sebastian Max" userId="be0f25e6-48a2-4e87-b5b5-cf865e859a8b" providerId="ADAL" clId="{B3DBBEEA-268D-5337-9737-550AAC997EF0}" dt="2025-09-13T12:23:14.253" v="7317" actId="700"/>
          <ac:spMkLst>
            <pc:docMk/>
            <pc:sldMk cId="199070556" sldId="320"/>
            <ac:spMk id="7" creationId="{872A31FC-4FBA-B401-5302-0E9C4C0BACE3}"/>
          </ac:spMkLst>
        </pc:spChg>
        <pc:spChg chg="add mod ord">
          <ac:chgData name="Sebastian Max" userId="be0f25e6-48a2-4e87-b5b5-cf865e859a8b" providerId="ADAL" clId="{B3DBBEEA-268D-5337-9737-550AAC997EF0}" dt="2025-09-13T12:23:14.253" v="7317" actId="700"/>
          <ac:spMkLst>
            <pc:docMk/>
            <pc:sldMk cId="199070556" sldId="320"/>
            <ac:spMk id="8" creationId="{0F62AADA-04D1-1BC3-89EF-E9B24F063207}"/>
          </ac:spMkLst>
        </pc:spChg>
        <pc:spChg chg="add del mod ord">
          <ac:chgData name="Sebastian Max" userId="be0f25e6-48a2-4e87-b5b5-cf865e859a8b" providerId="ADAL" clId="{B3DBBEEA-268D-5337-9737-550AAC997EF0}" dt="2025-09-13T12:23:14.253" v="7317" actId="700"/>
          <ac:spMkLst>
            <pc:docMk/>
            <pc:sldMk cId="199070556" sldId="320"/>
            <ac:spMk id="9" creationId="{7ABF9C2C-F7C8-E7DB-4B80-E1AC2843E0F7}"/>
          </ac:spMkLst>
        </pc:spChg>
        <pc:spChg chg="add mod ord">
          <ac:chgData name="Sebastian Max" userId="be0f25e6-48a2-4e87-b5b5-cf865e859a8b" providerId="ADAL" clId="{B3DBBEEA-268D-5337-9737-550AAC997EF0}" dt="2025-09-13T12:23:18.897" v="7334" actId="20577"/>
          <ac:spMkLst>
            <pc:docMk/>
            <pc:sldMk cId="199070556" sldId="320"/>
            <ac:spMk id="10" creationId="{FD178CA7-A790-9A66-D797-3E1BD4FBD52E}"/>
          </ac:spMkLst>
        </pc:spChg>
        <pc:spChg chg="add mod ord">
          <ac:chgData name="Sebastian Max" userId="be0f25e6-48a2-4e87-b5b5-cf865e859a8b" providerId="ADAL" clId="{B3DBBEEA-268D-5337-9737-550AAC997EF0}" dt="2025-09-13T12:28:48.299" v="7752" actId="20577"/>
          <ac:spMkLst>
            <pc:docMk/>
            <pc:sldMk cId="199070556" sldId="320"/>
            <ac:spMk id="11" creationId="{970823D8-9D7C-B28B-3D6F-59AE9850CCF2}"/>
          </ac:spMkLst>
        </pc:spChg>
        <pc:spChg chg="add mod ord">
          <ac:chgData name="Sebastian Max" userId="be0f25e6-48a2-4e87-b5b5-cf865e859a8b" providerId="ADAL" clId="{B3DBBEEA-268D-5337-9737-550AAC997EF0}" dt="2025-09-13T12:23:21.364" v="7342" actId="20577"/>
          <ac:spMkLst>
            <pc:docMk/>
            <pc:sldMk cId="199070556" sldId="320"/>
            <ac:spMk id="12" creationId="{83B3F56C-A471-3DD8-23AF-E14BC00E5303}"/>
          </ac:spMkLst>
        </pc:spChg>
        <pc:spChg chg="add mod ord">
          <ac:chgData name="Sebastian Max" userId="be0f25e6-48a2-4e87-b5b5-cf865e859a8b" providerId="ADAL" clId="{B3DBBEEA-268D-5337-9737-550AAC997EF0}" dt="2025-09-13T12:28:52.386" v="7761" actId="20577"/>
          <ac:spMkLst>
            <pc:docMk/>
            <pc:sldMk cId="199070556" sldId="320"/>
            <ac:spMk id="13" creationId="{FF3F1759-CF8F-88F3-B7FF-F95EAB6313D4}"/>
          </ac:spMkLst>
        </pc:spChg>
      </pc:sldChg>
      <pc:sldMasterChg chg="modSp mod modSldLayout">
        <pc:chgData name="Sebastian Max" userId="be0f25e6-48a2-4e87-b5b5-cf865e859a8b" providerId="ADAL" clId="{B3DBBEEA-268D-5337-9737-550AAC997EF0}" dt="2025-09-11T08:26:48.295" v="4726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B3DBBEEA-268D-5337-9737-550AAC997EF0}" dt="2025-09-11T08:26:48.295" v="472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49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Sebastian Max" userId="be0f25e6-48a2-4e87-b5b5-cf865e859a8b" providerId="ADAL" clId="{B3DBBEEA-268D-5337-9737-550AAC997EF0}" dt="2025-09-10T13:18:18.290" v="3494"/>
          <pc:sldLayoutMkLst>
            <pc:docMk/>
            <pc:sldMasterMk cId="0" sldId="2147483648"/>
            <pc:sldLayoutMk cId="0" sldId="2147483650"/>
          </pc:sldLayoutMkLst>
          <pc:spChg chg="mod">
            <ac:chgData name="Sebastian Max" userId="be0f25e6-48a2-4e87-b5b5-cf865e859a8b" providerId="ADAL" clId="{B3DBBEEA-268D-5337-9737-550AAC997EF0}" dt="2025-09-10T13:17:53.243" v="3490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1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2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3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4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5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8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9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Charlie Pettersson" userId="d12b89ca-3998-45f3-8d31-e36f3230f1c4" providerId="ADAL" clId="{CF71B30B-11A9-FB46-AB95-0EE9123E055A}"/>
    <pc:docChg chg="modSld">
      <pc:chgData name="Charlie Pettersson" userId="d12b89ca-3998-45f3-8d31-e36f3230f1c4" providerId="ADAL" clId="{CF71B30B-11A9-FB46-AB95-0EE9123E055A}" dt="2025-05-06T09:24:41.463" v="0" actId="13926"/>
      <pc:docMkLst>
        <pc:docMk/>
      </pc:docMkLst>
      <pc:sldChg chg="modSp mod">
        <pc:chgData name="Charlie Pettersson" userId="d12b89ca-3998-45f3-8d31-e36f3230f1c4" providerId="ADAL" clId="{CF71B30B-11A9-FB46-AB95-0EE9123E055A}" dt="2025-05-06T09:24:41.463" v="0" actId="13926"/>
        <pc:sldMkLst>
          <pc:docMk/>
          <pc:sldMk cId="1759660054" sldId="291"/>
        </pc:sldMkLst>
      </pc:sldChg>
    </pc:docChg>
  </pc:docChgLst>
  <pc:docChgLst>
    <pc:chgData name="Sebastian Max" userId="be0f25e6-48a2-4e87-b5b5-cf865e859a8b" providerId="ADAL" clId="{E467491F-9442-3A4A-A5B9-BD9D3FB93E75}"/>
    <pc:docChg chg="undo custSel addSld delSld modSld modMainMaster modNotesMaster">
      <pc:chgData name="Sebastian Max" userId="be0f25e6-48a2-4e87-b5b5-cf865e859a8b" providerId="ADAL" clId="{E467491F-9442-3A4A-A5B9-BD9D3FB93E75}" dt="2025-01-10T10:21:10.345" v="4340" actId="27636"/>
      <pc:docMkLst>
        <pc:docMk/>
      </pc:docMkLst>
      <pc:sldChg chg="modSp mod modNotes">
        <pc:chgData name="Sebastian Max" userId="be0f25e6-48a2-4e87-b5b5-cf865e859a8b" providerId="ADAL" clId="{E467491F-9442-3A4A-A5B9-BD9D3FB93E75}" dt="2025-01-07T12:48:33.559" v="4315" actId="20577"/>
        <pc:sldMkLst>
          <pc:docMk/>
          <pc:sldMk cId="0" sldId="256"/>
        </pc:sldMkLst>
      </pc:sldChg>
      <pc:sldChg chg="modSp mod modNotes">
        <pc:chgData name="Sebastian Max" userId="be0f25e6-48a2-4e87-b5b5-cf865e859a8b" providerId="ADAL" clId="{E467491F-9442-3A4A-A5B9-BD9D3FB93E75}" dt="2025-01-07T12:48:12.039" v="4309"/>
        <pc:sldMkLst>
          <pc:docMk/>
          <pc:sldMk cId="0" sldId="257"/>
        </pc:sldMkLst>
      </pc:sldChg>
      <pc:sldChg chg="del">
        <pc:chgData name="Sebastian Max" userId="be0f25e6-48a2-4e87-b5b5-cf865e859a8b" providerId="ADAL" clId="{E467491F-9442-3A4A-A5B9-BD9D3FB93E75}" dt="2025-01-03T13:01:05.320" v="59" actId="2696"/>
        <pc:sldMkLst>
          <pc:docMk/>
          <pc:sldMk cId="4047455141" sldId="268"/>
        </pc:sldMkLst>
      </pc:sldChg>
      <pc:sldChg chg="del">
        <pc:chgData name="Sebastian Max" userId="be0f25e6-48a2-4e87-b5b5-cf865e859a8b" providerId="ADAL" clId="{E467491F-9442-3A4A-A5B9-BD9D3FB93E75}" dt="2025-01-03T13:01:05.286" v="57" actId="2696"/>
        <pc:sldMkLst>
          <pc:docMk/>
          <pc:sldMk cId="2863820353" sldId="269"/>
        </pc:sldMkLst>
      </pc:sldChg>
      <pc:sldChg chg="del">
        <pc:chgData name="Sebastian Max" userId="be0f25e6-48a2-4e87-b5b5-cf865e859a8b" providerId="ADAL" clId="{E467491F-9442-3A4A-A5B9-BD9D3FB93E75}" dt="2025-01-03T13:01:06.518" v="61" actId="2696"/>
        <pc:sldMkLst>
          <pc:docMk/>
          <pc:sldMk cId="1262117609" sldId="270"/>
        </pc:sldMkLst>
      </pc:sldChg>
      <pc:sldChg chg="del">
        <pc:chgData name="Sebastian Max" userId="be0f25e6-48a2-4e87-b5b5-cf865e859a8b" providerId="ADAL" clId="{E467491F-9442-3A4A-A5B9-BD9D3FB93E75}" dt="2025-01-03T13:01:05.287" v="58" actId="2696"/>
        <pc:sldMkLst>
          <pc:docMk/>
          <pc:sldMk cId="34110513" sldId="273"/>
        </pc:sldMkLst>
      </pc:sldChg>
      <pc:sldChg chg="addSp delSp modSp add mod">
        <pc:chgData name="Sebastian Max" userId="be0f25e6-48a2-4e87-b5b5-cf865e859a8b" providerId="ADAL" clId="{E467491F-9442-3A4A-A5B9-BD9D3FB93E75}" dt="2025-01-07T09:52:53.530" v="2539" actId="20577"/>
        <pc:sldMkLst>
          <pc:docMk/>
          <pc:sldMk cId="1751462771" sldId="274"/>
        </pc:sldMkLst>
      </pc:sldChg>
      <pc:sldChg chg="modSp add del mod">
        <pc:chgData name="Sebastian Max" userId="be0f25e6-48a2-4e87-b5b5-cf865e859a8b" providerId="ADAL" clId="{E467491F-9442-3A4A-A5B9-BD9D3FB93E75}" dt="2025-01-07T10:40:47.402" v="2975" actId="2696"/>
        <pc:sldMkLst>
          <pc:docMk/>
          <pc:sldMk cId="566916677" sldId="275"/>
        </pc:sldMkLst>
      </pc:sldChg>
      <pc:sldChg chg="del">
        <pc:chgData name="Sebastian Max" userId="be0f25e6-48a2-4e87-b5b5-cf865e859a8b" providerId="ADAL" clId="{E467491F-9442-3A4A-A5B9-BD9D3FB93E75}" dt="2025-01-03T13:01:05.284" v="56" actId="2696"/>
        <pc:sldMkLst>
          <pc:docMk/>
          <pc:sldMk cId="951169434" sldId="276"/>
        </pc:sldMkLst>
      </pc:sldChg>
      <pc:sldChg chg="addSp delSp modSp add del mod">
        <pc:chgData name="Sebastian Max" userId="be0f25e6-48a2-4e87-b5b5-cf865e859a8b" providerId="ADAL" clId="{E467491F-9442-3A4A-A5B9-BD9D3FB93E75}" dt="2025-01-07T10:40:48.375" v="2976" actId="2696"/>
        <pc:sldMkLst>
          <pc:docMk/>
          <pc:sldMk cId="1475798276" sldId="276"/>
        </pc:sldMkLst>
      </pc:sldChg>
      <pc:sldChg chg="addSp modSp add del mod">
        <pc:chgData name="Sebastian Max" userId="be0f25e6-48a2-4e87-b5b5-cf865e859a8b" providerId="ADAL" clId="{E467491F-9442-3A4A-A5B9-BD9D3FB93E75}" dt="2025-01-07T10:40:56.278" v="2977" actId="2696"/>
        <pc:sldMkLst>
          <pc:docMk/>
          <pc:sldMk cId="53279496" sldId="277"/>
        </pc:sldMkLst>
      </pc:sldChg>
      <pc:sldChg chg="del">
        <pc:chgData name="Sebastian Max" userId="be0f25e6-48a2-4e87-b5b5-cf865e859a8b" providerId="ADAL" clId="{E467491F-9442-3A4A-A5B9-BD9D3FB93E75}" dt="2025-01-03T13:01:05.334" v="60" actId="2696"/>
        <pc:sldMkLst>
          <pc:docMk/>
          <pc:sldMk cId="3777673737" sldId="277"/>
        </pc:sldMkLst>
      </pc:sldChg>
      <pc:sldChg chg="addSp delSp modSp new del mod modClrScheme chgLayout">
        <pc:chgData name="Sebastian Max" userId="be0f25e6-48a2-4e87-b5b5-cf865e859a8b" providerId="ADAL" clId="{E467491F-9442-3A4A-A5B9-BD9D3FB93E75}" dt="2025-01-07T10:41:02.672" v="2978" actId="2696"/>
        <pc:sldMkLst>
          <pc:docMk/>
          <pc:sldMk cId="4246987612" sldId="278"/>
        </pc:sldMkLst>
      </pc:sldChg>
      <pc:sldChg chg="addSp modSp new mod modCm">
        <pc:chgData name="Sebastian Max" userId="be0f25e6-48a2-4e87-b5b5-cf865e859a8b" providerId="ADAL" clId="{E467491F-9442-3A4A-A5B9-BD9D3FB93E75}" dt="2025-01-09T09:45:39.042" v="4320" actId="20577"/>
        <pc:sldMkLst>
          <pc:docMk/>
          <pc:sldMk cId="4294011202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ebastian Max" userId="be0f25e6-48a2-4e87-b5b5-cf865e859a8b" providerId="ADAL" clId="{E467491F-9442-3A4A-A5B9-BD9D3FB93E75}" dt="2025-01-09T09:45:39.042" v="4320" actId="20577"/>
              <pc2:cmMkLst xmlns:pc2="http://schemas.microsoft.com/office/powerpoint/2019/9/main/command">
                <pc:docMk/>
                <pc:sldMk cId="4294011202" sldId="279"/>
                <pc2:cmMk id="{FE825C8D-7502-3040-95CB-36907D6CEF07}"/>
              </pc2:cmMkLst>
            </pc226:cmChg>
          </p:ext>
        </pc:extLst>
      </pc:sldChg>
      <pc:sldChg chg="new del">
        <pc:chgData name="Sebastian Max" userId="be0f25e6-48a2-4e87-b5b5-cf865e859a8b" providerId="ADAL" clId="{E467491F-9442-3A4A-A5B9-BD9D3FB93E75}" dt="2025-01-03T15:15:11.525" v="706" actId="2696"/>
        <pc:sldMkLst>
          <pc:docMk/>
          <pc:sldMk cId="183837221" sldId="280"/>
        </pc:sldMkLst>
      </pc:sldChg>
      <pc:sldChg chg="modSp new mod">
        <pc:chgData name="Sebastian Max" userId="be0f25e6-48a2-4e87-b5b5-cf865e859a8b" providerId="ADAL" clId="{E467491F-9442-3A4A-A5B9-BD9D3FB93E75}" dt="2025-01-10T10:21:10.345" v="4340" actId="27636"/>
        <pc:sldMkLst>
          <pc:docMk/>
          <pc:sldMk cId="3281419434" sldId="281"/>
        </pc:sldMkLst>
      </pc:sldChg>
      <pc:sldChg chg="addSp delSp modSp new mod">
        <pc:chgData name="Sebastian Max" userId="be0f25e6-48a2-4e87-b5b5-cf865e859a8b" providerId="ADAL" clId="{E467491F-9442-3A4A-A5B9-BD9D3FB93E75}" dt="2025-01-07T11:58:11.964" v="3331" actId="20577"/>
        <pc:sldMkLst>
          <pc:docMk/>
          <pc:sldMk cId="303209526" sldId="282"/>
        </pc:sldMkLst>
      </pc:sldChg>
      <pc:sldChg chg="addSp delSp modSp new mod modNotes">
        <pc:chgData name="Sebastian Max" userId="be0f25e6-48a2-4e87-b5b5-cf865e859a8b" providerId="ADAL" clId="{E467491F-9442-3A4A-A5B9-BD9D3FB93E75}" dt="2025-01-07T12:48:12.039" v="4309"/>
        <pc:sldMkLst>
          <pc:docMk/>
          <pc:sldMk cId="1400936874" sldId="283"/>
        </pc:sldMkLst>
      </pc:sldChg>
      <pc:sldChg chg="addSp delSp modSp add mod modNotes">
        <pc:chgData name="Sebastian Max" userId="be0f25e6-48a2-4e87-b5b5-cf865e859a8b" providerId="ADAL" clId="{E467491F-9442-3A4A-A5B9-BD9D3FB93E75}" dt="2025-01-07T12:48:12.039" v="4309"/>
        <pc:sldMkLst>
          <pc:docMk/>
          <pc:sldMk cId="3135687530" sldId="284"/>
        </pc:sldMkLst>
      </pc:sldChg>
      <pc:sldMasterChg chg="modSp modSldLayout">
        <pc:chgData name="Sebastian Max" userId="be0f25e6-48a2-4e87-b5b5-cf865e859a8b" providerId="ADAL" clId="{E467491F-9442-3A4A-A5B9-BD9D3FB93E75}" dt="2025-01-07T12:48:12.039" v="4309"/>
        <pc:sldMasterMkLst>
          <pc:docMk/>
          <pc:sldMasterMk cId="0" sldId="2147483648"/>
        </pc:sldMasterMkLst>
        <pc:sldLayoutChg chg="addSp delSp modSp mod">
          <pc:chgData name="Sebastian Max" userId="be0f25e6-48a2-4e87-b5b5-cf865e859a8b" providerId="ADAL" clId="{E467491F-9442-3A4A-A5B9-BD9D3FB93E75}" dt="2025-01-03T14:35:22.067" v="613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Charlie Pettersson" userId="d12b89ca-3998-45f3-8d31-e36f3230f1c4" providerId="ADAL" clId="{D2AEBBF0-57BC-0545-8F1F-6BCCE90BC704}"/>
    <pc:docChg chg="modSld">
      <pc:chgData name="Charlie Pettersson" userId="d12b89ca-3998-45f3-8d31-e36f3230f1c4" providerId="ADAL" clId="{D2AEBBF0-57BC-0545-8F1F-6BCCE90BC704}" dt="2025-01-07T13:30:42.598" v="3" actId="20577"/>
      <pc:docMkLst>
        <pc:docMk/>
      </pc:docMkLst>
      <pc:sldChg chg="modSp mod">
        <pc:chgData name="Charlie Pettersson" userId="d12b89ca-3998-45f3-8d31-e36f3230f1c4" providerId="ADAL" clId="{D2AEBBF0-57BC-0545-8F1F-6BCCE90BC704}" dt="2025-01-07T13:30:42.598" v="3" actId="20577"/>
        <pc:sldMkLst>
          <pc:docMk/>
          <pc:sldMk cId="3281419434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802.11-yy/0052r0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9FA8A-6326-912E-C0ED-D29F1B4F3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3A28B7E-FE04-80CF-F362-5A13ADCEFD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E8496B3-6059-E4BE-FB35-5EF247C86E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73FF7CBD-0035-8218-BDCE-E0DDBA598D2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728BBF-F5B5-0AC5-97DC-4B5D45041DB2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02EF52-E948-F510-BE0E-D7379F98C75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59EA20-E73E-A02C-09E5-ADA9D365213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4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4DCA5-35DB-6C58-48FA-76F7C7AF8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92A13A1-69B1-D96E-9053-324048E89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3323C26-AC8C-BFE1-F8BE-B7B240249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1057BE37-7773-887B-EE9A-D777A9DE049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248D3A-9FD9-C42B-1998-65E96EB3D18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951245-AE21-F8A8-EE3D-F8D053625D4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86698D-2E14-EC56-333F-4C557D8DE11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85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84C93-88FF-7201-9A1F-738DFDB89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4293AF2-95A1-34F3-8E26-BC3657EE8E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604D76E-A682-1250-ACD4-67E21AB06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DE33C520-3B73-43F2-EF66-7B9D11A6614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4638B2-D8D3-AF02-B577-2C6EFC883542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9186B5-49C3-DAC9-29B9-2988C33F1C1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1F589C-370E-F3BF-72E8-A7C7A1D2ABA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05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1AC72-EDD3-5690-A87F-9B25CAFDE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57BAB39-002B-4102-1E34-8B19C00A18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FC0F460-0946-5097-3991-3F54869593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3FBACB8D-ACD8-36FE-6B25-A2CF0294D19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CB14EB-092A-0181-6646-32E2E97B0CA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38F8F4-1D5D-9241-1F5E-1A30C612261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5003A9-A889-0487-BDF0-467A31F172B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46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6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2820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AMP Active Tx STA </a:t>
            </a:r>
            <a:br>
              <a:rPr lang="en-GB" dirty="0"/>
            </a:br>
            <a:r>
              <a:rPr lang="en-GB" dirty="0"/>
              <a:t>System Performance Evaluation: First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5996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514600" progId="Word.Document.8">
                  <p:embed/>
                </p:oleObj>
              </mc:Choice>
              <mc:Fallback>
                <p:oleObj name="Dok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C01AD-36A4-DB6C-0353-03DD84129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9B4D2-9038-B105-D441-6D891EF3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(500 AMP STAs)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7A0A0804-720E-78C5-0CE3-4515315B577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8E3EA95-EBDF-1E3E-383D-808561DCED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Clearly the number of slots is the dominating factor – there are always “enough” STAs charged to end up colliding / retrying, so more is better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BBC9FBF-BB01-8555-8E81-C6D7F149B8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8A6398-E93B-1F14-B09A-05260BF0AA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EDB0F3-9BEF-DBC1-B6ED-766E3E4479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50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47A658EA-4937-9BE1-63E0-AF701DA5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E295D27-D08F-D0A5-6703-C68DF79E5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Distribution of distance to the emitted power / charging speed reduces collision probability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Design of the random access period, especially “AMP-BSR” duration should be as efficient as possible: As many RA slots per TXOP as possible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Investigated two-step approach; single-step solution where the AMP non-AP STA sends its data directly in the random access period may be investigated in the future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non-AP STAs results in more load, results in faster charging, results in less delay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Critical is to achieve small delay also for few non-AP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Adaptivity of the AMP AP’s behavior should be further researched / encouraged</a:t>
            </a:r>
          </a:p>
          <a:p>
            <a:pPr marL="0" indent="0"/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64512D-CA25-92DB-3EA3-B62075EFB9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FE8463-7658-9D1D-846D-A0587FB990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BBABC5-72AC-AC5F-54AF-381B61609C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75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41F44-521D-9920-7E3A-67788628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776A2E-19FA-11F3-8090-6BC85E68F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“AMP System Performance Evaluation: Simulation Assumptions,” S. Max et. al., IEEE 802.11-25/1572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249CB1-213B-4CC6-0340-E51A4568B9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4D0B0C-9486-2825-335B-B99D24BC2C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160A58-973D-C40A-B4B6-5F777D6D0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8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implement the assumptions from [1] in a system-level Wi-Fi simulator to generate first results on the performance of AMP in the use case “AMP non-AP STA discovery”.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Results are presented for different number of AMP non-AP STAs, and varying the parameters of the random access period.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results allow for conclusions regarding the design of the random access period.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747EE-F034-3765-77F7-8CF7C311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Use Case</a:t>
            </a:r>
            <a:br>
              <a:rPr lang="en-US" dirty="0"/>
            </a:br>
            <a:r>
              <a:rPr lang="en-US" dirty="0"/>
              <a:t>AMP non-AP STA discovery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909902-CA5E-DBDA-1985-A944C408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AMP non-AP STA enters the coverage area of an AMP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AMP AP has no prior knowledge of the new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Discovery requirement: the AMP non-AP STA sends its unique id (e.g., electronic product code) of 8 B to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Required frame exchange sequences: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 access (RA) period for the AMP non-AP STA to transmit a “AMP-BSR”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Polled UL by the AMP AP for the AMP non-AP STA to transmit its unique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KPI: Duration between entering the coverage area and reception of the id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057784-A713-A36A-3ED1-B28A6E3F26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05B5D-286C-EF4E-4DD1-E12FD604EB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E56706-C12A-94B2-5026-3D78FE968C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99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9A75B-7642-1C55-E705-62B7B10A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one AMP non-AP STA:</a:t>
            </a:r>
            <a:br>
              <a:rPr lang="en-US" dirty="0"/>
            </a:br>
            <a:r>
              <a:rPr lang="en-US" dirty="0"/>
              <a:t>Duration until reception of the id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01C23C7A-9766-1EC6-318A-F865FA4100A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82D4592-499A-2B42-9A14-FC51FD1AE6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Duration depends on amount of received energy / distance to the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10 different drops, 10 results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Essentially converging to the probability distribution of distance to center in a circle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3 or 6 RA slots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trigger frame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552µs of energy every 102.4ms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9 or 12 RA slots: two trigger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dirty="0">
                <a:solidFill>
                  <a:schemeClr val="tx1"/>
                </a:solidFill>
              </a:rPr>
              <a:t>×552µs of energy every 102.4ms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15 or 18 RA slots: three trigger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3</a:t>
            </a:r>
            <a:r>
              <a:rPr lang="en-US" dirty="0">
                <a:solidFill>
                  <a:schemeClr val="tx1"/>
                </a:solidFill>
              </a:rPr>
              <a:t>×552µs of energy every 102.4ms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75EB5C8-0A1D-EB01-257A-B21E4B5D03B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46029A-4722-099E-7AA2-81D28FCD8B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FD71C4-2C31-581E-1AA7-CDFAC4037C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0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0469D-711E-F00C-4A9E-A165815FC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A4DCC-283A-9236-C491-31F787E7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10 AMP STAs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C7E6BC07-CD0D-69D7-8389-A50E5E783E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0C72D78-3C08-AB18-A2DB-DD131158BC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t=0, 10 AMP STAs appear randomly within 1m circle around AMP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 are similar to 1 AMP STA (only 10 times more samples)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Distribution of 10 STAs in the circle results of different charging durations &amp; time until wake-up threshold is reached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Essentially no collisions in the random access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before, more slots result in more trigger frames &amp; faster charging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C35F491-7DBD-5918-DEBF-BDAB90E640C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03B106-77FF-6A20-97C2-4F02D7AF10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BDC4C1-C8EF-464B-3125-C0345AFFBA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8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427A4-9679-C7BE-1AFB-480B5E059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69E76-7627-7CC5-AE68-C62287531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25 AMP STAs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5DDD1507-67D6-2098-60D8-4DA196DEC6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33FEB50-4660-9401-DE73-E6BCF78DE3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Trend from 10 AMP STAs continues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Number of slots is not relevant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“Contention” is resolved by different charging speeds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Charging speed due to more trigger frames is relevant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Compared to 10 AMP STAs, overall charging speed is improved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AMP STAs harvest power from UL poll trigger frames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0A1E09C-82B5-747A-82AF-2D954FD396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69D313-9341-55AE-608D-E629BEC360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8891B1-F974-4E1E-A7AD-27B1D3D79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59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53A7A-AB5C-6E7F-A618-315A71D02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27B640-2689-7F18-9419-F1231DA1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50 AMP STAs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E3A7EA2C-4273-F744-DBE9-0650B72F84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C662933-C45C-045C-7026-982404E0F9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Three joint effects: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More RA-periods result in higher charging speeds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More UL triggers result in higher charging speeds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Number of slots per RA-period: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For 3 vs. 6 RA slots: More slots, less collisions, less delay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For 9 vs. 12 and 15 vs. 18 slots: no significant difference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F6117C-5BDB-9529-BFFA-BB4353B1E5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B06C0E-02CA-6036-7C62-AF4D3EDEFB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DCD091-FDA0-A015-D027-C0D90840F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59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1B6C0-563B-7782-7E01-E4C22FD5A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3DAEC7-60B5-0673-176D-2A8B4F31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(100 AMP STAs)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31013345-7D61-9A29-0A8D-4EBD8633A7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914400" y="2133402"/>
            <a:ext cx="5078413" cy="3808809"/>
          </a:xfrm>
          <a:prstGeom prst="rect">
            <a:avLst/>
          </a:prstGeom>
        </p:spPr>
      </p:pic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4BF7412-9C4C-B620-0353-6AA67836AB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3 RA slots per RA-period: overloaded by 100 AMP STAs, many collisions &amp; retries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6 to 18 RA slots: very similar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Why are more slots not better than less slots?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980AD14-B948-44D2-AB78-B679CEBF4A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CF0CF7-B737-8207-5160-9B8526B21D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6EAD7A-6D0B-4269-0E65-C1E7E83246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91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0F62AADA-04D1-1BC3-89EF-E9B24F06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Slots vs. Less Slots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D178CA7-A790-9A66-D797-3E1BD4FBD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 Slots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970823D8-9D7C-B28B-3D6F-59AE9850CC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Some AMP STAs have reached the energy threshold, transition to listen, send ”AMP-BSR”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“collisions”, but still AMP AP can receive successfully some ”AMP-BSRs” (up to 6)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 to 6 TF for UL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Energy is increased for remaining AMP STAs by up to 7 TFs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Goto (1)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83B3F56C-A471-3DD8-23AF-E14BC00E5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18 Slots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FF3F1759-CF8F-88F3-B7FF-F95EAB6313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Some AMP STAs have reached the energy threshold, transition to listen, send ”AMP-BSR”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Some “collisions”, but still AMP AP can receive successfully some ”AMP-BSRs” (up to 18)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 to 18 TF for UL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Energy is increased for remaining AMP STAs by up to 21 TFs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Goto (1)</a:t>
            </a:r>
          </a:p>
          <a:p>
            <a:endParaRPr lang="en-US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7E4F94-28F7-1C51-554C-FF5947FA2C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3D8F1B-BCCA-6EDB-E028-9C4AF316F5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2A31FC-4FBA-B401-5302-0E9C4C0BAC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1020</Words>
  <Application>Microsoft Macintosh PowerPoint</Application>
  <PresentationFormat>Breitbild</PresentationFormat>
  <Paragraphs>142</Paragraphs>
  <Slides>12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</vt:lpstr>
      <vt:lpstr>Dokument</vt:lpstr>
      <vt:lpstr>AMP Active Tx STA  System Performance Evaluation: First Results</vt:lpstr>
      <vt:lpstr>Abstract</vt:lpstr>
      <vt:lpstr>Assumptions: Use Case AMP non-AP STA discovery</vt:lpstr>
      <vt:lpstr>Results for one AMP non-AP STA: Duration until reception of the id</vt:lpstr>
      <vt:lpstr>Results for 10 AMP STAs</vt:lpstr>
      <vt:lpstr>Results for 25 AMP STAs</vt:lpstr>
      <vt:lpstr>Results for 50 AMP STAs</vt:lpstr>
      <vt:lpstr>Results (100 AMP STAs)</vt:lpstr>
      <vt:lpstr>More Slots vs. Less Slots</vt:lpstr>
      <vt:lpstr>Results (500 AMP STAs)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Communication Channel Usage Estimation</dc:title>
  <dc:creator>Sebastian Max</dc:creator>
  <cp:keywords/>
  <cp:lastModifiedBy>Sebastian Max</cp:lastModifiedBy>
  <cp:revision>1</cp:revision>
  <cp:lastPrinted>1601-01-01T00:00:00Z</cp:lastPrinted>
  <dcterms:created xsi:type="dcterms:W3CDTF">2023-09-11T20:09:51Z</dcterms:created>
  <dcterms:modified xsi:type="dcterms:W3CDTF">2025-09-13T12:30:48Z</dcterms:modified>
  <cp:category>Name, Affiliation</cp:category>
</cp:coreProperties>
</file>