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9" r:id="rId4"/>
    <p:sldId id="297" r:id="rId5"/>
    <p:sldId id="298" r:id="rId6"/>
    <p:sldId id="310" r:id="rId7"/>
    <p:sldId id="309" r:id="rId8"/>
    <p:sldId id="300" r:id="rId9"/>
    <p:sldId id="301" r:id="rId10"/>
    <p:sldId id="308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370C8-EA7B-B605-533C-32F6FD93AA63}" name="Sebastian Max" initials="SM" userId="S::sebastian.max@ericsson.com::be0f25e6-48a2-4e87-b5b5-cf865e859a8b" providerId="AD"/>
  <p188:author id="{01E82DE9-9B0C-9DB0-2479-57D8EF8A3081}" name="Charlie Pettersson" initials="CP" userId="S::charlie.pettersson@ericsson.com::d12b89ca-3998-45f3-8d31-e36f3230f1c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A63A78-7759-0A49-AFB5-99319DCE26B1}" v="70" dt="2025-09-11T08:22:17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9"/>
    <p:restoredTop sz="94704"/>
  </p:normalViewPr>
  <p:slideViewPr>
    <p:cSldViewPr snapToGrid="0">
      <p:cViewPr varScale="1">
        <p:scale>
          <a:sx n="100" d="100"/>
          <a:sy n="100" d="100"/>
        </p:scale>
        <p:origin x="11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bastian Max" userId="be0f25e6-48a2-4e87-b5b5-cf865e859a8b" providerId="ADAL" clId="{65C4D452-93BA-3F4C-9C6F-C6DBF8CE7492}"/>
    <pc:docChg chg="undo custSel addSld delSld modSld modMainMaster modNotesMaster">
      <pc:chgData name="Sebastian Max" userId="be0f25e6-48a2-4e87-b5b5-cf865e859a8b" providerId="ADAL" clId="{65C4D452-93BA-3F4C-9C6F-C6DBF8CE7492}" dt="2025-05-13T11:56:06.930" v="8449" actId="1035"/>
      <pc:docMkLst>
        <pc:docMk/>
      </pc:docMkLst>
      <pc:sldChg chg="modSp mod modNotes">
        <pc:chgData name="Sebastian Max" userId="be0f25e6-48a2-4e87-b5b5-cf865e859a8b" providerId="ADAL" clId="{65C4D452-93BA-3F4C-9C6F-C6DBF8CE7492}" dt="2025-05-07T08:08:33.756" v="8346" actId="20577"/>
        <pc:sldMkLst>
          <pc:docMk/>
          <pc:sldMk cId="0" sldId="256"/>
        </pc:sldMkLst>
      </pc:sldChg>
      <pc:sldChg chg="modSp mod modNotes">
        <pc:chgData name="Sebastian Max" userId="be0f25e6-48a2-4e87-b5b5-cf865e859a8b" providerId="ADAL" clId="{65C4D452-93BA-3F4C-9C6F-C6DBF8CE7492}" dt="2025-05-07T06:24:18.715" v="8265" actId="20577"/>
        <pc:sldMkLst>
          <pc:docMk/>
          <pc:sldMk cId="0" sldId="257"/>
        </pc:sldMkLst>
      </pc:sldChg>
      <pc:sldChg chg="del">
        <pc:chgData name="Sebastian Max" userId="be0f25e6-48a2-4e87-b5b5-cf865e859a8b" providerId="ADAL" clId="{65C4D452-93BA-3F4C-9C6F-C6DBF8CE7492}" dt="2025-05-05T14:01:16.674" v="3134" actId="2696"/>
        <pc:sldMkLst>
          <pc:docMk/>
          <pc:sldMk cId="1751462771" sldId="274"/>
        </pc:sldMkLst>
      </pc:sldChg>
      <pc:sldChg chg="del">
        <pc:chgData name="Sebastian Max" userId="be0f25e6-48a2-4e87-b5b5-cf865e859a8b" providerId="ADAL" clId="{65C4D452-93BA-3F4C-9C6F-C6DBF8CE7492}" dt="2025-05-05T14:01:16.627" v="3130" actId="2696"/>
        <pc:sldMkLst>
          <pc:docMk/>
          <pc:sldMk cId="4294011202" sldId="279"/>
        </pc:sldMkLst>
      </pc:sldChg>
      <pc:sldChg chg="del">
        <pc:chgData name="Sebastian Max" userId="be0f25e6-48a2-4e87-b5b5-cf865e859a8b" providerId="ADAL" clId="{65C4D452-93BA-3F4C-9C6F-C6DBF8CE7492}" dt="2025-05-05T14:01:37.272" v="3135" actId="2696"/>
        <pc:sldMkLst>
          <pc:docMk/>
          <pc:sldMk cId="3281419434" sldId="281"/>
        </pc:sldMkLst>
      </pc:sldChg>
      <pc:sldChg chg="del">
        <pc:chgData name="Sebastian Max" userId="be0f25e6-48a2-4e87-b5b5-cf865e859a8b" providerId="ADAL" clId="{65C4D452-93BA-3F4C-9C6F-C6DBF8CE7492}" dt="2025-05-05T14:01:16.640" v="3131" actId="2696"/>
        <pc:sldMkLst>
          <pc:docMk/>
          <pc:sldMk cId="303209526" sldId="282"/>
        </pc:sldMkLst>
      </pc:sldChg>
      <pc:sldChg chg="del">
        <pc:chgData name="Sebastian Max" userId="be0f25e6-48a2-4e87-b5b5-cf865e859a8b" providerId="ADAL" clId="{65C4D452-93BA-3F4C-9C6F-C6DBF8CE7492}" dt="2025-05-05T14:01:16.659" v="3133" actId="2696"/>
        <pc:sldMkLst>
          <pc:docMk/>
          <pc:sldMk cId="1400936874" sldId="283"/>
        </pc:sldMkLst>
      </pc:sldChg>
      <pc:sldChg chg="del">
        <pc:chgData name="Sebastian Max" userId="be0f25e6-48a2-4e87-b5b5-cf865e859a8b" providerId="ADAL" clId="{65C4D452-93BA-3F4C-9C6F-C6DBF8CE7492}" dt="2025-05-05T14:01:16.651" v="3132" actId="2696"/>
        <pc:sldMkLst>
          <pc:docMk/>
          <pc:sldMk cId="3135687530" sldId="284"/>
        </pc:sldMkLst>
      </pc:sldChg>
      <pc:sldChg chg="addSp delSp modSp new mod">
        <pc:chgData name="Sebastian Max" userId="be0f25e6-48a2-4e87-b5b5-cf865e859a8b" providerId="ADAL" clId="{65C4D452-93BA-3F4C-9C6F-C6DBF8CE7492}" dt="2025-05-06T07:28:09.841" v="4035" actId="20577"/>
        <pc:sldMkLst>
          <pc:docMk/>
          <pc:sldMk cId="260642529" sldId="285"/>
        </pc:sldMkLst>
      </pc:sldChg>
      <pc:sldChg chg="addSp delSp modSp new mod">
        <pc:chgData name="Sebastian Max" userId="be0f25e6-48a2-4e87-b5b5-cf865e859a8b" providerId="ADAL" clId="{65C4D452-93BA-3F4C-9C6F-C6DBF8CE7492}" dt="2025-05-13T11:56:06.930" v="8449" actId="1035"/>
        <pc:sldMkLst>
          <pc:docMk/>
          <pc:sldMk cId="511558280" sldId="286"/>
        </pc:sldMkLst>
      </pc:sldChg>
      <pc:sldChg chg="addSp modSp new del mod">
        <pc:chgData name="Sebastian Max" userId="be0f25e6-48a2-4e87-b5b5-cf865e859a8b" providerId="ADAL" clId="{65C4D452-93BA-3F4C-9C6F-C6DBF8CE7492}" dt="2025-05-05T13:58:27.803" v="3128" actId="2696"/>
        <pc:sldMkLst>
          <pc:docMk/>
          <pc:sldMk cId="2807152599" sldId="287"/>
        </pc:sldMkLst>
      </pc:sldChg>
      <pc:sldChg chg="addSp delSp modSp new del mod">
        <pc:chgData name="Sebastian Max" userId="be0f25e6-48a2-4e87-b5b5-cf865e859a8b" providerId="ADAL" clId="{65C4D452-93BA-3F4C-9C6F-C6DBF8CE7492}" dt="2025-05-05T14:31:57.076" v="3867" actId="2696"/>
        <pc:sldMkLst>
          <pc:docMk/>
          <pc:sldMk cId="3020239058" sldId="288"/>
        </pc:sldMkLst>
      </pc:sldChg>
      <pc:sldChg chg="addSp delSp modSp new del mod modClrScheme chgLayout">
        <pc:chgData name="Sebastian Max" userId="be0f25e6-48a2-4e87-b5b5-cf865e859a8b" providerId="ADAL" clId="{65C4D452-93BA-3F4C-9C6F-C6DBF8CE7492}" dt="2025-05-05T13:58:59.495" v="3129" actId="2696"/>
        <pc:sldMkLst>
          <pc:docMk/>
          <pc:sldMk cId="1035772122" sldId="289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6T11:05:14.780" v="6404" actId="14100"/>
        <pc:sldMkLst>
          <pc:docMk/>
          <pc:sldMk cId="195333452" sldId="290"/>
        </pc:sldMkLst>
      </pc:sldChg>
      <pc:sldChg chg="addSp delSp modSp new mod">
        <pc:chgData name="Sebastian Max" userId="be0f25e6-48a2-4e87-b5b5-cf865e859a8b" providerId="ADAL" clId="{65C4D452-93BA-3F4C-9C6F-C6DBF8CE7492}" dt="2025-05-06T11:15:08.282" v="6475" actId="478"/>
        <pc:sldMkLst>
          <pc:docMk/>
          <pc:sldMk cId="1759660054" sldId="291"/>
        </pc:sldMkLst>
      </pc:sldChg>
      <pc:sldChg chg="addSp delSp modSp add mod modNotes">
        <pc:chgData name="Sebastian Max" userId="be0f25e6-48a2-4e87-b5b5-cf865e859a8b" providerId="ADAL" clId="{65C4D452-93BA-3F4C-9C6F-C6DBF8CE7492}" dt="2025-05-06T09:22:09.165" v="6096" actId="20577"/>
        <pc:sldMkLst>
          <pc:docMk/>
          <pc:sldMk cId="3055544095" sldId="292"/>
        </pc:sldMkLst>
      </pc:sldChg>
      <pc:sldChg chg="addSp delSp modSp new mod">
        <pc:chgData name="Sebastian Max" userId="be0f25e6-48a2-4e87-b5b5-cf865e859a8b" providerId="ADAL" clId="{65C4D452-93BA-3F4C-9C6F-C6DBF8CE7492}" dt="2025-05-07T13:46:28.404" v="8393" actId="20577"/>
        <pc:sldMkLst>
          <pc:docMk/>
          <pc:sldMk cId="97793762" sldId="293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6T08:09:51.480" v="4351" actId="20577"/>
        <pc:sldMkLst>
          <pc:docMk/>
          <pc:sldMk cId="2566034077" sldId="294"/>
        </pc:sldMkLst>
      </pc:sldChg>
      <pc:sldChg chg="addSp delSp modSp new mod modClrScheme chgLayout">
        <pc:chgData name="Sebastian Max" userId="be0f25e6-48a2-4e87-b5b5-cf865e859a8b" providerId="ADAL" clId="{65C4D452-93BA-3F4C-9C6F-C6DBF8CE7492}" dt="2025-05-07T13:47:50.111" v="8447" actId="20577"/>
        <pc:sldMkLst>
          <pc:docMk/>
          <pc:sldMk cId="2973799122" sldId="295"/>
        </pc:sldMkLst>
      </pc:sldChg>
      <pc:sldChg chg="modSp new mod">
        <pc:chgData name="Sebastian Max" userId="be0f25e6-48a2-4e87-b5b5-cf865e859a8b" providerId="ADAL" clId="{65C4D452-93BA-3F4C-9C6F-C6DBF8CE7492}" dt="2025-05-07T06:44:19.195" v="8342" actId="20577"/>
        <pc:sldMkLst>
          <pc:docMk/>
          <pc:sldMk cId="1384460875" sldId="296"/>
        </pc:sldMkLst>
      </pc:sldChg>
      <pc:sldChg chg="add del">
        <pc:chgData name="Sebastian Max" userId="be0f25e6-48a2-4e87-b5b5-cf865e859a8b" providerId="ADAL" clId="{65C4D452-93BA-3F4C-9C6F-C6DBF8CE7492}" dt="2025-05-07T06:44:29.711" v="8343" actId="2696"/>
        <pc:sldMkLst>
          <pc:docMk/>
          <pc:sldMk cId="2677498478" sldId="297"/>
        </pc:sldMkLst>
      </pc:sldChg>
      <pc:sldChg chg="add del">
        <pc:chgData name="Sebastian Max" userId="be0f25e6-48a2-4e87-b5b5-cf865e859a8b" providerId="ADAL" clId="{65C4D452-93BA-3F4C-9C6F-C6DBF8CE7492}" dt="2025-05-02T09:25:28.500" v="47"/>
        <pc:sldMkLst>
          <pc:docMk/>
          <pc:sldMk cId="977398887" sldId="2145707742"/>
        </pc:sldMkLst>
      </pc:sldChg>
      <pc:sldMasterChg chg="modSp mod modSldLayout">
        <pc:chgData name="Sebastian Max" userId="be0f25e6-48a2-4e87-b5b5-cf865e859a8b" providerId="ADAL" clId="{65C4D452-93BA-3F4C-9C6F-C6DBF8CE7492}" dt="2025-05-06T08:58:58.435" v="5688" actId="20577"/>
        <pc:sldMasterMkLst>
          <pc:docMk/>
          <pc:sldMasterMk cId="0" sldId="2147483648"/>
        </pc:sldMasterMkLst>
        <pc:sldLayoutChg chg="addSp delSp modSp mod">
          <pc:chgData name="Sebastian Max" userId="be0f25e6-48a2-4e87-b5b5-cf865e859a8b" providerId="ADAL" clId="{65C4D452-93BA-3F4C-9C6F-C6DBF8CE7492}" dt="2025-05-06T08:58:37.249" v="5682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Sebastian Max" userId="be0f25e6-48a2-4e87-b5b5-cf865e859a8b" providerId="ADAL" clId="{65C4D452-93BA-3F4C-9C6F-C6DBF8CE7492}" dt="2025-05-06T07:08:47.887" v="3896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Sebastian Max" userId="be0f25e6-48a2-4e87-b5b5-cf865e859a8b" providerId="ADAL" clId="{B3DBBEEA-268D-5337-9737-550AAC997EF0}"/>
    <pc:docChg chg="undo custSel addSld delSld modSld sldOrd modMainMaster modNotesMaster">
      <pc:chgData name="Sebastian Max" userId="be0f25e6-48a2-4e87-b5b5-cf865e859a8b" providerId="ADAL" clId="{B3DBBEEA-268D-5337-9737-550AAC997EF0}" dt="2025-09-13T12:32:09.606" v="5701" actId="20577"/>
      <pc:docMkLst>
        <pc:docMk/>
      </pc:docMkLst>
      <pc:sldChg chg="modSp mod modNotes">
        <pc:chgData name="Sebastian Max" userId="be0f25e6-48a2-4e87-b5b5-cf865e859a8b" providerId="ADAL" clId="{B3DBBEEA-268D-5337-9737-550AAC997EF0}" dt="2025-09-13T12:32:09.606" v="5701" actId="20577"/>
        <pc:sldMkLst>
          <pc:docMk/>
          <pc:sldMk cId="0" sldId="256"/>
        </pc:sldMkLst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0" sldId="256"/>
            <ac:spMk id="6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0T14:14:53.299" v="358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3T12:32:09.606" v="570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 ord modNotes">
        <pc:chgData name="Sebastian Max" userId="be0f25e6-48a2-4e87-b5b5-cf865e859a8b" providerId="ADAL" clId="{B3DBBEEA-268D-5337-9737-550AAC997EF0}" dt="2025-09-10T14:18:23.754" v="4092" actId="20577"/>
        <pc:sldMkLst>
          <pc:docMk/>
          <pc:sldMk cId="0" sldId="257"/>
        </pc:sldMkLst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0" sldId="257"/>
            <ac:spMk id="4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0T14:18:23.754" v="409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ebastian Max" userId="be0f25e6-48a2-4e87-b5b5-cf865e859a8b" providerId="ADAL" clId="{B3DBBEEA-268D-5337-9737-550AAC997EF0}" dt="2025-09-10T10:03:36.428" v="2327" actId="2696"/>
        <pc:sldMkLst>
          <pc:docMk/>
          <pc:sldMk cId="260642529" sldId="285"/>
        </pc:sldMkLst>
      </pc:sldChg>
      <pc:sldChg chg="del">
        <pc:chgData name="Sebastian Max" userId="be0f25e6-48a2-4e87-b5b5-cf865e859a8b" providerId="ADAL" clId="{B3DBBEEA-268D-5337-9737-550AAC997EF0}" dt="2025-09-10T10:03:36.443" v="2331" actId="2696"/>
        <pc:sldMkLst>
          <pc:docMk/>
          <pc:sldMk cId="511558280" sldId="286"/>
        </pc:sldMkLst>
      </pc:sldChg>
      <pc:sldChg chg="del">
        <pc:chgData name="Sebastian Max" userId="be0f25e6-48a2-4e87-b5b5-cf865e859a8b" providerId="ADAL" clId="{B3DBBEEA-268D-5337-9737-550AAC997EF0}" dt="2025-09-10T10:03:36.464" v="2332" actId="2696"/>
        <pc:sldMkLst>
          <pc:docMk/>
          <pc:sldMk cId="195333452" sldId="290"/>
        </pc:sldMkLst>
      </pc:sldChg>
      <pc:sldChg chg="del">
        <pc:chgData name="Sebastian Max" userId="be0f25e6-48a2-4e87-b5b5-cf865e859a8b" providerId="ADAL" clId="{B3DBBEEA-268D-5337-9737-550AAC997EF0}" dt="2025-09-10T10:03:36.486" v="2333" actId="2696"/>
        <pc:sldMkLst>
          <pc:docMk/>
          <pc:sldMk cId="1759660054" sldId="291"/>
        </pc:sldMkLst>
      </pc:sldChg>
      <pc:sldChg chg="del">
        <pc:chgData name="Sebastian Max" userId="be0f25e6-48a2-4e87-b5b5-cf865e859a8b" providerId="ADAL" clId="{B3DBBEEA-268D-5337-9737-550AAC997EF0}" dt="2025-09-10T10:03:36.518" v="2335" actId="2696"/>
        <pc:sldMkLst>
          <pc:docMk/>
          <pc:sldMk cId="3055544095" sldId="292"/>
        </pc:sldMkLst>
      </pc:sldChg>
      <pc:sldChg chg="del">
        <pc:chgData name="Sebastian Max" userId="be0f25e6-48a2-4e87-b5b5-cf865e859a8b" providerId="ADAL" clId="{B3DBBEEA-268D-5337-9737-550AAC997EF0}" dt="2025-09-10T10:03:36.430" v="2328" actId="2696"/>
        <pc:sldMkLst>
          <pc:docMk/>
          <pc:sldMk cId="97793762" sldId="293"/>
        </pc:sldMkLst>
      </pc:sldChg>
      <pc:sldChg chg="del">
        <pc:chgData name="Sebastian Max" userId="be0f25e6-48a2-4e87-b5b5-cf865e859a8b" providerId="ADAL" clId="{B3DBBEEA-268D-5337-9737-550AAC997EF0}" dt="2025-09-10T10:03:36.433" v="2330" actId="2696"/>
        <pc:sldMkLst>
          <pc:docMk/>
          <pc:sldMk cId="2566034077" sldId="294"/>
        </pc:sldMkLst>
      </pc:sldChg>
      <pc:sldChg chg="del">
        <pc:chgData name="Sebastian Max" userId="be0f25e6-48a2-4e87-b5b5-cf865e859a8b" providerId="ADAL" clId="{B3DBBEEA-268D-5337-9737-550AAC997EF0}" dt="2025-09-10T10:03:36.432" v="2329" actId="2696"/>
        <pc:sldMkLst>
          <pc:docMk/>
          <pc:sldMk cId="2973799122" sldId="295"/>
        </pc:sldMkLst>
      </pc:sldChg>
      <pc:sldChg chg="del">
        <pc:chgData name="Sebastian Max" userId="be0f25e6-48a2-4e87-b5b5-cf865e859a8b" providerId="ADAL" clId="{B3DBBEEA-268D-5337-9737-550AAC997EF0}" dt="2025-09-10T10:03:36.487" v="2334" actId="2696"/>
        <pc:sldMkLst>
          <pc:docMk/>
          <pc:sldMk cId="1384460875" sldId="296"/>
        </pc:sldMkLst>
      </pc:sldChg>
      <pc:sldChg chg="addSp modSp new mod">
        <pc:chgData name="Sebastian Max" userId="be0f25e6-48a2-4e87-b5b5-cf865e859a8b" providerId="ADAL" clId="{B3DBBEEA-268D-5337-9737-550AAC997EF0}" dt="2025-09-10T14:21:19.564" v="4168" actId="20577"/>
        <pc:sldMkLst>
          <pc:docMk/>
          <pc:sldMk cId="3685691152" sldId="297"/>
        </pc:sldMkLst>
        <pc:spChg chg="mod">
          <ac:chgData name="Sebastian Max" userId="be0f25e6-48a2-4e87-b5b5-cf865e859a8b" providerId="ADAL" clId="{B3DBBEEA-268D-5337-9737-550AAC997EF0}" dt="2025-09-10T07:11:21.688" v="114" actId="20577"/>
          <ac:spMkLst>
            <pc:docMk/>
            <pc:sldMk cId="3685691152" sldId="297"/>
            <ac:spMk id="2" creationId="{EA096540-0F64-9120-B72C-849A5B782D8A}"/>
          </ac:spMkLst>
        </pc:spChg>
        <pc:spChg chg="mod">
          <ac:chgData name="Sebastian Max" userId="be0f25e6-48a2-4e87-b5b5-cf865e859a8b" providerId="ADAL" clId="{B3DBBEEA-268D-5337-9737-550AAC997EF0}" dt="2025-09-10T14:21:19.564" v="4168" actId="20577"/>
          <ac:spMkLst>
            <pc:docMk/>
            <pc:sldMk cId="3685691152" sldId="297"/>
            <ac:spMk id="3" creationId="{F8170D7F-DB5C-D99E-4EAC-14471C5ED87E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3685691152" sldId="297"/>
            <ac:spMk id="6" creationId="{4C27B3C7-EF8D-A771-02BD-CC961C64FC78}"/>
          </ac:spMkLst>
        </pc:spChg>
        <pc:spChg chg="mod">
          <ac:chgData name="Sebastian Max" userId="be0f25e6-48a2-4e87-b5b5-cf865e859a8b" providerId="ADAL" clId="{B3DBBEEA-268D-5337-9737-550AAC997EF0}" dt="2025-09-10T07:30:38.177" v="764" actId="404"/>
          <ac:spMkLst>
            <pc:docMk/>
            <pc:sldMk cId="3685691152" sldId="297"/>
            <ac:spMk id="8" creationId="{CCCEE369-27A8-CB84-401B-34D063D18F7C}"/>
          </ac:spMkLst>
        </pc:spChg>
        <pc:spChg chg="add mod">
          <ac:chgData name="Sebastian Max" userId="be0f25e6-48a2-4e87-b5b5-cf865e859a8b" providerId="ADAL" clId="{B3DBBEEA-268D-5337-9737-550AAC997EF0}" dt="2025-09-10T07:30:38.177" v="764" actId="404"/>
          <ac:spMkLst>
            <pc:docMk/>
            <pc:sldMk cId="3685691152" sldId="297"/>
            <ac:spMk id="9" creationId="{A15958B3-BE01-6594-B9AE-2CBC5D0F8EF0}"/>
          </ac:spMkLst>
        </pc:spChg>
        <pc:spChg chg="mod">
          <ac:chgData name="Sebastian Max" userId="be0f25e6-48a2-4e87-b5b5-cf865e859a8b" providerId="ADAL" clId="{B3DBBEEA-268D-5337-9737-550AAC997EF0}" dt="2025-09-10T07:30:38.177" v="764" actId="404"/>
          <ac:spMkLst>
            <pc:docMk/>
            <pc:sldMk cId="3685691152" sldId="297"/>
            <ac:spMk id="10" creationId="{F4E3E783-AC5D-9CA7-6182-A1A2752EB824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11" creationId="{CD21E234-3368-4B52-BC2B-5223A7825D31}"/>
          </ac:spMkLst>
        </pc:spChg>
        <pc:spChg chg="add mod">
          <ac:chgData name="Sebastian Max" userId="be0f25e6-48a2-4e87-b5b5-cf865e859a8b" providerId="ADAL" clId="{B3DBBEEA-268D-5337-9737-550AAC997EF0}" dt="2025-09-10T07:52:49.857" v="769" actId="404"/>
          <ac:spMkLst>
            <pc:docMk/>
            <pc:sldMk cId="3685691152" sldId="297"/>
            <ac:spMk id="12" creationId="{5E6C9C8F-1D60-24D1-1AEB-F06DCCAECC67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13" creationId="{DA8E806D-2AB6-C27F-DA49-EBC04DCE2211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14" creationId="{8A62AF45-7C90-944C-EF5E-3E5287794F2D}"/>
          </ac:spMkLst>
        </pc:spChg>
        <pc:spChg chg="add mod">
          <ac:chgData name="Sebastian Max" userId="be0f25e6-48a2-4e87-b5b5-cf865e859a8b" providerId="ADAL" clId="{B3DBBEEA-268D-5337-9737-550AAC997EF0}" dt="2025-09-10T07:52:49.857" v="769" actId="404"/>
          <ac:spMkLst>
            <pc:docMk/>
            <pc:sldMk cId="3685691152" sldId="297"/>
            <ac:spMk id="16" creationId="{38269DDD-EAAF-1F9D-79B7-764867D37041}"/>
          </ac:spMkLst>
        </pc:spChg>
        <pc:spChg chg="add mod">
          <ac:chgData name="Sebastian Max" userId="be0f25e6-48a2-4e87-b5b5-cf865e859a8b" providerId="ADAL" clId="{B3DBBEEA-268D-5337-9737-550AAC997EF0}" dt="2025-09-10T07:52:49.857" v="769" actId="404"/>
          <ac:spMkLst>
            <pc:docMk/>
            <pc:sldMk cId="3685691152" sldId="297"/>
            <ac:spMk id="17" creationId="{E50340D5-07A9-5A67-BD16-8B392D26F504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19" creationId="{CCC630A1-6815-1255-659E-5AA19197762F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20" creationId="{1BCA114C-1B94-F202-760D-3690D43AB56B}"/>
          </ac:spMkLst>
        </pc:spChg>
        <pc:spChg chg="add mod">
          <ac:chgData name="Sebastian Max" userId="be0f25e6-48a2-4e87-b5b5-cf865e859a8b" providerId="ADAL" clId="{B3DBBEEA-268D-5337-9737-550AAC997EF0}" dt="2025-09-10T07:14:49.102" v="476" actId="1035"/>
          <ac:spMkLst>
            <pc:docMk/>
            <pc:sldMk cId="3685691152" sldId="297"/>
            <ac:spMk id="21" creationId="{141C0CD1-7C1F-1878-7C02-1623A663FEBE}"/>
          </ac:spMkLst>
        </pc:spChg>
        <pc:spChg chg="mod">
          <ac:chgData name="Sebastian Max" userId="be0f25e6-48a2-4e87-b5b5-cf865e859a8b" providerId="ADAL" clId="{B3DBBEEA-268D-5337-9737-550AAC997EF0}" dt="2025-09-10T07:52:49.857" v="769" actId="404"/>
          <ac:spMkLst>
            <pc:docMk/>
            <pc:sldMk cId="3685691152" sldId="297"/>
            <ac:spMk id="22" creationId="{1527919B-C3A7-1C4E-8EB4-34EA85E52103}"/>
          </ac:spMkLst>
        </pc:spChg>
        <pc:spChg chg="add mod">
          <ac:chgData name="Sebastian Max" userId="be0f25e6-48a2-4e87-b5b5-cf865e859a8b" providerId="ADAL" clId="{B3DBBEEA-268D-5337-9737-550AAC997EF0}" dt="2025-09-10T14:19:50.144" v="4103" actId="14100"/>
          <ac:spMkLst>
            <pc:docMk/>
            <pc:sldMk cId="3685691152" sldId="297"/>
            <ac:spMk id="23" creationId="{3505849E-15AA-80A1-2C6C-342CEE379919}"/>
          </ac:spMkLst>
        </pc:spChg>
        <pc:spChg chg="add mod">
          <ac:chgData name="Sebastian Max" userId="be0f25e6-48a2-4e87-b5b5-cf865e859a8b" providerId="ADAL" clId="{B3DBBEEA-268D-5337-9737-550AAC997EF0}" dt="2025-09-10T09:41:58.326" v="1081" actId="1076"/>
          <ac:spMkLst>
            <pc:docMk/>
            <pc:sldMk cId="3685691152" sldId="297"/>
            <ac:spMk id="24" creationId="{E3965B3A-1DE3-0CE3-9038-2EFBFAE9B91B}"/>
          </ac:spMkLst>
        </pc:spChg>
      </pc:sldChg>
      <pc:sldChg chg="addSp delSp modSp new mod">
        <pc:chgData name="Sebastian Max" userId="be0f25e6-48a2-4e87-b5b5-cf865e859a8b" providerId="ADAL" clId="{B3DBBEEA-268D-5337-9737-550AAC997EF0}" dt="2025-09-11T08:17:21.396" v="5414" actId="20577"/>
        <pc:sldMkLst>
          <pc:docMk/>
          <pc:sldMk cId="760713633" sldId="298"/>
        </pc:sldMkLst>
        <pc:spChg chg="mod">
          <ac:chgData name="Sebastian Max" userId="be0f25e6-48a2-4e87-b5b5-cf865e859a8b" providerId="ADAL" clId="{B3DBBEEA-268D-5337-9737-550AAC997EF0}" dt="2025-09-10T08:12:52.088" v="858" actId="20577"/>
          <ac:spMkLst>
            <pc:docMk/>
            <pc:sldMk cId="760713633" sldId="298"/>
            <ac:spMk id="2" creationId="{E6749C53-37DB-225B-9D0E-D19CEBCA92FC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760713633" sldId="298"/>
            <ac:spMk id="6" creationId="{BECDBE46-A6F3-1427-BB9B-5FB69359B2DA}"/>
          </ac:spMkLst>
        </pc:spChg>
        <pc:spChg chg="mod">
          <ac:chgData name="Sebastian Max" userId="be0f25e6-48a2-4e87-b5b5-cf865e859a8b" providerId="ADAL" clId="{B3DBBEEA-268D-5337-9737-550AAC997EF0}" dt="2025-09-10T08:13:28.611" v="865" actId="404"/>
          <ac:spMkLst>
            <pc:docMk/>
            <pc:sldMk cId="760713633" sldId="298"/>
            <ac:spMk id="8" creationId="{7BDDAEC9-5627-6EE4-44D9-D5EEA3CE4723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9" creationId="{307EB8F2-4FCD-4AF6-BC0F-721BD405DC2E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0" creationId="{D91A3626-30D6-9B3A-7673-EF5CDBA382AF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1" creationId="{CD655E5C-F4A0-BB89-CB2E-159FE748A793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2" creationId="{635E03AE-5BFF-EE06-54EA-2DE1036EBBAC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3" creationId="{3499D93D-9245-C2D1-DB19-6E0BD02FD9FB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4" creationId="{E6E3B1DD-CF4A-5328-29CB-2AE95690FBA3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6" creationId="{76AB6F7A-E70F-C235-4C30-3872EB6B5E3B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7" creationId="{F6C31028-CC96-F74B-FFA7-C73BF577EDCC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19" creationId="{982CF8CD-FF2C-56A5-72ED-3C7E844FA78C}"/>
          </ac:spMkLst>
        </pc:spChg>
        <pc:spChg chg="add mod">
          <ac:chgData name="Sebastian Max" userId="be0f25e6-48a2-4e87-b5b5-cf865e859a8b" providerId="ADAL" clId="{B3DBBEEA-268D-5337-9737-550AAC997EF0}" dt="2025-09-10T08:32:39.951" v="896" actId="1036"/>
          <ac:spMkLst>
            <pc:docMk/>
            <pc:sldMk cId="760713633" sldId="298"/>
            <ac:spMk id="22" creationId="{629A2A98-1CBB-B3C3-9F79-75644C68E557}"/>
          </ac:spMkLst>
        </pc:spChg>
        <pc:spChg chg="add mod">
          <ac:chgData name="Sebastian Max" userId="be0f25e6-48a2-4e87-b5b5-cf865e859a8b" providerId="ADAL" clId="{B3DBBEEA-268D-5337-9737-550AAC997EF0}" dt="2025-09-11T08:17:21.396" v="5414" actId="20577"/>
          <ac:spMkLst>
            <pc:docMk/>
            <pc:sldMk cId="760713633" sldId="298"/>
            <ac:spMk id="24" creationId="{D3ADBDBE-9CF8-A8AC-0DB9-2C05EB167D0D}"/>
          </ac:spMkLst>
        </pc:spChg>
        <pc:spChg chg="add mod">
          <ac:chgData name="Sebastian Max" userId="be0f25e6-48a2-4e87-b5b5-cf865e859a8b" providerId="ADAL" clId="{B3DBBEEA-268D-5337-9737-550AAC997EF0}" dt="2025-09-10T14:20:12.244" v="4114" actId="1076"/>
          <ac:spMkLst>
            <pc:docMk/>
            <pc:sldMk cId="760713633" sldId="298"/>
            <ac:spMk id="25" creationId="{602FB4B5-E667-E3CB-2FC4-413F4F73EEF5}"/>
          </ac:spMkLst>
        </pc:spChg>
        <pc:spChg chg="add mod">
          <ac:chgData name="Sebastian Max" userId="be0f25e6-48a2-4e87-b5b5-cf865e859a8b" providerId="ADAL" clId="{B3DBBEEA-268D-5337-9737-550AAC997EF0}" dt="2025-09-10T14:20:09.143" v="4113" actId="14100"/>
          <ac:spMkLst>
            <pc:docMk/>
            <pc:sldMk cId="760713633" sldId="298"/>
            <ac:spMk id="26" creationId="{691FBF52-691C-763D-E2A4-3ECB1DF1DC28}"/>
          </ac:spMkLst>
        </pc:spChg>
      </pc:sldChg>
      <pc:sldChg chg="addSp modSp new mod">
        <pc:chgData name="Sebastian Max" userId="be0f25e6-48a2-4e87-b5b5-cf865e859a8b" providerId="ADAL" clId="{B3DBBEEA-268D-5337-9737-550AAC997EF0}" dt="2025-09-10T14:17:31.549" v="3936" actId="20577"/>
        <pc:sldMkLst>
          <pc:docMk/>
          <pc:sldMk cId="883295052" sldId="299"/>
        </pc:sldMkLst>
        <pc:spChg chg="mod">
          <ac:chgData name="Sebastian Max" userId="be0f25e6-48a2-4e87-b5b5-cf865e859a8b" providerId="ADAL" clId="{B3DBBEEA-268D-5337-9737-550AAC997EF0}" dt="2025-09-10T14:17:11.493" v="3932" actId="20577"/>
          <ac:spMkLst>
            <pc:docMk/>
            <pc:sldMk cId="883295052" sldId="299"/>
            <ac:spMk id="2" creationId="{15717A89-2C49-6A22-496C-A45583A73B62}"/>
          </ac:spMkLst>
        </pc:spChg>
        <pc:spChg chg="mod">
          <ac:chgData name="Sebastian Max" userId="be0f25e6-48a2-4e87-b5b5-cf865e859a8b" providerId="ADAL" clId="{B3DBBEEA-268D-5337-9737-550AAC997EF0}" dt="2025-09-10T14:17:31.549" v="3936" actId="20577"/>
          <ac:spMkLst>
            <pc:docMk/>
            <pc:sldMk cId="883295052" sldId="299"/>
            <ac:spMk id="3" creationId="{98579A01-EC60-B9CE-F26A-4A234CCD120C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883295052" sldId="299"/>
            <ac:spMk id="6" creationId="{3564EED8-16DE-B667-C337-6FE80BE8C91C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7" creationId="{C0456445-6CBF-76AC-9BB5-ECCF6CAAF62D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8" creationId="{C972D552-E481-AF48-5C3D-2EF2E44D06C8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9" creationId="{C34DB39F-6C43-9EAA-DD36-F11B21965AEC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10" creationId="{B86FADB2-1E8A-3FD9-A918-E5F562C426B9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11" creationId="{8BEB4824-9271-7EC0-483F-7CA105B5835F}"/>
          </ac:spMkLst>
        </pc:spChg>
        <pc:spChg chg="add mod">
          <ac:chgData name="Sebastian Max" userId="be0f25e6-48a2-4e87-b5b5-cf865e859a8b" providerId="ADAL" clId="{B3DBBEEA-268D-5337-9737-550AAC997EF0}" dt="2025-09-10T09:49:04.354" v="1367" actId="1035"/>
          <ac:spMkLst>
            <pc:docMk/>
            <pc:sldMk cId="883295052" sldId="299"/>
            <ac:spMk id="12" creationId="{EE776A34-C4B2-16DB-45A9-1F495F433387}"/>
          </ac:spMkLst>
        </pc:spChg>
        <pc:spChg chg="add mod">
          <ac:chgData name="Sebastian Max" userId="be0f25e6-48a2-4e87-b5b5-cf865e859a8b" providerId="ADAL" clId="{B3DBBEEA-268D-5337-9737-550AAC997EF0}" dt="2025-09-10T09:48:17.537" v="1322" actId="1076"/>
          <ac:spMkLst>
            <pc:docMk/>
            <pc:sldMk cId="883295052" sldId="299"/>
            <ac:spMk id="13" creationId="{6B0600DB-7D33-D097-AA49-DD0F8A075089}"/>
          </ac:spMkLst>
        </pc:spChg>
        <pc:spChg chg="add mod">
          <ac:chgData name="Sebastian Max" userId="be0f25e6-48a2-4e87-b5b5-cf865e859a8b" providerId="ADAL" clId="{B3DBBEEA-268D-5337-9737-550AAC997EF0}" dt="2025-09-10T09:48:17.537" v="1322" actId="1076"/>
          <ac:spMkLst>
            <pc:docMk/>
            <pc:sldMk cId="883295052" sldId="299"/>
            <ac:spMk id="14" creationId="{640E0309-D0B4-9882-3A9B-3F9662CB6F40}"/>
          </ac:spMkLst>
        </pc:spChg>
        <pc:spChg chg="add mod">
          <ac:chgData name="Sebastian Max" userId="be0f25e6-48a2-4e87-b5b5-cf865e859a8b" providerId="ADAL" clId="{B3DBBEEA-268D-5337-9737-550AAC997EF0}" dt="2025-09-10T09:48:17.537" v="1322" actId="1076"/>
          <ac:spMkLst>
            <pc:docMk/>
            <pc:sldMk cId="883295052" sldId="299"/>
            <ac:spMk id="15" creationId="{255ECC47-D41D-FB65-B2EF-24B5D4666A24}"/>
          </ac:spMkLst>
        </pc:spChg>
        <pc:spChg chg="add mod">
          <ac:chgData name="Sebastian Max" userId="be0f25e6-48a2-4e87-b5b5-cf865e859a8b" providerId="ADAL" clId="{B3DBBEEA-268D-5337-9737-550AAC997EF0}" dt="2025-09-10T09:48:17.537" v="1322" actId="1076"/>
          <ac:spMkLst>
            <pc:docMk/>
            <pc:sldMk cId="883295052" sldId="299"/>
            <ac:spMk id="16" creationId="{ADACE1D6-25FD-C287-D5FF-4D96F605F4DD}"/>
          </ac:spMkLst>
        </pc:spChg>
        <pc:spChg chg="add mod">
          <ac:chgData name="Sebastian Max" userId="be0f25e6-48a2-4e87-b5b5-cf865e859a8b" providerId="ADAL" clId="{B3DBBEEA-268D-5337-9737-550AAC997EF0}" dt="2025-09-10T09:48:17.537" v="1322" actId="1076"/>
          <ac:spMkLst>
            <pc:docMk/>
            <pc:sldMk cId="883295052" sldId="299"/>
            <ac:spMk id="17" creationId="{8D5AFE93-0B15-C419-A329-ECD73F97DE3F}"/>
          </ac:spMkLst>
        </pc:spChg>
        <pc:spChg chg="add mod">
          <ac:chgData name="Sebastian Max" userId="be0f25e6-48a2-4e87-b5b5-cf865e859a8b" providerId="ADAL" clId="{B3DBBEEA-268D-5337-9737-550AAC997EF0}" dt="2025-09-10T09:48:26.305" v="1324" actId="1076"/>
          <ac:spMkLst>
            <pc:docMk/>
            <pc:sldMk cId="883295052" sldId="299"/>
            <ac:spMk id="18" creationId="{FA12AB88-EECC-E95C-3345-AAEFAFB81203}"/>
          </ac:spMkLst>
        </pc:spChg>
        <pc:spChg chg="add mod">
          <ac:chgData name="Sebastian Max" userId="be0f25e6-48a2-4e87-b5b5-cf865e859a8b" providerId="ADAL" clId="{B3DBBEEA-268D-5337-9737-550AAC997EF0}" dt="2025-09-10T09:48:52.084" v="1346" actId="20577"/>
          <ac:spMkLst>
            <pc:docMk/>
            <pc:sldMk cId="883295052" sldId="299"/>
            <ac:spMk id="19" creationId="{9AAE0941-0C7B-9EEA-D8AF-3A6148AAF134}"/>
          </ac:spMkLst>
        </pc:spChg>
      </pc:sldChg>
      <pc:sldChg chg="addSp delSp modSp new mod">
        <pc:chgData name="Sebastian Max" userId="be0f25e6-48a2-4e87-b5b5-cf865e859a8b" providerId="ADAL" clId="{B3DBBEEA-268D-5337-9737-550AAC997EF0}" dt="2025-09-11T07:51:12.593" v="4778" actId="404"/>
        <pc:sldMkLst>
          <pc:docMk/>
          <pc:sldMk cId="2473704822" sldId="300"/>
        </pc:sldMkLst>
        <pc:spChg chg="mod">
          <ac:chgData name="Sebastian Max" userId="be0f25e6-48a2-4e87-b5b5-cf865e859a8b" providerId="ADAL" clId="{B3DBBEEA-268D-5337-9737-550AAC997EF0}" dt="2025-09-10T09:49:22.340" v="1374" actId="20577"/>
          <ac:spMkLst>
            <pc:docMk/>
            <pc:sldMk cId="2473704822" sldId="300"/>
            <ac:spMk id="2" creationId="{7E671516-CB07-F108-5CC7-42D0BDE1AE13}"/>
          </ac:spMkLst>
        </pc:spChg>
        <pc:spChg chg="mod">
          <ac:chgData name="Sebastian Max" userId="be0f25e6-48a2-4e87-b5b5-cf865e859a8b" providerId="ADAL" clId="{B3DBBEEA-268D-5337-9737-550AAC997EF0}" dt="2025-09-10T14:34:26.152" v="4701" actId="20577"/>
          <ac:spMkLst>
            <pc:docMk/>
            <pc:sldMk cId="2473704822" sldId="300"/>
            <ac:spMk id="3" creationId="{92D3B8E1-FC79-928A-AD53-BE834471812E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2473704822" sldId="300"/>
            <ac:spMk id="6" creationId="{8A89C0B5-AB57-D610-53EF-9FEB44293FB9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0" creationId="{8FA95BDC-AE11-536B-54EA-C64AE9ACD9D3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1" creationId="{9FE06060-0D50-2326-6D72-E868401B147E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2" creationId="{40A06D0D-C3F6-0F05-B73A-D87EBF30BB3E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3" creationId="{B1CB24D3-D37C-664E-630D-641630ABF37B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4" creationId="{FBF1E788-5DF3-7E40-C1F6-C844FE878B40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5" creationId="{160DD107-675D-B199-A4BE-F0BFDC2775C0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16" creationId="{2B7A642F-BD52-390D-53F5-3430D9DD88DC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25" creationId="{F25873F9-512E-985C-D11F-94A4ED100977}"/>
          </ac:spMkLst>
        </pc:spChg>
        <pc:spChg chg="add mod">
          <ac:chgData name="Sebastian Max" userId="be0f25e6-48a2-4e87-b5b5-cf865e859a8b" providerId="ADAL" clId="{B3DBBEEA-268D-5337-9737-550AAC997EF0}" dt="2025-09-10T14:33:36.288" v="4590" actId="1076"/>
          <ac:spMkLst>
            <pc:docMk/>
            <pc:sldMk cId="2473704822" sldId="300"/>
            <ac:spMk id="26" creationId="{D497A144-E519-E95B-867C-C5C662FD88F2}"/>
          </ac:spMkLst>
        </pc:spChg>
        <pc:spChg chg="add mod">
          <ac:chgData name="Sebastian Max" userId="be0f25e6-48a2-4e87-b5b5-cf865e859a8b" providerId="ADAL" clId="{B3DBBEEA-268D-5337-9737-550AAC997EF0}" dt="2025-09-11T07:51:12.593" v="4778" actId="404"/>
          <ac:spMkLst>
            <pc:docMk/>
            <pc:sldMk cId="2473704822" sldId="300"/>
            <ac:spMk id="30" creationId="{2973A536-0451-338C-A0E5-B05255B116C4}"/>
          </ac:spMkLst>
        </pc:spChg>
        <pc:picChg chg="add mod">
          <ac:chgData name="Sebastian Max" userId="be0f25e6-48a2-4e87-b5b5-cf865e859a8b" providerId="ADAL" clId="{B3DBBEEA-268D-5337-9737-550AAC997EF0}" dt="2025-09-10T09:50:09.613" v="1377" actId="1076"/>
          <ac:picMkLst>
            <pc:docMk/>
            <pc:sldMk cId="2473704822" sldId="300"/>
            <ac:picMk id="7" creationId="{6F553B6F-0E7B-5A2E-13F2-A0DBA373D55E}"/>
          </ac:picMkLst>
        </pc:picChg>
        <pc:cxnChg chg="add mod">
          <ac:chgData name="Sebastian Max" userId="be0f25e6-48a2-4e87-b5b5-cf865e859a8b" providerId="ADAL" clId="{B3DBBEEA-268D-5337-9737-550AAC997EF0}" dt="2025-09-10T14:33:36.288" v="4590" actId="1076"/>
          <ac:cxnSpMkLst>
            <pc:docMk/>
            <pc:sldMk cId="2473704822" sldId="300"/>
            <ac:cxnSpMk id="8" creationId="{D7C419C6-D22D-C3CC-B5FF-AF761940868E}"/>
          </ac:cxnSpMkLst>
        </pc:cxnChg>
        <pc:cxnChg chg="add mod">
          <ac:chgData name="Sebastian Max" userId="be0f25e6-48a2-4e87-b5b5-cf865e859a8b" providerId="ADAL" clId="{B3DBBEEA-268D-5337-9737-550AAC997EF0}" dt="2025-09-10T14:27:32.118" v="4209" actId="692"/>
          <ac:cxnSpMkLst>
            <pc:docMk/>
            <pc:sldMk cId="2473704822" sldId="300"/>
            <ac:cxnSpMk id="19" creationId="{7C1208BB-13CB-300C-9F6C-604031BF50DE}"/>
          </ac:cxnSpMkLst>
        </pc:cxnChg>
        <pc:cxnChg chg="add mod">
          <ac:chgData name="Sebastian Max" userId="be0f25e6-48a2-4e87-b5b5-cf865e859a8b" providerId="ADAL" clId="{B3DBBEEA-268D-5337-9737-550AAC997EF0}" dt="2025-09-10T14:27:41.579" v="4212" actId="14100"/>
          <ac:cxnSpMkLst>
            <pc:docMk/>
            <pc:sldMk cId="2473704822" sldId="300"/>
            <ac:cxnSpMk id="20" creationId="{28F92E0A-7FD1-9546-1E45-1CAF6E918040}"/>
          </ac:cxnSpMkLst>
        </pc:cxnChg>
        <pc:cxnChg chg="add mod">
          <ac:chgData name="Sebastian Max" userId="be0f25e6-48a2-4e87-b5b5-cf865e859a8b" providerId="ADAL" clId="{B3DBBEEA-268D-5337-9737-550AAC997EF0}" dt="2025-09-10T14:27:59.596" v="4215" actId="692"/>
          <ac:cxnSpMkLst>
            <pc:docMk/>
            <pc:sldMk cId="2473704822" sldId="300"/>
            <ac:cxnSpMk id="24" creationId="{2F086778-E763-EABB-561D-9463DC55A659}"/>
          </ac:cxnSpMkLst>
        </pc:cxnChg>
      </pc:sldChg>
      <pc:sldChg chg="addSp delSp modSp add mod">
        <pc:chgData name="Sebastian Max" userId="be0f25e6-48a2-4e87-b5b5-cf865e859a8b" providerId="ADAL" clId="{B3DBBEEA-268D-5337-9737-550AAC997EF0}" dt="2025-09-12T14:04:26.560" v="5699" actId="20577"/>
        <pc:sldMkLst>
          <pc:docMk/>
          <pc:sldMk cId="3031702919" sldId="301"/>
        </pc:sldMkLst>
        <pc:spChg chg="mod">
          <ac:chgData name="Sebastian Max" userId="be0f25e6-48a2-4e87-b5b5-cf865e859a8b" providerId="ADAL" clId="{B3DBBEEA-268D-5337-9737-550AAC997EF0}" dt="2025-09-10T09:53:03.274" v="1574" actId="20577"/>
          <ac:spMkLst>
            <pc:docMk/>
            <pc:sldMk cId="3031702919" sldId="301"/>
            <ac:spMk id="2" creationId="{0CD7CCCC-33C6-D4F9-3B7F-2587B946EF76}"/>
          </ac:spMkLst>
        </pc:spChg>
        <pc:spChg chg="mod">
          <ac:chgData name="Sebastian Max" userId="be0f25e6-48a2-4e87-b5b5-cf865e859a8b" providerId="ADAL" clId="{B3DBBEEA-268D-5337-9737-550AAC997EF0}" dt="2025-09-12T14:04:26.560" v="5699" actId="20577"/>
          <ac:spMkLst>
            <pc:docMk/>
            <pc:sldMk cId="3031702919" sldId="301"/>
            <ac:spMk id="3" creationId="{3024D566-5B4C-68C3-2D04-7FD0D262299B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k cId="3031702919" sldId="301"/>
            <ac:spMk id="6" creationId="{C6F15CB3-A052-9884-ED9D-89F90350B544}"/>
          </ac:spMkLst>
        </pc:spChg>
        <pc:spChg chg="add mod">
          <ac:chgData name="Sebastian Max" userId="be0f25e6-48a2-4e87-b5b5-cf865e859a8b" providerId="ADAL" clId="{B3DBBEEA-268D-5337-9737-550AAC997EF0}" dt="2025-09-11T07:49:36.883" v="4750" actId="12789"/>
          <ac:spMkLst>
            <pc:docMk/>
            <pc:sldMk cId="3031702919" sldId="301"/>
            <ac:spMk id="9" creationId="{B0836CEB-DE30-3C6D-3A93-482B0975CE93}"/>
          </ac:spMkLst>
        </pc:spChg>
        <pc:spChg chg="add mod">
          <ac:chgData name="Sebastian Max" userId="be0f25e6-48a2-4e87-b5b5-cf865e859a8b" providerId="ADAL" clId="{B3DBBEEA-268D-5337-9737-550AAC997EF0}" dt="2025-09-11T07:50:15.765" v="4763" actId="403"/>
          <ac:spMkLst>
            <pc:docMk/>
            <pc:sldMk cId="3031702919" sldId="301"/>
            <ac:spMk id="12" creationId="{CDAC277F-2F51-5B13-D3C0-CF7C17F5BE28}"/>
          </ac:spMkLst>
        </pc:spChg>
        <pc:spChg chg="add mod">
          <ac:chgData name="Sebastian Max" userId="be0f25e6-48a2-4e87-b5b5-cf865e859a8b" providerId="ADAL" clId="{B3DBBEEA-268D-5337-9737-550AAC997EF0}" dt="2025-09-11T07:51:17.866" v="4780" actId="1076"/>
          <ac:spMkLst>
            <pc:docMk/>
            <pc:sldMk cId="3031702919" sldId="301"/>
            <ac:spMk id="13" creationId="{C72B1426-F46F-708D-9AF6-D23689B0CA8C}"/>
          </ac:spMkLst>
        </pc:spChg>
        <pc:spChg chg="add mod">
          <ac:chgData name="Sebastian Max" userId="be0f25e6-48a2-4e87-b5b5-cf865e859a8b" providerId="ADAL" clId="{B3DBBEEA-268D-5337-9737-550AAC997EF0}" dt="2025-09-11T07:51:26.810" v="4790" actId="20577"/>
          <ac:spMkLst>
            <pc:docMk/>
            <pc:sldMk cId="3031702919" sldId="301"/>
            <ac:spMk id="14" creationId="{271D831A-5C93-FE82-C86F-3E0397444EE8}"/>
          </ac:spMkLst>
        </pc:spChg>
        <pc:spChg chg="add mod">
          <ac:chgData name="Sebastian Max" userId="be0f25e6-48a2-4e87-b5b5-cf865e859a8b" providerId="ADAL" clId="{B3DBBEEA-268D-5337-9737-550AAC997EF0}" dt="2025-09-11T07:54:52.340" v="4863" actId="1076"/>
          <ac:spMkLst>
            <pc:docMk/>
            <pc:sldMk cId="3031702919" sldId="301"/>
            <ac:spMk id="15" creationId="{495BA5E4-D63D-EE8F-C3A2-4B411E146979}"/>
          </ac:spMkLst>
        </pc:spChg>
        <pc:spChg chg="add mod">
          <ac:chgData name="Sebastian Max" userId="be0f25e6-48a2-4e87-b5b5-cf865e859a8b" providerId="ADAL" clId="{B3DBBEEA-268D-5337-9737-550AAC997EF0}" dt="2025-09-11T07:54:52.340" v="4863" actId="1076"/>
          <ac:spMkLst>
            <pc:docMk/>
            <pc:sldMk cId="3031702919" sldId="301"/>
            <ac:spMk id="16" creationId="{46C3807D-32F8-7DB4-7324-9746B89924CA}"/>
          </ac:spMkLst>
        </pc:spChg>
        <pc:spChg chg="add mod">
          <ac:chgData name="Sebastian Max" userId="be0f25e6-48a2-4e87-b5b5-cf865e859a8b" providerId="ADAL" clId="{B3DBBEEA-268D-5337-9737-550AAC997EF0}" dt="2025-09-11T07:54:52.340" v="4863" actId="1076"/>
          <ac:spMkLst>
            <pc:docMk/>
            <pc:sldMk cId="3031702919" sldId="301"/>
            <ac:spMk id="17" creationId="{D393E3A7-3419-2097-E79D-F62139CAB8AF}"/>
          </ac:spMkLst>
        </pc:spChg>
        <pc:spChg chg="add mod">
          <ac:chgData name="Sebastian Max" userId="be0f25e6-48a2-4e87-b5b5-cf865e859a8b" providerId="ADAL" clId="{B3DBBEEA-268D-5337-9737-550AAC997EF0}" dt="2025-09-11T14:55:04.512" v="5697" actId="1076"/>
          <ac:spMkLst>
            <pc:docMk/>
            <pc:sldMk cId="3031702919" sldId="301"/>
            <ac:spMk id="18" creationId="{3D338C78-6E73-6929-1584-21C1CD3E9893}"/>
          </ac:spMkLst>
        </pc:spChg>
        <pc:picChg chg="mod">
          <ac:chgData name="Sebastian Max" userId="be0f25e6-48a2-4e87-b5b5-cf865e859a8b" providerId="ADAL" clId="{B3DBBEEA-268D-5337-9737-550AAC997EF0}" dt="2025-09-11T07:49:36.883" v="4750" actId="12789"/>
          <ac:picMkLst>
            <pc:docMk/>
            <pc:sldMk cId="3031702919" sldId="301"/>
            <ac:picMk id="7" creationId="{D50EEA8B-4C77-7DDE-A3AA-98AEB955FDB9}"/>
          </ac:picMkLst>
        </pc:picChg>
        <pc:picChg chg="add mod">
          <ac:chgData name="Sebastian Max" userId="be0f25e6-48a2-4e87-b5b5-cf865e859a8b" providerId="ADAL" clId="{B3DBBEEA-268D-5337-9737-550AAC997EF0}" dt="2025-09-10T09:52:52.758" v="1567"/>
          <ac:picMkLst>
            <pc:docMk/>
            <pc:sldMk cId="3031702919" sldId="301"/>
            <ac:picMk id="8" creationId="{D0893C88-0CE8-E4EE-A97A-C5F022B56E9E}"/>
          </ac:picMkLst>
        </pc:picChg>
        <pc:cxnChg chg="add mod">
          <ac:chgData name="Sebastian Max" userId="be0f25e6-48a2-4e87-b5b5-cf865e859a8b" providerId="ADAL" clId="{B3DBBEEA-268D-5337-9737-550AAC997EF0}" dt="2025-09-11T07:49:58.317" v="4752" actId="692"/>
          <ac:cxnSpMkLst>
            <pc:docMk/>
            <pc:sldMk cId="3031702919" sldId="301"/>
            <ac:cxnSpMk id="11" creationId="{DD9C48B0-462C-36A4-BAAF-6779BB51464A}"/>
          </ac:cxnSpMkLst>
        </pc:cxnChg>
        <pc:cxnChg chg="add mod">
          <ac:chgData name="Sebastian Max" userId="be0f25e6-48a2-4e87-b5b5-cf865e859a8b" providerId="ADAL" clId="{B3DBBEEA-268D-5337-9737-550AAC997EF0}" dt="2025-09-11T14:54:57.261" v="5696" actId="692"/>
          <ac:cxnSpMkLst>
            <pc:docMk/>
            <pc:sldMk cId="3031702919" sldId="301"/>
            <ac:cxnSpMk id="20" creationId="{8AD27FA3-6F03-0A4E-21D9-C38572ED64B6}"/>
          </ac:cxnSpMkLst>
        </pc:cxnChg>
        <pc:cxnChg chg="add mod">
          <ac:chgData name="Sebastian Max" userId="be0f25e6-48a2-4e87-b5b5-cf865e859a8b" providerId="ADAL" clId="{B3DBBEEA-268D-5337-9737-550AAC997EF0}" dt="2025-09-11T14:54:57.261" v="5696" actId="692"/>
          <ac:cxnSpMkLst>
            <pc:docMk/>
            <pc:sldMk cId="3031702919" sldId="301"/>
            <ac:cxnSpMk id="24" creationId="{AB7DEFCF-0911-89A4-E208-419ADFBD4FD6}"/>
          </ac:cxnSpMkLst>
        </pc:cxnChg>
        <pc:cxnChg chg="add mod">
          <ac:chgData name="Sebastian Max" userId="be0f25e6-48a2-4e87-b5b5-cf865e859a8b" providerId="ADAL" clId="{B3DBBEEA-268D-5337-9737-550AAC997EF0}" dt="2025-09-11T14:55:04.512" v="5697" actId="1076"/>
          <ac:cxnSpMkLst>
            <pc:docMk/>
            <pc:sldMk cId="3031702919" sldId="301"/>
            <ac:cxnSpMk id="27" creationId="{28F0F5AD-8CA5-815D-BC53-4BAEC181027C}"/>
          </ac:cxnSpMkLst>
        </pc:cxnChg>
      </pc:sldChg>
      <pc:sldChg chg="addSp delSp modSp new del mod modClrScheme chgLayout">
        <pc:chgData name="Sebastian Max" userId="be0f25e6-48a2-4e87-b5b5-cf865e859a8b" providerId="ADAL" clId="{B3DBBEEA-268D-5337-9737-550AAC997EF0}" dt="2025-09-10T14:15:14.346" v="3587" actId="2696"/>
        <pc:sldMkLst>
          <pc:docMk/>
          <pc:sldMk cId="2599808573" sldId="302"/>
        </pc:sldMkLst>
      </pc:sldChg>
      <pc:sldChg chg="addSp delSp modSp add del mod modNotes">
        <pc:chgData name="Sebastian Max" userId="be0f25e6-48a2-4e87-b5b5-cf865e859a8b" providerId="ADAL" clId="{B3DBBEEA-268D-5337-9737-550AAC997EF0}" dt="2025-09-10T14:15:14.392" v="3591" actId="2696"/>
        <pc:sldMkLst>
          <pc:docMk/>
          <pc:sldMk cId="2723785069" sldId="303"/>
        </pc:sldMkLst>
      </pc:sldChg>
      <pc:sldChg chg="modSp add del mod modNotes">
        <pc:chgData name="Sebastian Max" userId="be0f25e6-48a2-4e87-b5b5-cf865e859a8b" providerId="ADAL" clId="{B3DBBEEA-268D-5337-9737-550AAC997EF0}" dt="2025-09-10T14:15:14.406" v="3592" actId="2696"/>
        <pc:sldMkLst>
          <pc:docMk/>
          <pc:sldMk cId="4181590398" sldId="304"/>
        </pc:sldMkLst>
      </pc:sldChg>
      <pc:sldChg chg="modSp add del mod modNotes">
        <pc:chgData name="Sebastian Max" userId="be0f25e6-48a2-4e87-b5b5-cf865e859a8b" providerId="ADAL" clId="{B3DBBEEA-268D-5337-9737-550AAC997EF0}" dt="2025-09-10T14:15:14.370" v="3589" actId="2696"/>
        <pc:sldMkLst>
          <pc:docMk/>
          <pc:sldMk cId="4136191227" sldId="305"/>
        </pc:sldMkLst>
      </pc:sldChg>
      <pc:sldChg chg="modSp add del mod modNotes">
        <pc:chgData name="Sebastian Max" userId="be0f25e6-48a2-4e87-b5b5-cf865e859a8b" providerId="ADAL" clId="{B3DBBEEA-268D-5337-9737-550AAC997EF0}" dt="2025-09-10T14:15:14.359" v="3588" actId="2696"/>
        <pc:sldMkLst>
          <pc:docMk/>
          <pc:sldMk cId="687738250" sldId="306"/>
        </pc:sldMkLst>
      </pc:sldChg>
      <pc:sldChg chg="modSp add del mod modNotes">
        <pc:chgData name="Sebastian Max" userId="be0f25e6-48a2-4e87-b5b5-cf865e859a8b" providerId="ADAL" clId="{B3DBBEEA-268D-5337-9737-550AAC997EF0}" dt="2025-09-10T14:15:14.379" v="3590" actId="2696"/>
        <pc:sldMkLst>
          <pc:docMk/>
          <pc:sldMk cId="1181504158" sldId="307"/>
        </pc:sldMkLst>
      </pc:sldChg>
      <pc:sldChg chg="addSp delSp modSp new mod modClrScheme chgLayout">
        <pc:chgData name="Sebastian Max" userId="be0f25e6-48a2-4e87-b5b5-cf865e859a8b" providerId="ADAL" clId="{B3DBBEEA-268D-5337-9737-550AAC997EF0}" dt="2025-09-11T08:03:35.245" v="5332" actId="20577"/>
        <pc:sldMkLst>
          <pc:docMk/>
          <pc:sldMk cId="1242759695" sldId="308"/>
        </pc:sldMkLst>
        <pc:spChg chg="mod ord">
          <ac:chgData name="Sebastian Max" userId="be0f25e6-48a2-4e87-b5b5-cf865e859a8b" providerId="ADAL" clId="{B3DBBEEA-268D-5337-9737-550AAC997EF0}" dt="2025-09-10T13:18:16.512" v="3492"/>
          <ac:spMkLst>
            <pc:docMk/>
            <pc:sldMk cId="1242759695" sldId="308"/>
            <ac:spMk id="5" creationId="{2BBBABC5-72AC-AC5F-54AF-381B61609C5A}"/>
          </ac:spMkLst>
        </pc:spChg>
        <pc:spChg chg="mod ord">
          <ac:chgData name="Sebastian Max" userId="be0f25e6-48a2-4e87-b5b5-cf865e859a8b" providerId="ADAL" clId="{B3DBBEEA-268D-5337-9737-550AAC997EF0}" dt="2025-09-10T12:53:31.288" v="3419" actId="700"/>
          <ac:spMkLst>
            <pc:docMk/>
            <pc:sldMk cId="1242759695" sldId="308"/>
            <ac:spMk id="6" creationId="{FBFE8463-7658-9D1D-846D-A0587FB9904A}"/>
          </ac:spMkLst>
        </pc:spChg>
        <pc:spChg chg="mod ord">
          <ac:chgData name="Sebastian Max" userId="be0f25e6-48a2-4e87-b5b5-cf865e859a8b" providerId="ADAL" clId="{B3DBBEEA-268D-5337-9737-550AAC997EF0}" dt="2025-09-10T12:53:31.288" v="3419" actId="700"/>
          <ac:spMkLst>
            <pc:docMk/>
            <pc:sldMk cId="1242759695" sldId="308"/>
            <ac:spMk id="7" creationId="{A164512D-CA25-92DB-3EA3-B62075EFB951}"/>
          </ac:spMkLst>
        </pc:spChg>
        <pc:spChg chg="add mod ord">
          <ac:chgData name="Sebastian Max" userId="be0f25e6-48a2-4e87-b5b5-cf865e859a8b" providerId="ADAL" clId="{B3DBBEEA-268D-5337-9737-550AAC997EF0}" dt="2025-09-10T14:15:17.859" v="3599" actId="20577"/>
          <ac:spMkLst>
            <pc:docMk/>
            <pc:sldMk cId="1242759695" sldId="308"/>
            <ac:spMk id="8" creationId="{47A658EA-4937-9BE1-63E0-AF701DA5BD06}"/>
          </ac:spMkLst>
        </pc:spChg>
        <pc:spChg chg="add mod ord">
          <ac:chgData name="Sebastian Max" userId="be0f25e6-48a2-4e87-b5b5-cf865e859a8b" providerId="ADAL" clId="{B3DBBEEA-268D-5337-9737-550AAC997EF0}" dt="2025-09-11T08:03:35.245" v="5332" actId="20577"/>
          <ac:spMkLst>
            <pc:docMk/>
            <pc:sldMk cId="1242759695" sldId="308"/>
            <ac:spMk id="9" creationId="{FE295D27-D08F-D0A5-6703-C68DF79E5D63}"/>
          </ac:spMkLst>
        </pc:spChg>
      </pc:sldChg>
      <pc:sldChg chg="modSp new mod">
        <pc:chgData name="Sebastian Max" userId="be0f25e6-48a2-4e87-b5b5-cf865e859a8b" providerId="ADAL" clId="{B3DBBEEA-268D-5337-9737-550AAC997EF0}" dt="2025-09-11T14:54:33.393" v="5694" actId="20577"/>
        <pc:sldMkLst>
          <pc:docMk/>
          <pc:sldMk cId="2929990599" sldId="309"/>
        </pc:sldMkLst>
        <pc:spChg chg="mod">
          <ac:chgData name="Sebastian Max" userId="be0f25e6-48a2-4e87-b5b5-cf865e859a8b" providerId="ADAL" clId="{B3DBBEEA-268D-5337-9737-550AAC997EF0}" dt="2025-09-11T14:54:33.393" v="5694" actId="20577"/>
          <ac:spMkLst>
            <pc:docMk/>
            <pc:sldMk cId="2929990599" sldId="309"/>
            <ac:spMk id="2" creationId="{E6C747EE-F034-3765-77F7-8CF7C311EDCD}"/>
          </ac:spMkLst>
        </pc:spChg>
        <pc:spChg chg="mod">
          <ac:chgData name="Sebastian Max" userId="be0f25e6-48a2-4e87-b5b5-cf865e859a8b" providerId="ADAL" clId="{B3DBBEEA-268D-5337-9737-550AAC997EF0}" dt="2025-09-11T08:11:13.481" v="5362" actId="20577"/>
          <ac:spMkLst>
            <pc:docMk/>
            <pc:sldMk cId="2929990599" sldId="309"/>
            <ac:spMk id="3" creationId="{7D909902-CA5E-DBDA-1985-A944C4086E81}"/>
          </ac:spMkLst>
        </pc:spChg>
      </pc:sldChg>
      <pc:sldChg chg="addSp delSp modSp add mod">
        <pc:chgData name="Sebastian Max" userId="be0f25e6-48a2-4e87-b5b5-cf865e859a8b" providerId="ADAL" clId="{B3DBBEEA-268D-5337-9737-550AAC997EF0}" dt="2025-09-11T08:24:25.542" v="5692" actId="20577"/>
        <pc:sldMkLst>
          <pc:docMk/>
          <pc:sldMk cId="3432798341" sldId="310"/>
        </pc:sldMkLst>
        <pc:spChg chg="mod">
          <ac:chgData name="Sebastian Max" userId="be0f25e6-48a2-4e87-b5b5-cf865e859a8b" providerId="ADAL" clId="{B3DBBEEA-268D-5337-9737-550AAC997EF0}" dt="2025-09-11T08:16:55.183" v="5411" actId="1076"/>
          <ac:spMkLst>
            <pc:docMk/>
            <pc:sldMk cId="3432798341" sldId="310"/>
            <ac:spMk id="8" creationId="{A0A930E7-B689-479D-FB73-50A97AED8ED6}"/>
          </ac:spMkLst>
        </pc:spChg>
        <pc:spChg chg="mod">
          <ac:chgData name="Sebastian Max" userId="be0f25e6-48a2-4e87-b5b5-cf865e859a8b" providerId="ADAL" clId="{B3DBBEEA-268D-5337-9737-550AAC997EF0}" dt="2025-09-11T08:16:55.183" v="5411" actId="1076"/>
          <ac:spMkLst>
            <pc:docMk/>
            <pc:sldMk cId="3432798341" sldId="310"/>
            <ac:spMk id="11" creationId="{D6EBBF84-990C-7A02-C369-B3B5EF12AA5A}"/>
          </ac:spMkLst>
        </pc:spChg>
        <pc:spChg chg="mod">
          <ac:chgData name="Sebastian Max" userId="be0f25e6-48a2-4e87-b5b5-cf865e859a8b" providerId="ADAL" clId="{B3DBBEEA-268D-5337-9737-550AAC997EF0}" dt="2025-09-11T08:18:09.167" v="5420" actId="14100"/>
          <ac:spMkLst>
            <pc:docMk/>
            <pc:sldMk cId="3432798341" sldId="310"/>
            <ac:spMk id="12" creationId="{056F43CB-F28F-51AD-5379-D71A31C3D85C}"/>
          </ac:spMkLst>
        </pc:spChg>
        <pc:spChg chg="mod">
          <ac:chgData name="Sebastian Max" userId="be0f25e6-48a2-4e87-b5b5-cf865e859a8b" providerId="ADAL" clId="{B3DBBEEA-268D-5337-9737-550AAC997EF0}" dt="2025-09-11T08:18:49.930" v="5429" actId="1076"/>
          <ac:spMkLst>
            <pc:docMk/>
            <pc:sldMk cId="3432798341" sldId="310"/>
            <ac:spMk id="13" creationId="{0B728241-F095-B17D-F433-F90683AAF1A1}"/>
          </ac:spMkLst>
        </pc:spChg>
        <pc:spChg chg="mod">
          <ac:chgData name="Sebastian Max" userId="be0f25e6-48a2-4e87-b5b5-cf865e859a8b" providerId="ADAL" clId="{B3DBBEEA-268D-5337-9737-550AAC997EF0}" dt="2025-09-11T08:16:55.183" v="5411" actId="1076"/>
          <ac:spMkLst>
            <pc:docMk/>
            <pc:sldMk cId="3432798341" sldId="310"/>
            <ac:spMk id="22" creationId="{0E38AB75-964E-1DCC-8480-E447D56F22A9}"/>
          </ac:spMkLst>
        </pc:spChg>
        <pc:spChg chg="mod">
          <ac:chgData name="Sebastian Max" userId="be0f25e6-48a2-4e87-b5b5-cf865e859a8b" providerId="ADAL" clId="{B3DBBEEA-268D-5337-9737-550AAC997EF0}" dt="2025-09-11T08:16:55.183" v="5411" actId="1076"/>
          <ac:spMkLst>
            <pc:docMk/>
            <pc:sldMk cId="3432798341" sldId="310"/>
            <ac:spMk id="23" creationId="{71F0F123-1652-2867-0A3F-E078890E1563}"/>
          </ac:spMkLst>
        </pc:spChg>
        <pc:spChg chg="mod">
          <ac:chgData name="Sebastian Max" userId="be0f25e6-48a2-4e87-b5b5-cf865e859a8b" providerId="ADAL" clId="{B3DBBEEA-268D-5337-9737-550AAC997EF0}" dt="2025-09-11T08:24:25.542" v="5692" actId="20577"/>
          <ac:spMkLst>
            <pc:docMk/>
            <pc:sldMk cId="3432798341" sldId="310"/>
            <ac:spMk id="24" creationId="{6DBA4E5F-2FD0-5007-D767-20820FDAC625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31" creationId="{51235F24-9132-7BC9-D124-394F50B02FC7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32" creationId="{4180D7A4-41B2-0EF2-2275-3B09EB6DCBDE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33" creationId="{C43833D9-5101-E64E-0E9E-4E6BCB9C4D5F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34" creationId="{0955CA87-774C-A2CC-831D-1AB1AADDD5A0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35" creationId="{6D85C409-0103-1A46-365A-440C51CF2D4F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36" creationId="{270C1192-F022-48AA-E089-855B76B8C8AF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37" creationId="{CCADFEC0-CEC6-84E7-36FC-FFF197A86072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38" creationId="{3216026D-DE4B-2257-5A18-DB536D79B8AD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39" creationId="{582C98E2-6DCF-22FD-65CC-662AFFCC65C2}"/>
          </ac:spMkLst>
        </pc:spChg>
        <pc:spChg chg="add mod">
          <ac:chgData name="Sebastian Max" userId="be0f25e6-48a2-4e87-b5b5-cf865e859a8b" providerId="ADAL" clId="{B3DBBEEA-268D-5337-9737-550AAC997EF0}" dt="2025-09-11T08:20:48.084" v="5453" actId="692"/>
          <ac:spMkLst>
            <pc:docMk/>
            <pc:sldMk cId="3432798341" sldId="310"/>
            <ac:spMk id="40" creationId="{400BC845-6676-8991-33FE-A98400730417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1" creationId="{1EDA730E-7474-1066-D751-D27BB91E45AC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2" creationId="{ABB0EB7F-090B-CFA4-7005-A195DC386225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3" creationId="{E9266148-54CC-64EB-11B6-9B1AA33A0110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4" creationId="{A572711D-4D94-1CEB-3DB6-3AA9BBB01C70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5" creationId="{406F2985-A839-2A69-25F7-B36F6EF6E0A4}"/>
          </ac:spMkLst>
        </pc:spChg>
        <pc:spChg chg="add mod">
          <ac:chgData name="Sebastian Max" userId="be0f25e6-48a2-4e87-b5b5-cf865e859a8b" providerId="ADAL" clId="{B3DBBEEA-268D-5337-9737-550AAC997EF0}" dt="2025-09-11T08:21:03.147" v="5454" actId="1076"/>
          <ac:spMkLst>
            <pc:docMk/>
            <pc:sldMk cId="3432798341" sldId="310"/>
            <ac:spMk id="46" creationId="{F378BF54-8E15-C03C-4835-4B4C84B4B2EF}"/>
          </ac:spMkLst>
        </pc:spChg>
        <pc:spChg chg="add mod">
          <ac:chgData name="Sebastian Max" userId="be0f25e6-48a2-4e87-b5b5-cf865e859a8b" providerId="ADAL" clId="{B3DBBEEA-268D-5337-9737-550AAC997EF0}" dt="2025-09-11T08:21:35.178" v="5460" actId="1076"/>
          <ac:spMkLst>
            <pc:docMk/>
            <pc:sldMk cId="3432798341" sldId="310"/>
            <ac:spMk id="47" creationId="{FA49CD71-5A29-12D8-067D-CA77BFFDC372}"/>
          </ac:spMkLst>
        </pc:spChg>
        <pc:spChg chg="add mod">
          <ac:chgData name="Sebastian Max" userId="be0f25e6-48a2-4e87-b5b5-cf865e859a8b" providerId="ADAL" clId="{B3DBBEEA-268D-5337-9737-550AAC997EF0}" dt="2025-09-11T08:22:15.822" v="5475" actId="1076"/>
          <ac:spMkLst>
            <pc:docMk/>
            <pc:sldMk cId="3432798341" sldId="310"/>
            <ac:spMk id="48" creationId="{0FC78DE3-FCE1-F75E-3A4E-34C9B84152F7}"/>
          </ac:spMkLst>
        </pc:spChg>
        <pc:spChg chg="add mod">
          <ac:chgData name="Sebastian Max" userId="be0f25e6-48a2-4e87-b5b5-cf865e859a8b" providerId="ADAL" clId="{B3DBBEEA-268D-5337-9737-550AAC997EF0}" dt="2025-09-11T08:22:23.397" v="5477" actId="1076"/>
          <ac:spMkLst>
            <pc:docMk/>
            <pc:sldMk cId="3432798341" sldId="310"/>
            <ac:spMk id="49" creationId="{22B536E3-5D08-31D0-DC61-1BD40900BA65}"/>
          </ac:spMkLst>
        </pc:spChg>
        <pc:spChg chg="add mod">
          <ac:chgData name="Sebastian Max" userId="be0f25e6-48a2-4e87-b5b5-cf865e859a8b" providerId="ADAL" clId="{B3DBBEEA-268D-5337-9737-550AAC997EF0}" dt="2025-09-11T08:22:23.397" v="5477" actId="1076"/>
          <ac:spMkLst>
            <pc:docMk/>
            <pc:sldMk cId="3432798341" sldId="310"/>
            <ac:spMk id="50" creationId="{E9C9B8A2-973C-96F2-8AB5-E72544C3EF03}"/>
          </ac:spMkLst>
        </pc:spChg>
        <pc:cxnChg chg="add del mod">
          <ac:chgData name="Sebastian Max" userId="be0f25e6-48a2-4e87-b5b5-cf865e859a8b" providerId="ADAL" clId="{B3DBBEEA-268D-5337-9737-550AAC997EF0}" dt="2025-09-11T08:16:26.267" v="5400" actId="14100"/>
          <ac:cxnSpMkLst>
            <pc:docMk/>
            <pc:sldMk cId="3432798341" sldId="310"/>
            <ac:cxnSpMk id="7" creationId="{8364B320-BE73-70A9-10CC-8BFBD7FFAF89}"/>
          </ac:cxnSpMkLst>
        </pc:cxnChg>
      </pc:sldChg>
      <pc:sldMasterChg chg="modSp modSldLayout">
        <pc:chgData name="Sebastian Max" userId="be0f25e6-48a2-4e87-b5b5-cf865e859a8b" providerId="ADAL" clId="{B3DBBEEA-268D-5337-9737-550AAC997EF0}" dt="2025-09-10T14:19:08.201" v="4093"/>
        <pc:sldMasterMkLst>
          <pc:docMk/>
          <pc:sldMasterMk cId="0" sldId="2147483648"/>
        </pc:sldMasterMkLst>
        <pc:spChg chg="mod">
          <ac:chgData name="Sebastian Max" userId="be0f25e6-48a2-4e87-b5b5-cf865e859a8b" providerId="ADAL" clId="{B3DBBEEA-268D-5337-9737-550AAC997EF0}" dt="2025-09-10T14:19:08.201" v="4093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ebastian Max" userId="be0f25e6-48a2-4e87-b5b5-cf865e859a8b" providerId="ADAL" clId="{B3DBBEEA-268D-5337-9737-550AAC997EF0}" dt="2025-09-10T13:18:16.512" v="3492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49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Sebastian Max" userId="be0f25e6-48a2-4e87-b5b5-cf865e859a8b" providerId="ADAL" clId="{B3DBBEEA-268D-5337-9737-550AAC997EF0}" dt="2025-09-10T13:18:18.290" v="3494"/>
          <pc:sldLayoutMkLst>
            <pc:docMk/>
            <pc:sldMasterMk cId="0" sldId="2147483648"/>
            <pc:sldLayoutMk cId="0" sldId="2147483650"/>
          </pc:sldLayoutMkLst>
          <pc:spChg chg="mod">
            <ac:chgData name="Sebastian Max" userId="be0f25e6-48a2-4e87-b5b5-cf865e859a8b" providerId="ADAL" clId="{B3DBBEEA-268D-5337-9737-550AAC997EF0}" dt="2025-09-10T13:17:53.243" v="3490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1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2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3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4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5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8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Sebastian Max" userId="be0f25e6-48a2-4e87-b5b5-cf865e859a8b" providerId="ADAL" clId="{B3DBBEEA-268D-5337-9737-550AAC997EF0}" dt="2025-09-10T13:18:16.512" v="3492"/>
          <pc:sldLayoutMkLst>
            <pc:docMk/>
            <pc:sldMasterMk cId="0" sldId="2147483648"/>
            <pc:sldLayoutMk cId="0" sldId="2147483659"/>
          </pc:sldLayoutMkLst>
          <pc:spChg chg="mod">
            <ac:chgData name="Sebastian Max" userId="be0f25e6-48a2-4e87-b5b5-cf865e859a8b" providerId="ADAL" clId="{B3DBBEEA-268D-5337-9737-550AAC997EF0}" dt="2025-09-10T13:18:16.512" v="3492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Charlie Pettersson" userId="d12b89ca-3998-45f3-8d31-e36f3230f1c4" providerId="ADAL" clId="{CF71B30B-11A9-FB46-AB95-0EE9123E055A}"/>
    <pc:docChg chg="modSld">
      <pc:chgData name="Charlie Pettersson" userId="d12b89ca-3998-45f3-8d31-e36f3230f1c4" providerId="ADAL" clId="{CF71B30B-11A9-FB46-AB95-0EE9123E055A}" dt="2025-05-06T09:24:41.463" v="0" actId="13926"/>
      <pc:docMkLst>
        <pc:docMk/>
      </pc:docMkLst>
      <pc:sldChg chg="modSp mod">
        <pc:chgData name="Charlie Pettersson" userId="d12b89ca-3998-45f3-8d31-e36f3230f1c4" providerId="ADAL" clId="{CF71B30B-11A9-FB46-AB95-0EE9123E055A}" dt="2025-05-06T09:24:41.463" v="0" actId="13926"/>
        <pc:sldMkLst>
          <pc:docMk/>
          <pc:sldMk cId="1759660054" sldId="291"/>
        </pc:sldMkLst>
      </pc:sldChg>
    </pc:docChg>
  </pc:docChgLst>
  <pc:docChgLst>
    <pc:chgData name="Sebastian Max" userId="be0f25e6-48a2-4e87-b5b5-cf865e859a8b" providerId="ADAL" clId="{E467491F-9442-3A4A-A5B9-BD9D3FB93E75}"/>
    <pc:docChg chg="undo custSel addSld delSld modSld modMainMaster modNotesMaster">
      <pc:chgData name="Sebastian Max" userId="be0f25e6-48a2-4e87-b5b5-cf865e859a8b" providerId="ADAL" clId="{E467491F-9442-3A4A-A5B9-BD9D3FB93E75}" dt="2025-01-10T10:21:10.345" v="4340" actId="27636"/>
      <pc:docMkLst>
        <pc:docMk/>
      </pc:docMkLst>
      <pc:sldChg chg="modSp mod modNotes">
        <pc:chgData name="Sebastian Max" userId="be0f25e6-48a2-4e87-b5b5-cf865e859a8b" providerId="ADAL" clId="{E467491F-9442-3A4A-A5B9-BD9D3FB93E75}" dt="2025-01-07T12:48:33.559" v="4315" actId="20577"/>
        <pc:sldMkLst>
          <pc:docMk/>
          <pc:sldMk cId="0" sldId="256"/>
        </pc:sldMkLst>
      </pc:sldChg>
      <pc:sldChg chg="modSp mod modNotes">
        <pc:chgData name="Sebastian Max" userId="be0f25e6-48a2-4e87-b5b5-cf865e859a8b" providerId="ADAL" clId="{E467491F-9442-3A4A-A5B9-BD9D3FB93E75}" dt="2025-01-07T12:48:12.039" v="4309"/>
        <pc:sldMkLst>
          <pc:docMk/>
          <pc:sldMk cId="0" sldId="257"/>
        </pc:sldMkLst>
      </pc:sldChg>
      <pc:sldChg chg="del">
        <pc:chgData name="Sebastian Max" userId="be0f25e6-48a2-4e87-b5b5-cf865e859a8b" providerId="ADAL" clId="{E467491F-9442-3A4A-A5B9-BD9D3FB93E75}" dt="2025-01-03T13:01:05.320" v="59" actId="2696"/>
        <pc:sldMkLst>
          <pc:docMk/>
          <pc:sldMk cId="4047455141" sldId="268"/>
        </pc:sldMkLst>
      </pc:sldChg>
      <pc:sldChg chg="del">
        <pc:chgData name="Sebastian Max" userId="be0f25e6-48a2-4e87-b5b5-cf865e859a8b" providerId="ADAL" clId="{E467491F-9442-3A4A-A5B9-BD9D3FB93E75}" dt="2025-01-03T13:01:05.286" v="57" actId="2696"/>
        <pc:sldMkLst>
          <pc:docMk/>
          <pc:sldMk cId="2863820353" sldId="269"/>
        </pc:sldMkLst>
      </pc:sldChg>
      <pc:sldChg chg="del">
        <pc:chgData name="Sebastian Max" userId="be0f25e6-48a2-4e87-b5b5-cf865e859a8b" providerId="ADAL" clId="{E467491F-9442-3A4A-A5B9-BD9D3FB93E75}" dt="2025-01-03T13:01:06.518" v="61" actId="2696"/>
        <pc:sldMkLst>
          <pc:docMk/>
          <pc:sldMk cId="1262117609" sldId="270"/>
        </pc:sldMkLst>
      </pc:sldChg>
      <pc:sldChg chg="del">
        <pc:chgData name="Sebastian Max" userId="be0f25e6-48a2-4e87-b5b5-cf865e859a8b" providerId="ADAL" clId="{E467491F-9442-3A4A-A5B9-BD9D3FB93E75}" dt="2025-01-03T13:01:05.287" v="58" actId="2696"/>
        <pc:sldMkLst>
          <pc:docMk/>
          <pc:sldMk cId="34110513" sldId="273"/>
        </pc:sldMkLst>
      </pc:sldChg>
      <pc:sldChg chg="addSp delSp modSp add mod">
        <pc:chgData name="Sebastian Max" userId="be0f25e6-48a2-4e87-b5b5-cf865e859a8b" providerId="ADAL" clId="{E467491F-9442-3A4A-A5B9-BD9D3FB93E75}" dt="2025-01-07T09:52:53.530" v="2539" actId="20577"/>
        <pc:sldMkLst>
          <pc:docMk/>
          <pc:sldMk cId="1751462771" sldId="274"/>
        </pc:sldMkLst>
      </pc:sldChg>
      <pc:sldChg chg="modSp add del mod">
        <pc:chgData name="Sebastian Max" userId="be0f25e6-48a2-4e87-b5b5-cf865e859a8b" providerId="ADAL" clId="{E467491F-9442-3A4A-A5B9-BD9D3FB93E75}" dt="2025-01-07T10:40:47.402" v="2975" actId="2696"/>
        <pc:sldMkLst>
          <pc:docMk/>
          <pc:sldMk cId="566916677" sldId="275"/>
        </pc:sldMkLst>
      </pc:sldChg>
      <pc:sldChg chg="del">
        <pc:chgData name="Sebastian Max" userId="be0f25e6-48a2-4e87-b5b5-cf865e859a8b" providerId="ADAL" clId="{E467491F-9442-3A4A-A5B9-BD9D3FB93E75}" dt="2025-01-03T13:01:05.284" v="56" actId="2696"/>
        <pc:sldMkLst>
          <pc:docMk/>
          <pc:sldMk cId="951169434" sldId="276"/>
        </pc:sldMkLst>
      </pc:sldChg>
      <pc:sldChg chg="addSp delSp modSp add del mod">
        <pc:chgData name="Sebastian Max" userId="be0f25e6-48a2-4e87-b5b5-cf865e859a8b" providerId="ADAL" clId="{E467491F-9442-3A4A-A5B9-BD9D3FB93E75}" dt="2025-01-07T10:40:48.375" v="2976" actId="2696"/>
        <pc:sldMkLst>
          <pc:docMk/>
          <pc:sldMk cId="1475798276" sldId="276"/>
        </pc:sldMkLst>
      </pc:sldChg>
      <pc:sldChg chg="addSp modSp add del mod">
        <pc:chgData name="Sebastian Max" userId="be0f25e6-48a2-4e87-b5b5-cf865e859a8b" providerId="ADAL" clId="{E467491F-9442-3A4A-A5B9-BD9D3FB93E75}" dt="2025-01-07T10:40:56.278" v="2977" actId="2696"/>
        <pc:sldMkLst>
          <pc:docMk/>
          <pc:sldMk cId="53279496" sldId="277"/>
        </pc:sldMkLst>
      </pc:sldChg>
      <pc:sldChg chg="del">
        <pc:chgData name="Sebastian Max" userId="be0f25e6-48a2-4e87-b5b5-cf865e859a8b" providerId="ADAL" clId="{E467491F-9442-3A4A-A5B9-BD9D3FB93E75}" dt="2025-01-03T13:01:05.334" v="60" actId="2696"/>
        <pc:sldMkLst>
          <pc:docMk/>
          <pc:sldMk cId="3777673737" sldId="277"/>
        </pc:sldMkLst>
      </pc:sldChg>
      <pc:sldChg chg="addSp delSp modSp new del mod modClrScheme chgLayout">
        <pc:chgData name="Sebastian Max" userId="be0f25e6-48a2-4e87-b5b5-cf865e859a8b" providerId="ADAL" clId="{E467491F-9442-3A4A-A5B9-BD9D3FB93E75}" dt="2025-01-07T10:41:02.672" v="2978" actId="2696"/>
        <pc:sldMkLst>
          <pc:docMk/>
          <pc:sldMk cId="4246987612" sldId="278"/>
        </pc:sldMkLst>
      </pc:sldChg>
      <pc:sldChg chg="addSp modSp new mod modCm">
        <pc:chgData name="Sebastian Max" userId="be0f25e6-48a2-4e87-b5b5-cf865e859a8b" providerId="ADAL" clId="{E467491F-9442-3A4A-A5B9-BD9D3FB93E75}" dt="2025-01-09T09:45:39.042" v="4320" actId="20577"/>
        <pc:sldMkLst>
          <pc:docMk/>
          <pc:sldMk cId="4294011202" sldId="27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ebastian Max" userId="be0f25e6-48a2-4e87-b5b5-cf865e859a8b" providerId="ADAL" clId="{E467491F-9442-3A4A-A5B9-BD9D3FB93E75}" dt="2025-01-09T09:45:39.042" v="4320" actId="20577"/>
              <pc2:cmMkLst xmlns:pc2="http://schemas.microsoft.com/office/powerpoint/2019/9/main/command">
                <pc:docMk/>
                <pc:sldMk cId="4294011202" sldId="279"/>
                <pc2:cmMk id="{FE825C8D-7502-3040-95CB-36907D6CEF07}"/>
              </pc2:cmMkLst>
            </pc226:cmChg>
          </p:ext>
        </pc:extLst>
      </pc:sldChg>
      <pc:sldChg chg="new del">
        <pc:chgData name="Sebastian Max" userId="be0f25e6-48a2-4e87-b5b5-cf865e859a8b" providerId="ADAL" clId="{E467491F-9442-3A4A-A5B9-BD9D3FB93E75}" dt="2025-01-03T15:15:11.525" v="706" actId="2696"/>
        <pc:sldMkLst>
          <pc:docMk/>
          <pc:sldMk cId="183837221" sldId="280"/>
        </pc:sldMkLst>
      </pc:sldChg>
      <pc:sldChg chg="modSp new mod">
        <pc:chgData name="Sebastian Max" userId="be0f25e6-48a2-4e87-b5b5-cf865e859a8b" providerId="ADAL" clId="{E467491F-9442-3A4A-A5B9-BD9D3FB93E75}" dt="2025-01-10T10:21:10.345" v="4340" actId="27636"/>
        <pc:sldMkLst>
          <pc:docMk/>
          <pc:sldMk cId="3281419434" sldId="281"/>
        </pc:sldMkLst>
      </pc:sldChg>
      <pc:sldChg chg="addSp delSp modSp new mod">
        <pc:chgData name="Sebastian Max" userId="be0f25e6-48a2-4e87-b5b5-cf865e859a8b" providerId="ADAL" clId="{E467491F-9442-3A4A-A5B9-BD9D3FB93E75}" dt="2025-01-07T11:58:11.964" v="3331" actId="20577"/>
        <pc:sldMkLst>
          <pc:docMk/>
          <pc:sldMk cId="303209526" sldId="282"/>
        </pc:sldMkLst>
      </pc:sldChg>
      <pc:sldChg chg="addSp delSp modSp new mod modNotes">
        <pc:chgData name="Sebastian Max" userId="be0f25e6-48a2-4e87-b5b5-cf865e859a8b" providerId="ADAL" clId="{E467491F-9442-3A4A-A5B9-BD9D3FB93E75}" dt="2025-01-07T12:48:12.039" v="4309"/>
        <pc:sldMkLst>
          <pc:docMk/>
          <pc:sldMk cId="1400936874" sldId="283"/>
        </pc:sldMkLst>
      </pc:sldChg>
      <pc:sldChg chg="addSp delSp modSp add mod modNotes">
        <pc:chgData name="Sebastian Max" userId="be0f25e6-48a2-4e87-b5b5-cf865e859a8b" providerId="ADAL" clId="{E467491F-9442-3A4A-A5B9-BD9D3FB93E75}" dt="2025-01-07T12:48:12.039" v="4309"/>
        <pc:sldMkLst>
          <pc:docMk/>
          <pc:sldMk cId="3135687530" sldId="284"/>
        </pc:sldMkLst>
      </pc:sldChg>
      <pc:sldMasterChg chg="modSp modSldLayout">
        <pc:chgData name="Sebastian Max" userId="be0f25e6-48a2-4e87-b5b5-cf865e859a8b" providerId="ADAL" clId="{E467491F-9442-3A4A-A5B9-BD9D3FB93E75}" dt="2025-01-07T12:48:12.039" v="4309"/>
        <pc:sldMasterMkLst>
          <pc:docMk/>
          <pc:sldMasterMk cId="0" sldId="2147483648"/>
        </pc:sldMasterMkLst>
        <pc:sldLayoutChg chg="addSp delSp modSp mod">
          <pc:chgData name="Sebastian Max" userId="be0f25e6-48a2-4e87-b5b5-cf865e859a8b" providerId="ADAL" clId="{E467491F-9442-3A4A-A5B9-BD9D3FB93E75}" dt="2025-01-03T14:35:22.067" v="613"/>
          <pc:sldLayoutMkLst>
            <pc:docMk/>
            <pc:sldMasterMk cId="0" sldId="2147483648"/>
            <pc:sldLayoutMk cId="0" sldId="2147483649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0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1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2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3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4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5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8"/>
          </pc:sldLayoutMkLst>
        </pc:sldLayoutChg>
        <pc:sldLayoutChg chg="modSp">
          <pc:chgData name="Sebastian Max" userId="be0f25e6-48a2-4e87-b5b5-cf865e859a8b" providerId="ADAL" clId="{E467491F-9442-3A4A-A5B9-BD9D3FB93E75}" dt="2025-01-03T14:35:37.460" v="614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  <pc:docChgLst>
    <pc:chgData name="Charlie Pettersson" userId="d12b89ca-3998-45f3-8d31-e36f3230f1c4" providerId="ADAL" clId="{D2AEBBF0-57BC-0545-8F1F-6BCCE90BC704}"/>
    <pc:docChg chg="modSld">
      <pc:chgData name="Charlie Pettersson" userId="d12b89ca-3998-45f3-8d31-e36f3230f1c4" providerId="ADAL" clId="{D2AEBBF0-57BC-0545-8F1F-6BCCE90BC704}" dt="2025-01-07T13:30:42.598" v="3" actId="20577"/>
      <pc:docMkLst>
        <pc:docMk/>
      </pc:docMkLst>
      <pc:sldChg chg="modSp mod">
        <pc:chgData name="Charlie Pettersson" userId="d12b89ca-3998-45f3-8d31-e36f3230f1c4" providerId="ADAL" clId="{D2AEBBF0-57BC-0545-8F1F-6BCCE90BC704}" dt="2025-01-07T13:30:42.598" v="3" actId="20577"/>
        <pc:sldMkLst>
          <pc:docMk/>
          <pc:sldMk cId="3281419434" sldId="28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802.11-yy/0052r0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802.11-yy/0052r0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September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Sebastian Max,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802.11-25/1572r0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2820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AMP Active Tx STA </a:t>
            </a:r>
            <a:br>
              <a:rPr lang="en-GB" dirty="0"/>
            </a:br>
            <a:r>
              <a:rPr lang="en-GB" dirty="0"/>
              <a:t>System Performance Evaluation: Simulation Assumptions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080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759964"/>
              </p:ext>
            </p:extLst>
          </p:nvPr>
        </p:nvGraphicFramePr>
        <p:xfrm>
          <a:off x="993775" y="2428875"/>
          <a:ext cx="10272713" cy="2459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2514600" progId="Word.Document.8">
                  <p:embed/>
                </p:oleObj>
              </mc:Choice>
              <mc:Fallback>
                <p:oleObj name="Dokument" r:id="rId3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9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47A658EA-4937-9BE1-63E0-AF701DA5B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FE295D27-D08F-D0A5-6703-C68DF79E5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simulation parameters for evaluating the AMP performance in system simulations, including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Assumption on frame sizes and durations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Frame exchange sequences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AMP AP and AMP non-AP STA behavior</a:t>
            </a:r>
          </a:p>
          <a:p>
            <a:pPr marL="0" indent="0"/>
            <a:r>
              <a:rPr lang="en-US" dirty="0"/>
              <a:t>with the intent to have a good balance of detail level.</a:t>
            </a:r>
          </a:p>
          <a:p>
            <a:pPr marL="0" indent="0"/>
            <a:r>
              <a:rPr lang="en-US" dirty="0"/>
              <a:t>In a follow-up, we will use these assumptions to provide results guiding discussions on currently proposed mechanisms.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164512D-CA25-92DB-3EA3-B62075EFB9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BFE8463-7658-9D1D-846D-A0587FB990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BBBABC5-72AC-AC5F-54AF-381B61609C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75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We summarize a set of assumptions necessary for the system-level performance evaluation of AMP Active Tx STAs in simulations.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assumptions include details on the frame structure and durations, frame exchange sequences, AMP AP and AMP non-AP STA behaviour.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assumptions shall reflect the current state of discussion in AMP, with just enough detail to allow for performance evaluation.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717A89-2C49-6A22-496C-A45583A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Frame Structure and Transmit Rate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579A01-EC60-B9CE-F26A-4A234CCD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DL Frame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46F4FB-7D5E-04BB-DA42-B9F66D5AC7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263EC5-058A-1F45-258B-A63B583809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3564EED8-16DE-B667-C337-6FE80BE8C9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0456445-6CBF-76AC-9BB5-ECCF6CAAF62D}"/>
              </a:ext>
            </a:extLst>
          </p:cNvPr>
          <p:cNvSpPr/>
          <p:nvPr/>
        </p:nvSpPr>
        <p:spPr bwMode="auto">
          <a:xfrm>
            <a:off x="1258940" y="2466548"/>
            <a:ext cx="2508069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Sync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64µs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C972D552-E481-AF48-5C3D-2EF2E44D06C8}"/>
              </a:ext>
            </a:extLst>
          </p:cNvPr>
          <p:cNvSpPr/>
          <p:nvPr/>
        </p:nvSpPr>
        <p:spPr bwMode="auto">
          <a:xfrm>
            <a:off x="3767009" y="2466547"/>
            <a:ext cx="1227908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24b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34DB39F-6C43-9EAA-DD36-F11B21965AEC}"/>
              </a:ext>
            </a:extLst>
          </p:cNvPr>
          <p:cNvSpPr/>
          <p:nvPr/>
        </p:nvSpPr>
        <p:spPr bwMode="auto">
          <a:xfrm>
            <a:off x="4994917" y="2466547"/>
            <a:ext cx="4297680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Payload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0b or more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B86FADB2-1E8A-3FD9-A918-E5F562C426B9}"/>
              </a:ext>
            </a:extLst>
          </p:cNvPr>
          <p:cNvSpPr/>
          <p:nvPr/>
        </p:nvSpPr>
        <p:spPr bwMode="auto">
          <a:xfrm>
            <a:off x="9292597" y="2466546"/>
            <a:ext cx="2050868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16b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Geschweifte Klammer rechts 10">
            <a:extLst>
              <a:ext uri="{FF2B5EF4-FFF2-40B4-BE49-F238E27FC236}">
                <a16:creationId xmlns:a16="http://schemas.microsoft.com/office/drawing/2014/main" id="{8BEB4824-9271-7EC0-483F-7CA105B5835F}"/>
              </a:ext>
            </a:extLst>
          </p:cNvPr>
          <p:cNvSpPr/>
          <p:nvPr/>
        </p:nvSpPr>
        <p:spPr bwMode="auto">
          <a:xfrm rot="5400000">
            <a:off x="7316840" y="-456265"/>
            <a:ext cx="476794" cy="7576456"/>
          </a:xfrm>
          <a:prstGeom prst="rightBrac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EE776A34-C4B2-16DB-45A9-1F495F433387}"/>
              </a:ext>
            </a:extLst>
          </p:cNvPr>
          <p:cNvSpPr txBox="1"/>
          <p:nvPr/>
        </p:nvSpPr>
        <p:spPr>
          <a:xfrm>
            <a:off x="7050141" y="3570360"/>
            <a:ext cx="21717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250kb/s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6B0600DB-7D33-D097-AA49-DD0F8A075089}"/>
              </a:ext>
            </a:extLst>
          </p:cNvPr>
          <p:cNvSpPr/>
          <p:nvPr/>
        </p:nvSpPr>
        <p:spPr bwMode="auto">
          <a:xfrm>
            <a:off x="1258940" y="4687645"/>
            <a:ext cx="2508069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Sync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64µs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40E0309-D0B4-9882-3A9B-3F9662CB6F40}"/>
              </a:ext>
            </a:extLst>
          </p:cNvPr>
          <p:cNvSpPr/>
          <p:nvPr/>
        </p:nvSpPr>
        <p:spPr bwMode="auto">
          <a:xfrm>
            <a:off x="3767009" y="4687644"/>
            <a:ext cx="1227908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MAC Header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24b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255ECC47-D41D-FB65-B2EF-24B5D4666A24}"/>
              </a:ext>
            </a:extLst>
          </p:cNvPr>
          <p:cNvSpPr/>
          <p:nvPr/>
        </p:nvSpPr>
        <p:spPr bwMode="auto">
          <a:xfrm>
            <a:off x="4994917" y="4687644"/>
            <a:ext cx="4297680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Payload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0b or more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ADACE1D6-25FD-C287-D5FF-4D96F605F4DD}"/>
              </a:ext>
            </a:extLst>
          </p:cNvPr>
          <p:cNvSpPr/>
          <p:nvPr/>
        </p:nvSpPr>
        <p:spPr bwMode="auto">
          <a:xfrm>
            <a:off x="9292597" y="4687643"/>
            <a:ext cx="2050868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16b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Geschweifte Klammer rechts 16">
            <a:extLst>
              <a:ext uri="{FF2B5EF4-FFF2-40B4-BE49-F238E27FC236}">
                <a16:creationId xmlns:a16="http://schemas.microsoft.com/office/drawing/2014/main" id="{8D5AFE93-0B15-C419-A329-ECD73F97DE3F}"/>
              </a:ext>
            </a:extLst>
          </p:cNvPr>
          <p:cNvSpPr/>
          <p:nvPr/>
        </p:nvSpPr>
        <p:spPr bwMode="auto">
          <a:xfrm rot="5400000">
            <a:off x="7316840" y="1764832"/>
            <a:ext cx="476794" cy="7576456"/>
          </a:xfrm>
          <a:prstGeom prst="rightBrac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A12AB88-EECC-E95C-3345-AAEFAFB81203}"/>
              </a:ext>
            </a:extLst>
          </p:cNvPr>
          <p:cNvSpPr txBox="1"/>
          <p:nvPr/>
        </p:nvSpPr>
        <p:spPr>
          <a:xfrm>
            <a:off x="7050141" y="5756700"/>
            <a:ext cx="21717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250kb/s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AAE0941-0C7B-9EEA-D8AF-3A6148AAF134}"/>
              </a:ext>
            </a:extLst>
          </p:cNvPr>
          <p:cNvSpPr/>
          <p:nvPr/>
        </p:nvSpPr>
        <p:spPr bwMode="auto">
          <a:xfrm>
            <a:off x="268341" y="4687643"/>
            <a:ext cx="990600" cy="51598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28µs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3295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096540-0F64-9120-B72C-849A5B782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Uplink Data Transmission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170D7F-DB5C-D99E-4EAC-14471C5ED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76691"/>
            <a:ext cx="10361084" cy="344151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LBT: Regular EDCA with access category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CTS-to-self: Regular CTS (20µs + 24µs) with the MAC address of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NAV reserves the channel until the end of the AMP-ACK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AMP Trigger Frame polling a single AMP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DL PHY part: Legacy preamble (20µs) + 2 OFDM symbols (8µs) + AMP Sync (64µs)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AMP MAC Header (24b) + Payload (16b) + FCS (16b): 56b at 250kb/s = 224µs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AMP UL 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UL PHY part: AMP Sync = 64µs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AMP MAC Header + Payload + FCS: 24b + 64b + 16b = 104b at 250kb/s = 416µs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AMP 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DL PHY part: Legacy preamble + 2 OFDM symbols + AMP Sync = 20µs + 8µs + 64µs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/>
              <a:t>AMP MAC Header + FCS: 24b + 16b = 40b at 250kb/s = 160µs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D720FC7-7A24-21DE-A722-8458A73B99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007CDD-4DB4-8898-DAAF-6D26EE3522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4C27B3C7-EF8D-A771-02BD-CC961C64FC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CE571CAC-D4CB-7EA7-1C10-37B04C0B714D}"/>
              </a:ext>
            </a:extLst>
          </p:cNvPr>
          <p:cNvCxnSpPr/>
          <p:nvPr/>
        </p:nvCxnSpPr>
        <p:spPr>
          <a:xfrm>
            <a:off x="2551612" y="2710950"/>
            <a:ext cx="737398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CCCEE369-27A8-CB84-401B-34D063D18F7C}"/>
              </a:ext>
            </a:extLst>
          </p:cNvPr>
          <p:cNvSpPr txBox="1"/>
          <p:nvPr/>
        </p:nvSpPr>
        <p:spPr>
          <a:xfrm>
            <a:off x="1149531" y="1598413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AP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15958B3-BE01-6594-B9AE-2CBC5D0F8EF0}"/>
              </a:ext>
            </a:extLst>
          </p:cNvPr>
          <p:cNvSpPr txBox="1"/>
          <p:nvPr/>
        </p:nvSpPr>
        <p:spPr>
          <a:xfrm>
            <a:off x="1149531" y="1967747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STA1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4E3E783-AC5D-9CA7-6182-A1A2752EB824}"/>
              </a:ext>
            </a:extLst>
          </p:cNvPr>
          <p:cNvSpPr txBox="1"/>
          <p:nvPr/>
        </p:nvSpPr>
        <p:spPr>
          <a:xfrm>
            <a:off x="1149531" y="2335500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STA2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D21E234-3368-4B52-BC2B-5223A7825D31}"/>
              </a:ext>
            </a:extLst>
          </p:cNvPr>
          <p:cNvSpPr txBox="1"/>
          <p:nvPr/>
        </p:nvSpPr>
        <p:spPr>
          <a:xfrm>
            <a:off x="9849394" y="2461936"/>
            <a:ext cx="1306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E6C9C8F-1D60-24D1-1AEB-F06DCCAECC67}"/>
              </a:ext>
            </a:extLst>
          </p:cNvPr>
          <p:cNvSpPr/>
          <p:nvPr/>
        </p:nvSpPr>
        <p:spPr>
          <a:xfrm>
            <a:off x="3335383" y="1644231"/>
            <a:ext cx="542108" cy="2776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DA8E806D-2AB6-C27F-DA49-EBC04DCE2211}"/>
              </a:ext>
            </a:extLst>
          </p:cNvPr>
          <p:cNvSpPr/>
          <p:nvPr/>
        </p:nvSpPr>
        <p:spPr>
          <a:xfrm>
            <a:off x="5651860" y="1644230"/>
            <a:ext cx="2747554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UL Slot for STA 1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A62AF45-7C90-944C-EF5E-3E5287794F2D}"/>
              </a:ext>
            </a:extLst>
          </p:cNvPr>
          <p:cNvSpPr/>
          <p:nvPr/>
        </p:nvSpPr>
        <p:spPr>
          <a:xfrm>
            <a:off x="3984171" y="1644230"/>
            <a:ext cx="1561009" cy="277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AMP TF (Poll 1)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5786D61-8A2E-EA9A-9584-A9697FA9C41A}"/>
              </a:ext>
            </a:extLst>
          </p:cNvPr>
          <p:cNvSpPr/>
          <p:nvPr/>
        </p:nvSpPr>
        <p:spPr>
          <a:xfrm>
            <a:off x="8506094" y="1644229"/>
            <a:ext cx="981895" cy="27769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AMP-ACK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8269DDD-EAAF-1F9D-79B7-764867D37041}"/>
              </a:ext>
            </a:extLst>
          </p:cNvPr>
          <p:cNvSpPr/>
          <p:nvPr/>
        </p:nvSpPr>
        <p:spPr>
          <a:xfrm>
            <a:off x="2403563" y="2013169"/>
            <a:ext cx="1580608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listen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50340D5-07A9-5A67-BD16-8B392D26F504}"/>
              </a:ext>
            </a:extLst>
          </p:cNvPr>
          <p:cNvSpPr/>
          <p:nvPr/>
        </p:nvSpPr>
        <p:spPr>
          <a:xfrm>
            <a:off x="2403563" y="2387830"/>
            <a:ext cx="1580608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listen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2971F23-7A89-E3CF-1C25-3C608BEA65DD}"/>
              </a:ext>
            </a:extLst>
          </p:cNvPr>
          <p:cNvSpPr/>
          <p:nvPr/>
        </p:nvSpPr>
        <p:spPr>
          <a:xfrm>
            <a:off x="5651860" y="2013564"/>
            <a:ext cx="2747554" cy="27769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AMP-Data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CCC630A1-6815-1255-659E-5AA19197762F}"/>
              </a:ext>
            </a:extLst>
          </p:cNvPr>
          <p:cNvSpPr/>
          <p:nvPr/>
        </p:nvSpPr>
        <p:spPr>
          <a:xfrm>
            <a:off x="3984171" y="2011981"/>
            <a:ext cx="1556655" cy="277697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receive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BCA114C-1B94-F202-760D-3690D43AB56B}"/>
              </a:ext>
            </a:extLst>
          </p:cNvPr>
          <p:cNvSpPr/>
          <p:nvPr/>
        </p:nvSpPr>
        <p:spPr>
          <a:xfrm>
            <a:off x="3988535" y="2387830"/>
            <a:ext cx="1556655" cy="277697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receive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141C0CD1-7C1F-1878-7C02-1623A663FEBE}"/>
              </a:ext>
            </a:extLst>
          </p:cNvPr>
          <p:cNvSpPr/>
          <p:nvPr/>
        </p:nvSpPr>
        <p:spPr>
          <a:xfrm>
            <a:off x="8510449" y="2008204"/>
            <a:ext cx="977540" cy="277697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receive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1527919B-C3A7-1C4E-8EB4-34EA85E52103}"/>
              </a:ext>
            </a:extLst>
          </p:cNvPr>
          <p:cNvSpPr/>
          <p:nvPr/>
        </p:nvSpPr>
        <p:spPr>
          <a:xfrm>
            <a:off x="2403563" y="1645419"/>
            <a:ext cx="931820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LBT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505849E-15AA-80A1-2C6C-342CEE379919}"/>
              </a:ext>
            </a:extLst>
          </p:cNvPr>
          <p:cNvSpPr txBox="1"/>
          <p:nvPr/>
        </p:nvSpPr>
        <p:spPr>
          <a:xfrm>
            <a:off x="8149046" y="4078644"/>
            <a:ext cx="293908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Total duration including SIFSs: 1140µs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Geschweifte Klammer rechts 23">
            <a:extLst>
              <a:ext uri="{FF2B5EF4-FFF2-40B4-BE49-F238E27FC236}">
                <a16:creationId xmlns:a16="http://schemas.microsoft.com/office/drawing/2014/main" id="{E3965B3A-1DE3-0CE3-9038-2EFBFAE9B91B}"/>
              </a:ext>
            </a:extLst>
          </p:cNvPr>
          <p:cNvSpPr/>
          <p:nvPr/>
        </p:nvSpPr>
        <p:spPr bwMode="auto">
          <a:xfrm>
            <a:off x="7672252" y="3225625"/>
            <a:ext cx="476794" cy="2985454"/>
          </a:xfrm>
          <a:prstGeom prst="rightBrac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569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749C53-37DB-225B-9D0E-D19CEBCA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Triggered Random Access Period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332F9A-E8B4-2DEE-5DAA-C826CF6E04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531497-5A94-3169-CF71-B069B96702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ECDBE46-A6F3-1427-BB9B-5FB69359B2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C2A8FE2-565D-2358-DB8E-037F5A8B7464}"/>
              </a:ext>
            </a:extLst>
          </p:cNvPr>
          <p:cNvCxnSpPr>
            <a:cxnSpLocks/>
          </p:cNvCxnSpPr>
          <p:nvPr/>
        </p:nvCxnSpPr>
        <p:spPr>
          <a:xfrm>
            <a:off x="3504599" y="2695319"/>
            <a:ext cx="528610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7BDDAEC9-5627-6EE4-44D9-D5EEA3CE4723}"/>
              </a:ext>
            </a:extLst>
          </p:cNvPr>
          <p:cNvSpPr txBox="1"/>
          <p:nvPr/>
        </p:nvSpPr>
        <p:spPr>
          <a:xfrm>
            <a:off x="2102518" y="1582782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AP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307EB8F2-4FCD-4AF6-BC0F-721BD405DC2E}"/>
              </a:ext>
            </a:extLst>
          </p:cNvPr>
          <p:cNvSpPr txBox="1"/>
          <p:nvPr/>
        </p:nvSpPr>
        <p:spPr>
          <a:xfrm>
            <a:off x="2102518" y="1952116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STA1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91A3626-30D6-9B3A-7673-EF5CDBA382AF}"/>
              </a:ext>
            </a:extLst>
          </p:cNvPr>
          <p:cNvSpPr txBox="1"/>
          <p:nvPr/>
        </p:nvSpPr>
        <p:spPr>
          <a:xfrm>
            <a:off x="2102518" y="2319869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STA2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D655E5C-F4A0-BB89-CB2E-159FE748A793}"/>
              </a:ext>
            </a:extLst>
          </p:cNvPr>
          <p:cNvSpPr txBox="1"/>
          <p:nvPr/>
        </p:nvSpPr>
        <p:spPr>
          <a:xfrm>
            <a:off x="8805939" y="2640074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35E03AE-5BFF-EE06-54EA-2DE1036EBBAC}"/>
              </a:ext>
            </a:extLst>
          </p:cNvPr>
          <p:cNvSpPr/>
          <p:nvPr/>
        </p:nvSpPr>
        <p:spPr>
          <a:xfrm>
            <a:off x="4937158" y="1628600"/>
            <a:ext cx="1561009" cy="277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 TF (RA)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499D93D-9245-C2D1-DB19-6E0BD02FD9FB}"/>
              </a:ext>
            </a:extLst>
          </p:cNvPr>
          <p:cNvSpPr/>
          <p:nvPr/>
        </p:nvSpPr>
        <p:spPr>
          <a:xfrm>
            <a:off x="6604849" y="1628600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1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E6E3B1DD-CF4A-5328-29CB-2AE95690FBA3}"/>
              </a:ext>
            </a:extLst>
          </p:cNvPr>
          <p:cNvSpPr/>
          <p:nvPr/>
        </p:nvSpPr>
        <p:spPr>
          <a:xfrm>
            <a:off x="7253638" y="1628600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2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35E26D87-AF3C-DFB9-05A5-9BD98677BC3F}"/>
              </a:ext>
            </a:extLst>
          </p:cNvPr>
          <p:cNvSpPr/>
          <p:nvPr/>
        </p:nvSpPr>
        <p:spPr>
          <a:xfrm>
            <a:off x="7902427" y="1628600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3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76AB6F7A-E70F-C235-4C30-3872EB6B5E3B}"/>
              </a:ext>
            </a:extLst>
          </p:cNvPr>
          <p:cNvSpPr/>
          <p:nvPr/>
        </p:nvSpPr>
        <p:spPr>
          <a:xfrm>
            <a:off x="7253638" y="2365686"/>
            <a:ext cx="542108" cy="27769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AMP-BSR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6C31028-CC96-F74B-FFA7-C73BF577EDCC}"/>
              </a:ext>
            </a:extLst>
          </p:cNvPr>
          <p:cNvSpPr/>
          <p:nvPr/>
        </p:nvSpPr>
        <p:spPr>
          <a:xfrm>
            <a:off x="6604849" y="1997934"/>
            <a:ext cx="542108" cy="27769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AMP-BSR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F73890E-9D1E-6728-2521-369D985FE2FC}"/>
              </a:ext>
            </a:extLst>
          </p:cNvPr>
          <p:cNvSpPr/>
          <p:nvPr/>
        </p:nvSpPr>
        <p:spPr>
          <a:xfrm>
            <a:off x="4932804" y="1986528"/>
            <a:ext cx="1561009" cy="277697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receive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82CF8CD-FF2C-56A5-72ED-3C7E844FA78C}"/>
              </a:ext>
            </a:extLst>
          </p:cNvPr>
          <p:cNvSpPr/>
          <p:nvPr/>
        </p:nvSpPr>
        <p:spPr>
          <a:xfrm>
            <a:off x="4937168" y="2362377"/>
            <a:ext cx="1561009" cy="277697"/>
          </a:xfrm>
          <a:prstGeom prst="rect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receive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47BB235C-8E0B-3A47-2A71-EC57ADE224E0}"/>
              </a:ext>
            </a:extLst>
          </p:cNvPr>
          <p:cNvSpPr/>
          <p:nvPr/>
        </p:nvSpPr>
        <p:spPr>
          <a:xfrm>
            <a:off x="3356550" y="1997141"/>
            <a:ext cx="1580608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listen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FD6D6C48-41F8-1031-421B-81F0F88B3C8E}"/>
              </a:ext>
            </a:extLst>
          </p:cNvPr>
          <p:cNvSpPr/>
          <p:nvPr/>
        </p:nvSpPr>
        <p:spPr>
          <a:xfrm>
            <a:off x="3356550" y="2371802"/>
            <a:ext cx="1580609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listen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29A2A98-1CBB-B3C3-9F79-75644C68E557}"/>
              </a:ext>
            </a:extLst>
          </p:cNvPr>
          <p:cNvSpPr/>
          <p:nvPr/>
        </p:nvSpPr>
        <p:spPr>
          <a:xfrm>
            <a:off x="3356550" y="1625937"/>
            <a:ext cx="931820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LBT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1710E57-8A19-8A9B-1D82-6443E457D52E}"/>
              </a:ext>
            </a:extLst>
          </p:cNvPr>
          <p:cNvSpPr/>
          <p:nvPr/>
        </p:nvSpPr>
        <p:spPr>
          <a:xfrm>
            <a:off x="4288370" y="1628600"/>
            <a:ext cx="542108" cy="2776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24" name="Inhaltsplatzhalter 2">
            <a:extLst>
              <a:ext uri="{FF2B5EF4-FFF2-40B4-BE49-F238E27FC236}">
                <a16:creationId xmlns:a16="http://schemas.microsoft.com/office/drawing/2014/main" id="{D3ADBDBE-9CF8-A8AC-0DB9-2C05EB167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76691"/>
            <a:ext cx="10361084" cy="34784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LBT: Regular EDCA with access category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CTS-to-self: Regular CTS (20µs + 24µs) with the MAC address of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NAV reserves the channel until the end of the AMP-ACK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AMP Trigger Frame announcing a Random Access (RA) period with n slots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DL PHY part: Legacy preamble + 2 OFDM symbols + AMP Sync = 20µs + 8µs + 64µs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AMP MAC Header + Payload + FCS: 24b + 64b + 16b = 104b at 250kb/s = 416µs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AMP RA Slot to announce UL data (“AMP-BSR”)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UL PHY part: AMP Sync = 64µs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AMP MAC Header + Payload + FCS: 24b + 16b + 16b = 56b at 250kb/s = 224µs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02FB4B5-E667-E3CB-2FC4-413F4F73EEF5}"/>
              </a:ext>
            </a:extLst>
          </p:cNvPr>
          <p:cNvSpPr txBox="1"/>
          <p:nvPr/>
        </p:nvSpPr>
        <p:spPr>
          <a:xfrm>
            <a:off x="8403769" y="3756262"/>
            <a:ext cx="3039294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Total duration including SIFSs: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568µs + n×304µs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Geschweifte Klammer rechts 25">
            <a:extLst>
              <a:ext uri="{FF2B5EF4-FFF2-40B4-BE49-F238E27FC236}">
                <a16:creationId xmlns:a16="http://schemas.microsoft.com/office/drawing/2014/main" id="{691FBF52-691C-763D-E2A4-3ECB1DF1DC28}"/>
              </a:ext>
            </a:extLst>
          </p:cNvPr>
          <p:cNvSpPr/>
          <p:nvPr/>
        </p:nvSpPr>
        <p:spPr bwMode="auto">
          <a:xfrm>
            <a:off x="7926975" y="3225625"/>
            <a:ext cx="476794" cy="2310202"/>
          </a:xfrm>
          <a:prstGeom prst="rightBrac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071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947AD-38A1-02C7-6C65-D70A83584D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E63C3-C5A0-CCE9-1997-0F75A4403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Triggered Random Access Period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1498FF-2F45-014E-71E1-68FD85E734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BA7787-899B-4F13-DABA-18B3A629BC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AC0C373-5F59-3A4A-108C-B81B5FECB1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8364B320-BE73-70A9-10CC-8BFBD7FFAF89}"/>
              </a:ext>
            </a:extLst>
          </p:cNvPr>
          <p:cNvCxnSpPr>
            <a:cxnSpLocks/>
          </p:cNvCxnSpPr>
          <p:nvPr/>
        </p:nvCxnSpPr>
        <p:spPr>
          <a:xfrm>
            <a:off x="2221928" y="2214009"/>
            <a:ext cx="855247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A0A930E7-B689-479D-FB73-50A97AED8ED6}"/>
              </a:ext>
            </a:extLst>
          </p:cNvPr>
          <p:cNvSpPr txBox="1"/>
          <p:nvPr/>
        </p:nvSpPr>
        <p:spPr>
          <a:xfrm>
            <a:off x="806843" y="1715426"/>
            <a:ext cx="13062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AMP AP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6EBBF84-990C-7A02-C369-B3B5EF12AA5A}"/>
              </a:ext>
            </a:extLst>
          </p:cNvPr>
          <p:cNvSpPr txBox="1"/>
          <p:nvPr/>
        </p:nvSpPr>
        <p:spPr>
          <a:xfrm>
            <a:off x="10774406" y="2150008"/>
            <a:ext cx="13062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056F43CB-F28F-51AD-5379-D71A31C3D85C}"/>
              </a:ext>
            </a:extLst>
          </p:cNvPr>
          <p:cNvSpPr/>
          <p:nvPr/>
        </p:nvSpPr>
        <p:spPr>
          <a:xfrm>
            <a:off x="3355305" y="1761243"/>
            <a:ext cx="818278" cy="277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 TF (RA)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B728241-F095-B17D-F433-F90683AAF1A1}"/>
              </a:ext>
            </a:extLst>
          </p:cNvPr>
          <p:cNvSpPr/>
          <p:nvPr/>
        </p:nvSpPr>
        <p:spPr>
          <a:xfrm>
            <a:off x="4246387" y="1466123"/>
            <a:ext cx="905089" cy="277697"/>
          </a:xfrm>
          <a:prstGeom prst="rect">
            <a:avLst/>
          </a:prstGeom>
          <a:ln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Slots 1 to 6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0E38AB75-964E-1DCC-8480-E447D56F22A9}"/>
              </a:ext>
            </a:extLst>
          </p:cNvPr>
          <p:cNvSpPr/>
          <p:nvPr/>
        </p:nvSpPr>
        <p:spPr>
          <a:xfrm>
            <a:off x="2060875" y="1758581"/>
            <a:ext cx="542108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LBT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71F0F123-1652-2867-0A3F-E078890E1563}"/>
              </a:ext>
            </a:extLst>
          </p:cNvPr>
          <p:cNvSpPr/>
          <p:nvPr/>
        </p:nvSpPr>
        <p:spPr>
          <a:xfrm>
            <a:off x="2708090" y="1761243"/>
            <a:ext cx="542108" cy="2776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24" name="Inhaltsplatzhalter 2">
            <a:extLst>
              <a:ext uri="{FF2B5EF4-FFF2-40B4-BE49-F238E27FC236}">
                <a16:creationId xmlns:a16="http://schemas.microsoft.com/office/drawing/2014/main" id="{6DBA4E5F-2FD0-5007-D767-20820FDA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76691"/>
            <a:ext cx="10361084" cy="347840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TXOP limit of 2.5ms allows 6 RA slots (2.392ms)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If more slots are used, the random access period is split into multiple successive TXOPs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AMP non-AP STA will draw their slot at the first AMP trigger frame, need to wait and listen potentially for several trigger frames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51235F24-9132-7BC9-D124-394F50B02FC7}"/>
              </a:ext>
            </a:extLst>
          </p:cNvPr>
          <p:cNvSpPr/>
          <p:nvPr/>
        </p:nvSpPr>
        <p:spPr>
          <a:xfrm>
            <a:off x="6653341" y="1771700"/>
            <a:ext cx="818278" cy="277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 TF (RA)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4180D7A4-41B2-0EF2-2275-3B09EB6DCBDE}"/>
              </a:ext>
            </a:extLst>
          </p:cNvPr>
          <p:cNvSpPr/>
          <p:nvPr/>
        </p:nvSpPr>
        <p:spPr>
          <a:xfrm>
            <a:off x="7537537" y="1473316"/>
            <a:ext cx="905089" cy="277697"/>
          </a:xfrm>
          <a:prstGeom prst="rect">
            <a:avLst/>
          </a:prstGeom>
          <a:ln>
            <a:noFill/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Slots 7 to 12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43833D9-5101-E64E-0E9E-4E6BCB9C4D5F}"/>
              </a:ext>
            </a:extLst>
          </p:cNvPr>
          <p:cNvSpPr/>
          <p:nvPr/>
        </p:nvSpPr>
        <p:spPr>
          <a:xfrm>
            <a:off x="5144361" y="1771701"/>
            <a:ext cx="756658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LBT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0955CA87-774C-A2CC-831D-1AB1AADDD5A0}"/>
              </a:ext>
            </a:extLst>
          </p:cNvPr>
          <p:cNvSpPr/>
          <p:nvPr/>
        </p:nvSpPr>
        <p:spPr>
          <a:xfrm>
            <a:off x="6006126" y="1774363"/>
            <a:ext cx="542108" cy="2776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6D85C409-0103-1A46-365A-440C51CF2D4F}"/>
              </a:ext>
            </a:extLst>
          </p:cNvPr>
          <p:cNvSpPr/>
          <p:nvPr/>
        </p:nvSpPr>
        <p:spPr>
          <a:xfrm flipH="1">
            <a:off x="4246387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70C1192-F022-48AA-E089-855B76B8C8AF}"/>
              </a:ext>
            </a:extLst>
          </p:cNvPr>
          <p:cNvSpPr/>
          <p:nvPr/>
        </p:nvSpPr>
        <p:spPr>
          <a:xfrm flipH="1">
            <a:off x="4532849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CADFEC0-CEC6-84E7-36FC-FFF197A86072}"/>
              </a:ext>
            </a:extLst>
          </p:cNvPr>
          <p:cNvSpPr/>
          <p:nvPr/>
        </p:nvSpPr>
        <p:spPr>
          <a:xfrm flipH="1">
            <a:off x="4676080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3216026D-DE4B-2257-5A18-DB536D79B8AD}"/>
              </a:ext>
            </a:extLst>
          </p:cNvPr>
          <p:cNvSpPr/>
          <p:nvPr/>
        </p:nvSpPr>
        <p:spPr>
          <a:xfrm flipH="1">
            <a:off x="4819311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582C98E2-6DCF-22FD-65CC-662AFFCC65C2}"/>
              </a:ext>
            </a:extLst>
          </p:cNvPr>
          <p:cNvSpPr/>
          <p:nvPr/>
        </p:nvSpPr>
        <p:spPr>
          <a:xfrm flipH="1">
            <a:off x="4962542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400BC845-6676-8991-33FE-A98400730417}"/>
              </a:ext>
            </a:extLst>
          </p:cNvPr>
          <p:cNvSpPr/>
          <p:nvPr/>
        </p:nvSpPr>
        <p:spPr>
          <a:xfrm flipH="1">
            <a:off x="4389618" y="1771701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1EDA730E-7474-1066-D751-D27BB91E45AC}"/>
              </a:ext>
            </a:extLst>
          </p:cNvPr>
          <p:cNvSpPr/>
          <p:nvPr/>
        </p:nvSpPr>
        <p:spPr>
          <a:xfrm flipH="1">
            <a:off x="7565116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ABB0EB7F-090B-CFA4-7005-A195DC386225}"/>
              </a:ext>
            </a:extLst>
          </p:cNvPr>
          <p:cNvSpPr/>
          <p:nvPr/>
        </p:nvSpPr>
        <p:spPr>
          <a:xfrm flipH="1">
            <a:off x="7851578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9266148-54CC-64EB-11B6-9B1AA33A0110}"/>
              </a:ext>
            </a:extLst>
          </p:cNvPr>
          <p:cNvSpPr/>
          <p:nvPr/>
        </p:nvSpPr>
        <p:spPr>
          <a:xfrm flipH="1">
            <a:off x="7994809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A572711D-4D94-1CEB-3DB6-3AA9BBB01C70}"/>
              </a:ext>
            </a:extLst>
          </p:cNvPr>
          <p:cNvSpPr/>
          <p:nvPr/>
        </p:nvSpPr>
        <p:spPr>
          <a:xfrm flipH="1">
            <a:off x="8138040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406F2985-A839-2A69-25F7-B36F6EF6E0A4}"/>
              </a:ext>
            </a:extLst>
          </p:cNvPr>
          <p:cNvSpPr/>
          <p:nvPr/>
        </p:nvSpPr>
        <p:spPr>
          <a:xfrm flipH="1">
            <a:off x="8281271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F378BF54-8E15-C03C-4835-4B4C84B4B2EF}"/>
              </a:ext>
            </a:extLst>
          </p:cNvPr>
          <p:cNvSpPr/>
          <p:nvPr/>
        </p:nvSpPr>
        <p:spPr>
          <a:xfrm flipH="1">
            <a:off x="7708347" y="1765462"/>
            <a:ext cx="74261" cy="277697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47" name="Geschweifte Klammer rechts 46">
            <a:extLst>
              <a:ext uri="{FF2B5EF4-FFF2-40B4-BE49-F238E27FC236}">
                <a16:creationId xmlns:a16="http://schemas.microsoft.com/office/drawing/2014/main" id="{FA49CD71-5A29-12D8-067D-CA77BFFDC372}"/>
              </a:ext>
            </a:extLst>
          </p:cNvPr>
          <p:cNvSpPr/>
          <p:nvPr/>
        </p:nvSpPr>
        <p:spPr bwMode="auto">
          <a:xfrm rot="5400000">
            <a:off x="3817372" y="1220858"/>
            <a:ext cx="128659" cy="2310202"/>
          </a:xfrm>
          <a:prstGeom prst="rightBrace">
            <a:avLst>
              <a:gd name="adj1" fmla="val 8333"/>
              <a:gd name="adj2" fmla="val 50283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0FC78DE3-FCE1-F75E-3A4E-34C9B84152F7}"/>
              </a:ext>
            </a:extLst>
          </p:cNvPr>
          <p:cNvSpPr txBox="1"/>
          <p:nvPr/>
        </p:nvSpPr>
        <p:spPr>
          <a:xfrm>
            <a:off x="2973832" y="2440289"/>
            <a:ext cx="1815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2.392ms</a:t>
            </a:r>
          </a:p>
        </p:txBody>
      </p:sp>
      <p:sp>
        <p:nvSpPr>
          <p:cNvPr id="49" name="Geschweifte Klammer rechts 48">
            <a:extLst>
              <a:ext uri="{FF2B5EF4-FFF2-40B4-BE49-F238E27FC236}">
                <a16:creationId xmlns:a16="http://schemas.microsoft.com/office/drawing/2014/main" id="{22B536E3-5D08-31D0-DC61-1BD40900BA65}"/>
              </a:ext>
            </a:extLst>
          </p:cNvPr>
          <p:cNvSpPr/>
          <p:nvPr/>
        </p:nvSpPr>
        <p:spPr bwMode="auto">
          <a:xfrm rot="5400000">
            <a:off x="7096898" y="1220859"/>
            <a:ext cx="128659" cy="2310202"/>
          </a:xfrm>
          <a:prstGeom prst="rightBrace">
            <a:avLst>
              <a:gd name="adj1" fmla="val 8333"/>
              <a:gd name="adj2" fmla="val 50283"/>
            </a:avLst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Textfeld 49">
            <a:extLst>
              <a:ext uri="{FF2B5EF4-FFF2-40B4-BE49-F238E27FC236}">
                <a16:creationId xmlns:a16="http://schemas.microsoft.com/office/drawing/2014/main" id="{E9C9B8A2-973C-96F2-8AB5-E72544C3EF03}"/>
              </a:ext>
            </a:extLst>
          </p:cNvPr>
          <p:cNvSpPr txBox="1"/>
          <p:nvPr/>
        </p:nvSpPr>
        <p:spPr>
          <a:xfrm>
            <a:off x="6253358" y="2440290"/>
            <a:ext cx="18157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2.392ms</a:t>
            </a:r>
          </a:p>
        </p:txBody>
      </p:sp>
    </p:spTree>
    <p:extLst>
      <p:ext uri="{BB962C8B-B14F-4D97-AF65-F5344CB8AC3E}">
        <p14:creationId xmlns:p14="http://schemas.microsoft.com/office/powerpoint/2010/main" val="343279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747EE-F034-3765-77F7-8CF7C311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Assumptions: Use Case</a:t>
            </a:r>
            <a:br>
              <a:rPr lang="en-US" dirty="0"/>
            </a:br>
            <a:r>
              <a:rPr lang="en-US" dirty="0"/>
              <a:t>AMP non-AP STA Discovery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909902-CA5E-DBDA-1985-A944C4086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new AMP non-AP STA enters the coverage area of an AMP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AMP AP has no prior knowledge of the new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Discovery requirement: the AMP non-AP STA sends its unique id (e.g., electronic product code) of 8 B to the AP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Required frame exchange sequences: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Random access period for the AMP non-AP STA to transmit a “AMP-BSR”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Polled UL by the AMP AP for the AMP non-AP STA to transmit its unique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KPI: Duration between entering the coverage area and reception of the id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057784-A713-A36A-3ED1-B28A6E3F26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105B5D-286C-EF4E-4DD1-E12FD604EB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EE56706-C12A-94B2-5026-3D78FE968C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990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671516-CB07-F108-5CC7-42D0BDE1A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AP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D3B8E1-FC79-928A-AD53-BE8344718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0457" y="1981201"/>
            <a:ext cx="598502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Transmit power 1 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Center frequency 2.412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Initiates triggered random access period with n slots every 102.4 </a:t>
            </a:r>
            <a:r>
              <a:rPr lang="en-US" sz="2000" dirty="0" err="1"/>
              <a:t>ms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it receives “AMP-BSRs”, it will poll the AMP non-AP STAs after the random access period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15463A-857D-4603-7074-886071ABEB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7A2343-B3DD-058A-DF0E-EED3671B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8A89C0B5-AB57-D610-53EF-9FEB44293F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pic>
        <p:nvPicPr>
          <p:cNvPr id="7" name="Grafik 6" descr="Drahtlosrouter Silhouette">
            <a:extLst>
              <a:ext uri="{FF2B5EF4-FFF2-40B4-BE49-F238E27FC236}">
                <a16:creationId xmlns:a16="http://schemas.microsoft.com/office/drawing/2014/main" id="{6F553B6F-0E7B-5A2E-13F2-A0DBA373D5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20038" y="3674966"/>
            <a:ext cx="725682" cy="725682"/>
          </a:xfrm>
          <a:prstGeom prst="rect">
            <a:avLst/>
          </a:prstGeom>
        </p:spPr>
      </p:pic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D7C419C6-D22D-C3CC-B5FF-AF761940868E}"/>
              </a:ext>
            </a:extLst>
          </p:cNvPr>
          <p:cNvCxnSpPr>
            <a:cxnSpLocks/>
          </p:cNvCxnSpPr>
          <p:nvPr/>
        </p:nvCxnSpPr>
        <p:spPr>
          <a:xfrm>
            <a:off x="5824230" y="4952894"/>
            <a:ext cx="5915696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8FA95BDC-AE11-536B-54EA-C64AE9ACD9D3}"/>
              </a:ext>
            </a:extLst>
          </p:cNvPr>
          <p:cNvSpPr/>
          <p:nvPr/>
        </p:nvSpPr>
        <p:spPr>
          <a:xfrm>
            <a:off x="7598059" y="3828047"/>
            <a:ext cx="1561009" cy="277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AMP TF (RA)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FE06060-0D50-2326-6D72-E868401B147E}"/>
              </a:ext>
            </a:extLst>
          </p:cNvPr>
          <p:cNvSpPr/>
          <p:nvPr/>
        </p:nvSpPr>
        <p:spPr>
          <a:xfrm>
            <a:off x="9265750" y="3828047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1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0A06D0D-C3F6-0F05-B73A-D87EBF30BB3E}"/>
              </a:ext>
            </a:extLst>
          </p:cNvPr>
          <p:cNvSpPr/>
          <p:nvPr/>
        </p:nvSpPr>
        <p:spPr>
          <a:xfrm>
            <a:off x="9914539" y="3828047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2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1CB24D3-D37C-664E-630D-641630ABF37B}"/>
              </a:ext>
            </a:extLst>
          </p:cNvPr>
          <p:cNvSpPr/>
          <p:nvPr/>
        </p:nvSpPr>
        <p:spPr>
          <a:xfrm>
            <a:off x="10563328" y="3828047"/>
            <a:ext cx="542108" cy="27769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RA</a:t>
            </a:r>
            <a:br>
              <a:rPr lang="en-US" sz="900" dirty="0">
                <a:solidFill>
                  <a:schemeClr val="tx1"/>
                </a:solidFill>
              </a:rPr>
            </a:br>
            <a:r>
              <a:rPr lang="en-US" sz="900" dirty="0">
                <a:solidFill>
                  <a:schemeClr val="tx1"/>
                </a:solidFill>
              </a:rPr>
              <a:t>Slot 3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BF1E788-5DF3-7E40-C1F6-C844FE878B40}"/>
              </a:ext>
            </a:extLst>
          </p:cNvPr>
          <p:cNvSpPr/>
          <p:nvPr/>
        </p:nvSpPr>
        <p:spPr>
          <a:xfrm>
            <a:off x="6017451" y="3825384"/>
            <a:ext cx="931820" cy="277697"/>
          </a:xfrm>
          <a:prstGeom prst="rect">
            <a:avLst/>
          </a:prstGeom>
          <a:ln w="12700"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LBT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60DD107-675D-B199-A4BE-F0BFDC2775C0}"/>
              </a:ext>
            </a:extLst>
          </p:cNvPr>
          <p:cNvSpPr/>
          <p:nvPr/>
        </p:nvSpPr>
        <p:spPr>
          <a:xfrm>
            <a:off x="6949271" y="3828047"/>
            <a:ext cx="542108" cy="2776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CTS-to-self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B7A642F-BD52-390D-53F5-3430D9DD88DC}"/>
              </a:ext>
            </a:extLst>
          </p:cNvPr>
          <p:cNvSpPr/>
          <p:nvPr/>
        </p:nvSpPr>
        <p:spPr bwMode="auto">
          <a:xfrm>
            <a:off x="7018718" y="4547695"/>
            <a:ext cx="716692" cy="4051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Triggered RA</a:t>
            </a:r>
          </a:p>
        </p:txBody>
      </p:sp>
      <p:cxnSp>
        <p:nvCxnSpPr>
          <p:cNvPr id="19" name="Gerade Verbindung 18">
            <a:extLst>
              <a:ext uri="{FF2B5EF4-FFF2-40B4-BE49-F238E27FC236}">
                <a16:creationId xmlns:a16="http://schemas.microsoft.com/office/drawing/2014/main" id="{7C1208BB-13CB-300C-9F6C-604031BF50DE}"/>
              </a:ext>
            </a:extLst>
          </p:cNvPr>
          <p:cNvCxnSpPr/>
          <p:nvPr/>
        </p:nvCxnSpPr>
        <p:spPr bwMode="auto">
          <a:xfrm>
            <a:off x="6017451" y="4103081"/>
            <a:ext cx="1001267" cy="44461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28F92E0A-7FD1-9546-1E45-1CAF6E918040}"/>
              </a:ext>
            </a:extLst>
          </p:cNvPr>
          <p:cNvCxnSpPr>
            <a:cxnSpLocks/>
          </p:cNvCxnSpPr>
          <p:nvPr/>
        </p:nvCxnSpPr>
        <p:spPr bwMode="auto">
          <a:xfrm flipH="1">
            <a:off x="7735410" y="4103081"/>
            <a:ext cx="3370026" cy="444614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2F086778-E763-EABB-561D-9463DC55A659}"/>
              </a:ext>
            </a:extLst>
          </p:cNvPr>
          <p:cNvCxnSpPr/>
          <p:nvPr/>
        </p:nvCxnSpPr>
        <p:spPr bwMode="auto">
          <a:xfrm>
            <a:off x="7018718" y="5157294"/>
            <a:ext cx="3544610" cy="0"/>
          </a:xfrm>
          <a:prstGeom prst="straightConnector1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feld 24">
            <a:extLst>
              <a:ext uri="{FF2B5EF4-FFF2-40B4-BE49-F238E27FC236}">
                <a16:creationId xmlns:a16="http://schemas.microsoft.com/office/drawing/2014/main" id="{F25873F9-512E-985C-D11F-94A4ED100977}"/>
              </a:ext>
            </a:extLst>
          </p:cNvPr>
          <p:cNvSpPr txBox="1"/>
          <p:nvPr/>
        </p:nvSpPr>
        <p:spPr>
          <a:xfrm>
            <a:off x="8114349" y="5157294"/>
            <a:ext cx="9473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102.4ms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D497A144-E519-E95B-867C-C5C662FD88F2}"/>
              </a:ext>
            </a:extLst>
          </p:cNvPr>
          <p:cNvSpPr/>
          <p:nvPr/>
        </p:nvSpPr>
        <p:spPr bwMode="auto">
          <a:xfrm>
            <a:off x="10558793" y="4545895"/>
            <a:ext cx="716692" cy="40519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Triggered RA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2973A536-0451-338C-A0E5-B05255B116C4}"/>
              </a:ext>
            </a:extLst>
          </p:cNvPr>
          <p:cNvSpPr txBox="1"/>
          <p:nvPr/>
        </p:nvSpPr>
        <p:spPr>
          <a:xfrm>
            <a:off x="1899889" y="4231371"/>
            <a:ext cx="1765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AMP AP</a:t>
            </a:r>
          </a:p>
        </p:txBody>
      </p:sp>
    </p:spTree>
    <p:extLst>
      <p:ext uri="{BB962C8B-B14F-4D97-AF65-F5344CB8AC3E}">
        <p14:creationId xmlns:p14="http://schemas.microsoft.com/office/powerpoint/2010/main" val="2473704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AAB054-7A59-C793-CDD5-EB381C658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D7CCCC-33C6-D4F9-3B7F-2587B946E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AMP non-AP STA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24D566-5B4C-68C3-2D04-7FD0D2622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519" y="1605435"/>
            <a:ext cx="4969870" cy="4767444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 t=0, one AMP STA appears randomly within 1m circle around AMP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Initial energy 0 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RF energy harvesting on 2.4 GHz, free-space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the AP emits energy, no other sources / wireless power transfer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Harvest threshold -35 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Harvest loss 10 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Power consumption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 </a:t>
            </a:r>
            <a:r>
              <a:rPr lang="en-US" dirty="0" err="1"/>
              <a:t>mW</a:t>
            </a:r>
            <a:r>
              <a:rPr lang="en-US" dirty="0"/>
              <a:t> while transmitting an AMP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0.1 </a:t>
            </a:r>
            <a:r>
              <a:rPr lang="en-US" dirty="0" err="1"/>
              <a:t>mW</a:t>
            </a:r>
            <a:r>
              <a:rPr lang="en-US" dirty="0"/>
              <a:t> while receiving AMP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0 </a:t>
            </a:r>
            <a:r>
              <a:rPr lang="en-US" dirty="0" err="1"/>
              <a:t>mW</a:t>
            </a:r>
            <a:r>
              <a:rPr lang="en-US" dirty="0"/>
              <a:t> while listening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0 </a:t>
            </a:r>
            <a:r>
              <a:rPr lang="en-US" dirty="0" err="1"/>
              <a:t>mW</a:t>
            </a:r>
            <a:r>
              <a:rPr lang="en-US" dirty="0"/>
              <a:t> while sleeping &amp; harvesting power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Harvests until it has 2 ms</a:t>
            </a:r>
            <a:r>
              <a:rPr lang="en-US" dirty="0">
                <a:solidFill>
                  <a:schemeClr val="tx1"/>
                </a:solidFill>
              </a:rPr>
              <a:t>×1 </a:t>
            </a:r>
            <a:r>
              <a:rPr lang="en-US" dirty="0" err="1">
                <a:solidFill>
                  <a:schemeClr val="tx1"/>
                </a:solidFill>
              </a:rPr>
              <a:t>mW</a:t>
            </a:r>
            <a:r>
              <a:rPr lang="en-US" dirty="0">
                <a:solidFill>
                  <a:schemeClr val="tx1"/>
                </a:solidFill>
              </a:rPr>
              <a:t>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Then, wakes-up and listens for random access period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Transmits its AMP-BSR in one of the random access slots to indicate its presence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Listens for uplink 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Transmits its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Receives acknowledgement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3A4F19-0FC0-DF23-D958-4652DC9FCF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C4C782-E163-DFDA-BEBF-AF4889D2E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Sebastian Max, Ericsson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6F15CB3-A052-9884-ED9D-89F90350B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2025</a:t>
            </a:r>
            <a:endParaRPr lang="en-GB" dirty="0"/>
          </a:p>
        </p:txBody>
      </p:sp>
      <p:pic>
        <p:nvPicPr>
          <p:cNvPr id="7" name="Grafik 6" descr="Drahtlosrouter Silhouette">
            <a:extLst>
              <a:ext uri="{FF2B5EF4-FFF2-40B4-BE49-F238E27FC236}">
                <a16:creationId xmlns:a16="http://schemas.microsoft.com/office/drawing/2014/main" id="{D50EEA8B-4C77-7DDE-A3AA-98AEB955F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37412" y="3493694"/>
            <a:ext cx="725682" cy="725682"/>
          </a:xfrm>
          <a:prstGeom prst="rect">
            <a:avLst/>
          </a:prstGeom>
        </p:spPr>
      </p:pic>
      <p:pic>
        <p:nvPicPr>
          <p:cNvPr id="8" name="Grafik 7" descr="Bezeichnung Silhouette">
            <a:extLst>
              <a:ext uri="{FF2B5EF4-FFF2-40B4-BE49-F238E27FC236}">
                <a16:creationId xmlns:a16="http://schemas.microsoft.com/office/drawing/2014/main" id="{D0893C88-0CE8-E4EE-A97A-C5F022B56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4794" y="4585441"/>
            <a:ext cx="545667" cy="545667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0836CEB-DE30-3C6D-3A93-482B0975CE93}"/>
              </a:ext>
            </a:extLst>
          </p:cNvPr>
          <p:cNvSpPr/>
          <p:nvPr/>
        </p:nvSpPr>
        <p:spPr bwMode="auto">
          <a:xfrm>
            <a:off x="516531" y="1472813"/>
            <a:ext cx="4767444" cy="476744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DD9C48B0-462C-36A4-BAAF-6779BB51464A}"/>
              </a:ext>
            </a:extLst>
          </p:cNvPr>
          <p:cNvCxnSpPr>
            <a:stCxn id="9" idx="0"/>
          </p:cNvCxnSpPr>
          <p:nvPr/>
        </p:nvCxnSpPr>
        <p:spPr bwMode="auto">
          <a:xfrm>
            <a:off x="2900253" y="1472813"/>
            <a:ext cx="3491" cy="2219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CDAC277F-2F51-5B13-D3C0-CF7C17F5BE28}"/>
              </a:ext>
            </a:extLst>
          </p:cNvPr>
          <p:cNvSpPr txBox="1"/>
          <p:nvPr/>
        </p:nvSpPr>
        <p:spPr>
          <a:xfrm>
            <a:off x="2840921" y="2582657"/>
            <a:ext cx="725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2B1426-F46F-708D-9AF6-D23689B0CA8C}"/>
              </a:ext>
            </a:extLst>
          </p:cNvPr>
          <p:cNvSpPr txBox="1"/>
          <p:nvPr/>
        </p:nvSpPr>
        <p:spPr>
          <a:xfrm>
            <a:off x="2017263" y="4080876"/>
            <a:ext cx="1765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AMP AP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71D831A-5C93-FE82-C86F-3E0397444EE8}"/>
              </a:ext>
            </a:extLst>
          </p:cNvPr>
          <p:cNvSpPr txBox="1"/>
          <p:nvPr/>
        </p:nvSpPr>
        <p:spPr>
          <a:xfrm>
            <a:off x="704637" y="5006387"/>
            <a:ext cx="1765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AMP non-AP STA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95BA5E4-D63D-EE8F-C3A2-4B411E146979}"/>
              </a:ext>
            </a:extLst>
          </p:cNvPr>
          <p:cNvSpPr/>
          <p:nvPr/>
        </p:nvSpPr>
        <p:spPr bwMode="auto">
          <a:xfrm>
            <a:off x="9970198" y="2921211"/>
            <a:ext cx="677074" cy="67707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6C3807D-32F8-7DB4-7324-9746B89924CA}"/>
              </a:ext>
            </a:extLst>
          </p:cNvPr>
          <p:cNvSpPr/>
          <p:nvPr/>
        </p:nvSpPr>
        <p:spPr bwMode="auto">
          <a:xfrm>
            <a:off x="11275485" y="2921211"/>
            <a:ext cx="677074" cy="67707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Tx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393E3A7-3419-2097-E79D-F62139CAB8AF}"/>
              </a:ext>
            </a:extLst>
          </p:cNvPr>
          <p:cNvSpPr/>
          <p:nvPr/>
        </p:nvSpPr>
        <p:spPr bwMode="auto">
          <a:xfrm>
            <a:off x="10647272" y="3550265"/>
            <a:ext cx="677074" cy="67707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Listen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D338C78-6E73-6929-1584-21C1CD3E9893}"/>
              </a:ext>
            </a:extLst>
          </p:cNvPr>
          <p:cNvSpPr/>
          <p:nvPr/>
        </p:nvSpPr>
        <p:spPr bwMode="auto">
          <a:xfrm>
            <a:off x="10650380" y="4454034"/>
            <a:ext cx="677074" cy="677074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Sleep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8AD27FA3-6F03-0A4E-21D9-C38572ED64B6}"/>
              </a:ext>
            </a:extLst>
          </p:cNvPr>
          <p:cNvCxnSpPr>
            <a:cxnSpLocks/>
            <a:stCxn id="15" idx="5"/>
            <a:endCxn id="17" idx="1"/>
          </p:cNvCxnSpPr>
          <p:nvPr/>
        </p:nvCxnSpPr>
        <p:spPr bwMode="auto">
          <a:xfrm>
            <a:off x="10548117" y="3499130"/>
            <a:ext cx="198310" cy="15029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" name="Gerade Verbindung 23">
            <a:extLst>
              <a:ext uri="{FF2B5EF4-FFF2-40B4-BE49-F238E27FC236}">
                <a16:creationId xmlns:a16="http://schemas.microsoft.com/office/drawing/2014/main" id="{AB7DEFCF-0911-89A4-E208-419ADFBD4FD6}"/>
              </a:ext>
            </a:extLst>
          </p:cNvPr>
          <p:cNvCxnSpPr>
            <a:cxnSpLocks/>
            <a:stCxn id="16" idx="3"/>
            <a:endCxn id="17" idx="7"/>
          </p:cNvCxnSpPr>
          <p:nvPr/>
        </p:nvCxnSpPr>
        <p:spPr bwMode="auto">
          <a:xfrm flipH="1">
            <a:off x="11225191" y="3499130"/>
            <a:ext cx="149449" cy="150290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7" name="Gerade Verbindung 26">
            <a:extLst>
              <a:ext uri="{FF2B5EF4-FFF2-40B4-BE49-F238E27FC236}">
                <a16:creationId xmlns:a16="http://schemas.microsoft.com/office/drawing/2014/main" id="{28F0F5AD-8CA5-815D-BC53-4BAEC181027C}"/>
              </a:ext>
            </a:extLst>
          </p:cNvPr>
          <p:cNvCxnSpPr>
            <a:cxnSpLocks/>
            <a:stCxn id="17" idx="4"/>
            <a:endCxn id="18" idx="0"/>
          </p:cNvCxnSpPr>
          <p:nvPr/>
        </p:nvCxnSpPr>
        <p:spPr bwMode="auto">
          <a:xfrm>
            <a:off x="10985809" y="4227339"/>
            <a:ext cx="3108" cy="2266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31702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1058</Words>
  <Application>Microsoft Macintosh PowerPoint</Application>
  <PresentationFormat>Breitbild</PresentationFormat>
  <Paragraphs>205</Paragraphs>
  <Slides>10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Times New Roman</vt:lpstr>
      <vt:lpstr>Office</vt:lpstr>
      <vt:lpstr>Dokument</vt:lpstr>
      <vt:lpstr>AMP Active Tx STA  System Performance Evaluation: Simulation Assumptions</vt:lpstr>
      <vt:lpstr>Abstract</vt:lpstr>
      <vt:lpstr>Assumptions: Frame Structure and Transmit Rate</vt:lpstr>
      <vt:lpstr>Assumptions: Uplink Data Transmission</vt:lpstr>
      <vt:lpstr>Assumptions: Triggered Random Access Period</vt:lpstr>
      <vt:lpstr>Assumptions: Triggered Random Access Period</vt:lpstr>
      <vt:lpstr>Assumptions: Use Case AMP non-AP STA Discovery</vt:lpstr>
      <vt:lpstr>AMP AP</vt:lpstr>
      <vt:lpstr>AMP non-AP STA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Communication Channel Usage Estimation</dc:title>
  <dc:creator>Sebastian Max</dc:creator>
  <cp:keywords/>
  <cp:lastModifiedBy>Sebastian Max</cp:lastModifiedBy>
  <cp:revision>1</cp:revision>
  <cp:lastPrinted>1601-01-01T00:00:00Z</cp:lastPrinted>
  <dcterms:created xsi:type="dcterms:W3CDTF">2023-09-11T20:09:51Z</dcterms:created>
  <dcterms:modified xsi:type="dcterms:W3CDTF">2025-09-13T12:32:11Z</dcterms:modified>
  <cp:category>Name, Affiliation</cp:category>
</cp:coreProperties>
</file>