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261" r:id="rId2"/>
    <p:sldId id="1229" r:id="rId3"/>
    <p:sldId id="1270" r:id="rId4"/>
    <p:sldId id="1267" r:id="rId5"/>
    <p:sldId id="1271" r:id="rId6"/>
    <p:sldId id="1180" r:id="rId7"/>
    <p:sldId id="1263" r:id="rId8"/>
    <p:sldId id="1262" r:id="rId9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BA6D32-DF29-4FB8-847D-ACCBDC1507D8}" v="4" dt="2021-01-15T06:11:16.9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06" autoAdjust="0"/>
    <p:restoredTop sz="92623" autoAdjust="0"/>
  </p:normalViewPr>
  <p:slideViewPr>
    <p:cSldViewPr>
      <p:cViewPr varScale="1">
        <p:scale>
          <a:sx n="105" d="100"/>
          <a:sy n="105" d="100"/>
        </p:scale>
        <p:origin x="22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1982" y="86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g Insun" userId="9a6367cea696bed7" providerId="LiveId" clId="{DBAAFB3A-F937-4724-A5EB-D3F01C203A47}"/>
    <pc:docChg chg="undo custSel addSld delSld modSld sldOrd modMainMaster">
      <pc:chgData name="Jang Insun" userId="9a6367cea696bed7" providerId="LiveId" clId="{DBAAFB3A-F937-4724-A5EB-D3F01C203A47}" dt="2020-11-02T09:11:58.553" v="4823" actId="47"/>
      <pc:docMkLst>
        <pc:docMk/>
      </pc:docMkLst>
      <pc:sldChg chg="modSp mod">
        <pc:chgData name="Jang Insun" userId="9a6367cea696bed7" providerId="LiveId" clId="{DBAAFB3A-F937-4724-A5EB-D3F01C203A47}" dt="2020-11-02T06:24:28.975" v="112" actId="20577"/>
        <pc:sldMkLst>
          <pc:docMk/>
          <pc:sldMk cId="0" sldId="283"/>
        </pc:sldMkLst>
        <pc:spChg chg="mod">
          <ac:chgData name="Jang Insun" userId="9a6367cea696bed7" providerId="LiveId" clId="{DBAAFB3A-F937-4724-A5EB-D3F01C203A47}" dt="2020-11-02T06:22:59.926" v="57" actId="207"/>
          <ac:spMkLst>
            <pc:docMk/>
            <pc:sldMk cId="0" sldId="283"/>
            <ac:spMk id="6149" creationId="{00000000-0000-0000-0000-000000000000}"/>
          </ac:spMkLst>
        </pc:spChg>
        <pc:spChg chg="mod">
          <ac:chgData name="Jang Insun" userId="9a6367cea696bed7" providerId="LiveId" clId="{DBAAFB3A-F937-4724-A5EB-D3F01C203A47}" dt="2020-11-02T06:23:04.870" v="70" actId="20577"/>
          <ac:spMkLst>
            <pc:docMk/>
            <pc:sldMk cId="0" sldId="283"/>
            <ac:spMk id="6150" creationId="{00000000-0000-0000-0000-000000000000}"/>
          </ac:spMkLst>
        </pc:spChg>
        <pc:graphicFrameChg chg="mod modGraphic">
          <ac:chgData name="Jang Insun" userId="9a6367cea696bed7" providerId="LiveId" clId="{DBAAFB3A-F937-4724-A5EB-D3F01C203A47}" dt="2020-11-02T06:24:28.975" v="112" actId="20577"/>
          <ac:graphicFrameMkLst>
            <pc:docMk/>
            <pc:sldMk cId="0" sldId="283"/>
            <ac:graphicFrameMk id="9" creationId="{00000000-0000-0000-0000-000000000000}"/>
          </ac:graphicFrameMkLst>
        </pc:graphicFrameChg>
      </pc:sldChg>
      <pc:sldChg chg="modSp mod">
        <pc:chgData name="Jang Insun" userId="9a6367cea696bed7" providerId="LiveId" clId="{DBAAFB3A-F937-4724-A5EB-D3F01C203A47}" dt="2020-11-02T09:00:20.668" v="4451" actId="20577"/>
        <pc:sldMkLst>
          <pc:docMk/>
          <pc:sldMk cId="1427592943" sldId="1132"/>
        </pc:sldMkLst>
        <pc:spChg chg="mod">
          <ac:chgData name="Jang Insun" userId="9a6367cea696bed7" providerId="LiveId" clId="{DBAAFB3A-F937-4724-A5EB-D3F01C203A47}" dt="2020-11-02T09:00:20.668" v="4451" actId="20577"/>
          <ac:spMkLst>
            <pc:docMk/>
            <pc:sldMk cId="1427592943" sldId="1132"/>
            <ac:spMk id="3" creationId="{00000000-0000-0000-0000-000000000000}"/>
          </ac:spMkLst>
        </pc:spChg>
      </pc:sldChg>
      <pc:sldChg chg="del">
        <pc:chgData name="Jang Insun" userId="9a6367cea696bed7" providerId="LiveId" clId="{DBAAFB3A-F937-4724-A5EB-D3F01C203A47}" dt="2020-11-02T09:11:56.062" v="4821" actId="47"/>
        <pc:sldMkLst>
          <pc:docMk/>
          <pc:sldMk cId="3686947486" sldId="1133"/>
        </pc:sldMkLst>
      </pc:sldChg>
      <pc:sldChg chg="modSp mod">
        <pc:chgData name="Jang Insun" userId="9a6367cea696bed7" providerId="LiveId" clId="{DBAAFB3A-F937-4724-A5EB-D3F01C203A47}" dt="2020-11-02T07:04:57.080" v="901" actId="20577"/>
        <pc:sldMkLst>
          <pc:docMk/>
          <pc:sldMk cId="240887288" sldId="1136"/>
        </pc:sldMkLst>
        <pc:spChg chg="mod">
          <ac:chgData name="Jang Insun" userId="9a6367cea696bed7" providerId="LiveId" clId="{DBAAFB3A-F937-4724-A5EB-D3F01C203A47}" dt="2020-11-02T07:04:57.080" v="901" actId="20577"/>
          <ac:spMkLst>
            <pc:docMk/>
            <pc:sldMk cId="240887288" sldId="1136"/>
            <ac:spMk id="3" creationId="{00000000-0000-0000-0000-000000000000}"/>
          </ac:spMkLst>
        </pc:spChg>
      </pc:sldChg>
      <pc:sldChg chg="addSp delSp modSp mod">
        <pc:chgData name="Jang Insun" userId="9a6367cea696bed7" providerId="LiveId" clId="{DBAAFB3A-F937-4724-A5EB-D3F01C203A47}" dt="2020-11-02T08:04:00.486" v="1953" actId="1036"/>
        <pc:sldMkLst>
          <pc:docMk/>
          <pc:sldMk cId="1702715037" sldId="1138"/>
        </pc:sldMkLst>
        <pc:spChg chg="mod">
          <ac:chgData name="Jang Insun" userId="9a6367cea696bed7" providerId="LiveId" clId="{DBAAFB3A-F937-4724-A5EB-D3F01C203A47}" dt="2020-11-02T07:04:04.482" v="861" actId="20577"/>
          <ac:spMkLst>
            <pc:docMk/>
            <pc:sldMk cId="1702715037" sldId="1138"/>
            <ac:spMk id="2" creationId="{00000000-0000-0000-0000-000000000000}"/>
          </ac:spMkLst>
        </pc:spChg>
        <pc:spChg chg="mod">
          <ac:chgData name="Jang Insun" userId="9a6367cea696bed7" providerId="LiveId" clId="{DBAAFB3A-F937-4724-A5EB-D3F01C203A47}" dt="2020-11-02T08:03:55.937" v="1948" actId="20577"/>
          <ac:spMkLst>
            <pc:docMk/>
            <pc:sldMk cId="1702715037" sldId="1138"/>
            <ac:spMk id="3" creationId="{00000000-0000-0000-0000-000000000000}"/>
          </ac:spMkLst>
        </pc:spChg>
        <pc:spChg chg="del">
          <ac:chgData name="Jang Insun" userId="9a6367cea696bed7" providerId="LiveId" clId="{DBAAFB3A-F937-4724-A5EB-D3F01C203A47}" dt="2020-11-02T06:35:29.032" v="626" actId="478"/>
          <ac:spMkLst>
            <pc:docMk/>
            <pc:sldMk cId="1702715037" sldId="1138"/>
            <ac:spMk id="6" creationId="{00000000-0000-0000-0000-000000000000}"/>
          </ac:spMkLst>
        </pc:spChg>
        <pc:picChg chg="del">
          <ac:chgData name="Jang Insun" userId="9a6367cea696bed7" providerId="LiveId" clId="{DBAAFB3A-F937-4724-A5EB-D3F01C203A47}" dt="2020-11-02T06:35:17.656" v="604" actId="478"/>
          <ac:picMkLst>
            <pc:docMk/>
            <pc:sldMk cId="1702715037" sldId="1138"/>
            <ac:picMk id="7" creationId="{00000000-0000-0000-0000-000000000000}"/>
          </ac:picMkLst>
        </pc:picChg>
        <pc:picChg chg="add del mod">
          <ac:chgData name="Jang Insun" userId="9a6367cea696bed7" providerId="LiveId" clId="{DBAAFB3A-F937-4724-A5EB-D3F01C203A47}" dt="2020-11-02T07:01:18.132" v="630" actId="478"/>
          <ac:picMkLst>
            <pc:docMk/>
            <pc:sldMk cId="1702715037" sldId="1138"/>
            <ac:picMk id="8" creationId="{D1B9817F-3C34-4231-A9E5-4008616BE581}"/>
          </ac:picMkLst>
        </pc:picChg>
        <pc:picChg chg="add del mod">
          <ac:chgData name="Jang Insun" userId="9a6367cea696bed7" providerId="LiveId" clId="{DBAAFB3A-F937-4724-A5EB-D3F01C203A47}" dt="2020-11-02T07:03:16.317" v="786" actId="478"/>
          <ac:picMkLst>
            <pc:docMk/>
            <pc:sldMk cId="1702715037" sldId="1138"/>
            <ac:picMk id="9" creationId="{62AB677E-2D8D-456B-800E-6F2E6E6ABE08}"/>
          </ac:picMkLst>
        </pc:picChg>
        <pc:picChg chg="add mod">
          <ac:chgData name="Jang Insun" userId="9a6367cea696bed7" providerId="LiveId" clId="{DBAAFB3A-F937-4724-A5EB-D3F01C203A47}" dt="2020-11-02T08:04:00.486" v="1953" actId="1036"/>
          <ac:picMkLst>
            <pc:docMk/>
            <pc:sldMk cId="1702715037" sldId="1138"/>
            <ac:picMk id="10" creationId="{ADE899CE-84BC-4545-84B1-A39CF337A10D}"/>
          </ac:picMkLst>
        </pc:picChg>
      </pc:sldChg>
      <pc:sldChg chg="del ord">
        <pc:chgData name="Jang Insun" userId="9a6367cea696bed7" providerId="LiveId" clId="{DBAAFB3A-F937-4724-A5EB-D3F01C203A47}" dt="2020-11-02T07:07:01.228" v="999" actId="47"/>
        <pc:sldMkLst>
          <pc:docMk/>
          <pc:sldMk cId="3841756078" sldId="1140"/>
        </pc:sldMkLst>
      </pc:sldChg>
      <pc:sldChg chg="modSp del mod">
        <pc:chgData name="Jang Insun" userId="9a6367cea696bed7" providerId="LiveId" clId="{DBAAFB3A-F937-4724-A5EB-D3F01C203A47}" dt="2020-11-02T08:59:55.777" v="4413" actId="47"/>
        <pc:sldMkLst>
          <pc:docMk/>
          <pc:sldMk cId="2324980777" sldId="1141"/>
        </pc:sldMkLst>
        <pc:spChg chg="mod">
          <ac:chgData name="Jang Insun" userId="9a6367cea696bed7" providerId="LiveId" clId="{DBAAFB3A-F937-4724-A5EB-D3F01C203A47}" dt="2020-11-02T08:59:53.689" v="4412" actId="20577"/>
          <ac:spMkLst>
            <pc:docMk/>
            <pc:sldMk cId="2324980777" sldId="1141"/>
            <ac:spMk id="2" creationId="{00000000-0000-0000-0000-000000000000}"/>
          </ac:spMkLst>
        </pc:spChg>
      </pc:sldChg>
      <pc:sldChg chg="del">
        <pc:chgData name="Jang Insun" userId="9a6367cea696bed7" providerId="LiveId" clId="{DBAAFB3A-F937-4724-A5EB-D3F01C203A47}" dt="2020-11-02T08:59:56.532" v="4416" actId="47"/>
        <pc:sldMkLst>
          <pc:docMk/>
          <pc:sldMk cId="1188786434" sldId="1148"/>
        </pc:sldMkLst>
      </pc:sldChg>
      <pc:sldChg chg="del">
        <pc:chgData name="Jang Insun" userId="9a6367cea696bed7" providerId="LiveId" clId="{DBAAFB3A-F937-4724-A5EB-D3F01C203A47}" dt="2020-11-02T09:11:58.097" v="4822" actId="47"/>
        <pc:sldMkLst>
          <pc:docMk/>
          <pc:sldMk cId="3903702909" sldId="1150"/>
        </pc:sldMkLst>
      </pc:sldChg>
      <pc:sldChg chg="del">
        <pc:chgData name="Jang Insun" userId="9a6367cea696bed7" providerId="LiveId" clId="{DBAAFB3A-F937-4724-A5EB-D3F01C203A47}" dt="2020-11-02T09:11:58.553" v="4823" actId="47"/>
        <pc:sldMkLst>
          <pc:docMk/>
          <pc:sldMk cId="3719520648" sldId="1151"/>
        </pc:sldMkLst>
      </pc:sldChg>
      <pc:sldChg chg="del">
        <pc:chgData name="Jang Insun" userId="9a6367cea696bed7" providerId="LiveId" clId="{DBAAFB3A-F937-4724-A5EB-D3F01C203A47}" dt="2020-11-02T08:59:55.917" v="4414" actId="47"/>
        <pc:sldMkLst>
          <pc:docMk/>
          <pc:sldMk cId="2829069243" sldId="1155"/>
        </pc:sldMkLst>
      </pc:sldChg>
      <pc:sldChg chg="del">
        <pc:chgData name="Jang Insun" userId="9a6367cea696bed7" providerId="LiveId" clId="{DBAAFB3A-F937-4724-A5EB-D3F01C203A47}" dt="2020-11-02T08:59:56.060" v="4415" actId="47"/>
        <pc:sldMkLst>
          <pc:docMk/>
          <pc:sldMk cId="457485022" sldId="1156"/>
        </pc:sldMkLst>
      </pc:sldChg>
      <pc:sldChg chg="del">
        <pc:chgData name="Jang Insun" userId="9a6367cea696bed7" providerId="LiveId" clId="{DBAAFB3A-F937-4724-A5EB-D3F01C203A47}" dt="2020-11-02T08:59:57.049" v="4417" actId="47"/>
        <pc:sldMkLst>
          <pc:docMk/>
          <pc:sldMk cId="3570503581" sldId="1157"/>
        </pc:sldMkLst>
      </pc:sldChg>
      <pc:sldChg chg="del">
        <pc:chgData name="Jang Insun" userId="9a6367cea696bed7" providerId="LiveId" clId="{DBAAFB3A-F937-4724-A5EB-D3F01C203A47}" dt="2020-11-02T09:11:55.749" v="4820" actId="47"/>
        <pc:sldMkLst>
          <pc:docMk/>
          <pc:sldMk cId="391834690" sldId="1162"/>
        </pc:sldMkLst>
      </pc:sldChg>
      <pc:sldChg chg="addSp delSp modSp add mod">
        <pc:chgData name="Jang Insun" userId="9a6367cea696bed7" providerId="LiveId" clId="{DBAAFB3A-F937-4724-A5EB-D3F01C203A47}" dt="2020-11-02T08:36:02.080" v="3128" actId="1076"/>
        <pc:sldMkLst>
          <pc:docMk/>
          <pc:sldMk cId="118473899" sldId="1163"/>
        </pc:sldMkLst>
        <pc:spChg chg="mod">
          <ac:chgData name="Jang Insun" userId="9a6367cea696bed7" providerId="LiveId" clId="{DBAAFB3A-F937-4724-A5EB-D3F01C203A47}" dt="2020-11-02T08:05:58.198" v="2207" actId="20577"/>
          <ac:spMkLst>
            <pc:docMk/>
            <pc:sldMk cId="118473899" sldId="1163"/>
            <ac:spMk id="2" creationId="{00000000-0000-0000-0000-000000000000}"/>
          </ac:spMkLst>
        </pc:spChg>
        <pc:spChg chg="mod">
          <ac:chgData name="Jang Insun" userId="9a6367cea696bed7" providerId="LiveId" clId="{DBAAFB3A-F937-4724-A5EB-D3F01C203A47}" dt="2020-11-02T08:36:00.143" v="3127" actId="20577"/>
          <ac:spMkLst>
            <pc:docMk/>
            <pc:sldMk cId="118473899" sldId="1163"/>
            <ac:spMk id="3" creationId="{00000000-0000-0000-0000-000000000000}"/>
          </ac:spMkLst>
        </pc:spChg>
        <pc:picChg chg="add del mod">
          <ac:chgData name="Jang Insun" userId="9a6367cea696bed7" providerId="LiveId" clId="{DBAAFB3A-F937-4724-A5EB-D3F01C203A47}" dt="2020-11-02T08:17:23.624" v="3017" actId="478"/>
          <ac:picMkLst>
            <pc:docMk/>
            <pc:sldMk cId="118473899" sldId="1163"/>
            <ac:picMk id="6" creationId="{6D511B99-1BC8-4795-8B8D-4E81D0857D7F}"/>
          </ac:picMkLst>
        </pc:picChg>
        <pc:picChg chg="add mod">
          <ac:chgData name="Jang Insun" userId="9a6367cea696bed7" providerId="LiveId" clId="{DBAAFB3A-F937-4724-A5EB-D3F01C203A47}" dt="2020-11-02T08:36:02.080" v="3128" actId="1076"/>
          <ac:picMkLst>
            <pc:docMk/>
            <pc:sldMk cId="118473899" sldId="1163"/>
            <ac:picMk id="7" creationId="{89624E60-FE34-4644-946D-23F3A772552D}"/>
          </ac:picMkLst>
        </pc:picChg>
      </pc:sldChg>
      <pc:sldChg chg="modSp add del mod">
        <pc:chgData name="Jang Insun" userId="9a6367cea696bed7" providerId="LiveId" clId="{DBAAFB3A-F937-4724-A5EB-D3F01C203A47}" dt="2020-11-02T09:04:52.050" v="4819" actId="47"/>
        <pc:sldMkLst>
          <pc:docMk/>
          <pc:sldMk cId="3543034093" sldId="1164"/>
        </pc:sldMkLst>
        <pc:spChg chg="mod">
          <ac:chgData name="Jang Insun" userId="9a6367cea696bed7" providerId="LiveId" clId="{DBAAFB3A-F937-4724-A5EB-D3F01C203A47}" dt="2020-11-02T08:06:39.913" v="2283" actId="20577"/>
          <ac:spMkLst>
            <pc:docMk/>
            <pc:sldMk cId="3543034093" sldId="1164"/>
            <ac:spMk id="2" creationId="{00000000-0000-0000-0000-000000000000}"/>
          </ac:spMkLst>
        </pc:spChg>
        <pc:spChg chg="mod">
          <ac:chgData name="Jang Insun" userId="9a6367cea696bed7" providerId="LiveId" clId="{DBAAFB3A-F937-4724-A5EB-D3F01C203A47}" dt="2020-11-02T08:07:51.679" v="2448" actId="20577"/>
          <ac:spMkLst>
            <pc:docMk/>
            <pc:sldMk cId="3543034093" sldId="1164"/>
            <ac:spMk id="3" creationId="{00000000-0000-0000-0000-000000000000}"/>
          </ac:spMkLst>
        </pc:spChg>
      </pc:sldChg>
      <pc:sldChg chg="addSp delSp modSp add mod">
        <pc:chgData name="Jang Insun" userId="9a6367cea696bed7" providerId="LiveId" clId="{DBAAFB3A-F937-4724-A5EB-D3F01C203A47}" dt="2020-11-02T09:04:43.633" v="4816" actId="20577"/>
        <pc:sldMkLst>
          <pc:docMk/>
          <pc:sldMk cId="2187253843" sldId="1165"/>
        </pc:sldMkLst>
        <pc:spChg chg="mod">
          <ac:chgData name="Jang Insun" userId="9a6367cea696bed7" providerId="LiveId" clId="{DBAAFB3A-F937-4724-A5EB-D3F01C203A47}" dt="2020-11-02T09:04:43.633" v="4816" actId="20577"/>
          <ac:spMkLst>
            <pc:docMk/>
            <pc:sldMk cId="2187253843" sldId="1165"/>
            <ac:spMk id="2" creationId="{00000000-0000-0000-0000-000000000000}"/>
          </ac:spMkLst>
        </pc:spChg>
        <pc:spChg chg="mod">
          <ac:chgData name="Jang Insun" userId="9a6367cea696bed7" providerId="LiveId" clId="{DBAAFB3A-F937-4724-A5EB-D3F01C203A47}" dt="2020-11-02T09:00:58.951" v="4454" actId="6549"/>
          <ac:spMkLst>
            <pc:docMk/>
            <pc:sldMk cId="2187253843" sldId="1165"/>
            <ac:spMk id="3" creationId="{00000000-0000-0000-0000-000000000000}"/>
          </ac:spMkLst>
        </pc:spChg>
        <pc:spChg chg="add mod">
          <ac:chgData name="Jang Insun" userId="9a6367cea696bed7" providerId="LiveId" clId="{DBAAFB3A-F937-4724-A5EB-D3F01C203A47}" dt="2020-11-02T09:02:43.510" v="4486" actId="1076"/>
          <ac:spMkLst>
            <pc:docMk/>
            <pc:sldMk cId="2187253843" sldId="1165"/>
            <ac:spMk id="16" creationId="{D85B5FB0-0ADE-48E9-B4C8-832FA776AAAC}"/>
          </ac:spMkLst>
        </pc:spChg>
        <pc:graphicFrameChg chg="add del mod">
          <ac:chgData name="Jang Insun" userId="9a6367cea696bed7" providerId="LiveId" clId="{DBAAFB3A-F937-4724-A5EB-D3F01C203A47}" dt="2020-11-02T08:59:44.109" v="4403" actId="21"/>
          <ac:graphicFrameMkLst>
            <pc:docMk/>
            <pc:sldMk cId="2187253843" sldId="1165"/>
            <ac:graphicFrameMk id="10" creationId="{E7A21978-6DFF-4DBE-BEAB-94D9D18DF75E}"/>
          </ac:graphicFrameMkLst>
        </pc:graphicFrameChg>
        <pc:picChg chg="add del mod">
          <ac:chgData name="Jang Insun" userId="9a6367cea696bed7" providerId="LiveId" clId="{DBAAFB3A-F937-4724-A5EB-D3F01C203A47}" dt="2020-11-02T08:58:22.715" v="4389" actId="478"/>
          <ac:picMkLst>
            <pc:docMk/>
            <pc:sldMk cId="2187253843" sldId="1165"/>
            <ac:picMk id="6" creationId="{5A32E278-43F0-4D7F-BCFB-E81A23374320}"/>
          </ac:picMkLst>
        </pc:picChg>
        <pc:picChg chg="del">
          <ac:chgData name="Jang Insun" userId="9a6367cea696bed7" providerId="LiveId" clId="{DBAAFB3A-F937-4724-A5EB-D3F01C203A47}" dt="2020-11-02T08:36:47.747" v="3141" actId="478"/>
          <ac:picMkLst>
            <pc:docMk/>
            <pc:sldMk cId="2187253843" sldId="1165"/>
            <ac:picMk id="7" creationId="{89624E60-FE34-4644-946D-23F3A772552D}"/>
          </ac:picMkLst>
        </pc:picChg>
        <pc:picChg chg="add del mod ord">
          <ac:chgData name="Jang Insun" userId="9a6367cea696bed7" providerId="LiveId" clId="{DBAAFB3A-F937-4724-A5EB-D3F01C203A47}" dt="2020-11-02T09:01:51.191" v="4456" actId="478"/>
          <ac:picMkLst>
            <pc:docMk/>
            <pc:sldMk cId="2187253843" sldId="1165"/>
            <ac:picMk id="8" creationId="{D86D6A98-6235-4376-8F04-A31435BAE66E}"/>
          </ac:picMkLst>
        </pc:picChg>
        <pc:picChg chg="add del mod">
          <ac:chgData name="Jang Insun" userId="9a6367cea696bed7" providerId="LiveId" clId="{DBAAFB3A-F937-4724-A5EB-D3F01C203A47}" dt="2020-11-02T09:00:57.731" v="4453" actId="478"/>
          <ac:picMkLst>
            <pc:docMk/>
            <pc:sldMk cId="2187253843" sldId="1165"/>
            <ac:picMk id="11" creationId="{4685BD9A-37FD-4AF8-A8A7-B10FC048438F}"/>
          </ac:picMkLst>
        </pc:picChg>
        <pc:picChg chg="add mod">
          <ac:chgData name="Jang Insun" userId="9a6367cea696bed7" providerId="LiveId" clId="{DBAAFB3A-F937-4724-A5EB-D3F01C203A47}" dt="2020-11-02T09:01:53.525" v="4458" actId="1076"/>
          <ac:picMkLst>
            <pc:docMk/>
            <pc:sldMk cId="2187253843" sldId="1165"/>
            <ac:picMk id="12" creationId="{D2505EF6-F955-4339-894C-8F0ADD07143C}"/>
          </ac:picMkLst>
        </pc:picChg>
        <pc:cxnChg chg="add mod">
          <ac:chgData name="Jang Insun" userId="9a6367cea696bed7" providerId="LiveId" clId="{DBAAFB3A-F937-4724-A5EB-D3F01C203A47}" dt="2020-11-02T09:02:39.482" v="4485" actId="14100"/>
          <ac:cxnSpMkLst>
            <pc:docMk/>
            <pc:sldMk cId="2187253843" sldId="1165"/>
            <ac:cxnSpMk id="14" creationId="{37065B48-69AF-4463-A647-013423FC9ECE}"/>
          </ac:cxnSpMkLst>
        </pc:cxnChg>
      </pc:sldChg>
      <pc:sldChg chg="addSp delSp modSp add mod">
        <pc:chgData name="Jang Insun" userId="9a6367cea696bed7" providerId="LiveId" clId="{DBAAFB3A-F937-4724-A5EB-D3F01C203A47}" dt="2020-11-02T09:04:47.965" v="4817"/>
        <pc:sldMkLst>
          <pc:docMk/>
          <pc:sldMk cId="725839867" sldId="1166"/>
        </pc:sldMkLst>
        <pc:spChg chg="mod">
          <ac:chgData name="Jang Insun" userId="9a6367cea696bed7" providerId="LiveId" clId="{DBAAFB3A-F937-4724-A5EB-D3F01C203A47}" dt="2020-11-02T09:04:47.965" v="4817"/>
          <ac:spMkLst>
            <pc:docMk/>
            <pc:sldMk cId="725839867" sldId="1166"/>
            <ac:spMk id="2" creationId="{00000000-0000-0000-0000-000000000000}"/>
          </ac:spMkLst>
        </pc:spChg>
        <pc:spChg chg="mod">
          <ac:chgData name="Jang Insun" userId="9a6367cea696bed7" providerId="LiveId" clId="{DBAAFB3A-F937-4724-A5EB-D3F01C203A47}" dt="2020-11-02T09:04:23.865" v="4801" actId="20577"/>
          <ac:spMkLst>
            <pc:docMk/>
            <pc:sldMk cId="725839867" sldId="1166"/>
            <ac:spMk id="3" creationId="{00000000-0000-0000-0000-000000000000}"/>
          </ac:spMkLst>
        </pc:spChg>
        <pc:graphicFrameChg chg="add del mod">
          <ac:chgData name="Jang Insun" userId="9a6367cea696bed7" providerId="LiveId" clId="{DBAAFB3A-F937-4724-A5EB-D3F01C203A47}" dt="2020-11-02T09:04:34.364" v="4804" actId="478"/>
          <ac:graphicFrameMkLst>
            <pc:docMk/>
            <pc:sldMk cId="725839867" sldId="1166"/>
            <ac:graphicFrameMk id="6" creationId="{2CA09CBE-C6BC-4AA8-B401-344AEF41DD50}"/>
          </ac:graphicFrameMkLst>
        </pc:graphicFrameChg>
        <pc:picChg chg="add mod">
          <ac:chgData name="Jang Insun" userId="9a6367cea696bed7" providerId="LiveId" clId="{DBAAFB3A-F937-4724-A5EB-D3F01C203A47}" dt="2020-11-02T09:04:37.292" v="4806" actId="1076"/>
          <ac:picMkLst>
            <pc:docMk/>
            <pc:sldMk cId="725839867" sldId="1166"/>
            <ac:picMk id="7" creationId="{04075812-2BD6-4AF9-BAA1-73E684135468}"/>
          </ac:picMkLst>
        </pc:picChg>
        <pc:picChg chg="del">
          <ac:chgData name="Jang Insun" userId="9a6367cea696bed7" providerId="LiveId" clId="{DBAAFB3A-F937-4724-A5EB-D3F01C203A47}" dt="2020-11-02T09:02:52.430" v="4490" actId="478"/>
          <ac:picMkLst>
            <pc:docMk/>
            <pc:sldMk cId="725839867" sldId="1166"/>
            <ac:picMk id="8" creationId="{D86D6A98-6235-4376-8F04-A31435BAE66E}"/>
          </ac:picMkLst>
        </pc:picChg>
        <pc:picChg chg="del mod">
          <ac:chgData name="Jang Insun" userId="9a6367cea696bed7" providerId="LiveId" clId="{DBAAFB3A-F937-4724-A5EB-D3F01C203A47}" dt="2020-11-02T09:03:11.789" v="4494" actId="478"/>
          <ac:picMkLst>
            <pc:docMk/>
            <pc:sldMk cId="725839867" sldId="1166"/>
            <ac:picMk id="11" creationId="{4685BD9A-37FD-4AF8-A8A7-B10FC048438F}"/>
          </ac:picMkLst>
        </pc:picChg>
      </pc:sldChg>
      <pc:sldMasterChg chg="modSp mod">
        <pc:chgData name="Jang Insun" userId="9a6367cea696bed7" providerId="LiveId" clId="{DBAAFB3A-F937-4724-A5EB-D3F01C203A47}" dt="2020-11-02T06:23:13.645" v="80" actId="20577"/>
        <pc:sldMasterMkLst>
          <pc:docMk/>
          <pc:sldMasterMk cId="0" sldId="2147483648"/>
        </pc:sldMasterMkLst>
        <pc:spChg chg="mod">
          <ac:chgData name="Jang Insun" userId="9a6367cea696bed7" providerId="LiveId" clId="{DBAAFB3A-F937-4724-A5EB-D3F01C203A47}" dt="2020-11-02T06:23:13.645" v="80" actId="20577"/>
          <ac:spMkLst>
            <pc:docMk/>
            <pc:sldMasterMk cId="0" sldId="2147483648"/>
            <ac:spMk id="11" creationId="{00000000-0000-0000-0000-000000000000}"/>
          </ac:spMkLst>
        </pc:spChg>
      </pc:sldMasterChg>
    </pc:docChg>
  </pc:docChgLst>
  <pc:docChgLst>
    <pc:chgData name="Jang Insun" userId="9a6367cea696bed7" providerId="LiveId" clId="{23AF1B23-B6C9-4E72-AD9C-E1FAE955CA6F}"/>
    <pc:docChg chg="undo custSel addSld modSld modMainMaster">
      <pc:chgData name="Jang Insun" userId="9a6367cea696bed7" providerId="LiveId" clId="{23AF1B23-B6C9-4E72-AD9C-E1FAE955CA6F}" dt="2020-12-30T05:02:39.028" v="1587" actId="20577"/>
      <pc:docMkLst>
        <pc:docMk/>
      </pc:docMkLst>
      <pc:sldChg chg="modSp mod">
        <pc:chgData name="Jang Insun" userId="9a6367cea696bed7" providerId="LiveId" clId="{23AF1B23-B6C9-4E72-AD9C-E1FAE955CA6F}" dt="2020-12-30T04:42:20.972" v="3" actId="14734"/>
        <pc:sldMkLst>
          <pc:docMk/>
          <pc:sldMk cId="0" sldId="283"/>
        </pc:sldMkLst>
        <pc:graphicFrameChg chg="modGraphic">
          <ac:chgData name="Jang Insun" userId="9a6367cea696bed7" providerId="LiveId" clId="{23AF1B23-B6C9-4E72-AD9C-E1FAE955CA6F}" dt="2020-12-30T04:42:20.972" v="3" actId="14734"/>
          <ac:graphicFrameMkLst>
            <pc:docMk/>
            <pc:sldMk cId="0" sldId="283"/>
            <ac:graphicFrameMk id="9" creationId="{00000000-0000-0000-0000-000000000000}"/>
          </ac:graphicFrameMkLst>
        </pc:graphicFrameChg>
      </pc:sldChg>
      <pc:sldChg chg="modSp mod">
        <pc:chgData name="Jang Insun" userId="9a6367cea696bed7" providerId="LiveId" clId="{23AF1B23-B6C9-4E72-AD9C-E1FAE955CA6F}" dt="2020-12-30T04:57:41.245" v="1044" actId="1076"/>
        <pc:sldMkLst>
          <pc:docMk/>
          <pc:sldMk cId="1427592943" sldId="1132"/>
        </pc:sldMkLst>
        <pc:graphicFrameChg chg="mod modGraphic">
          <ac:chgData name="Jang Insun" userId="9a6367cea696bed7" providerId="LiveId" clId="{23AF1B23-B6C9-4E72-AD9C-E1FAE955CA6F}" dt="2020-12-30T04:57:41.245" v="1044" actId="1076"/>
          <ac:graphicFrameMkLst>
            <pc:docMk/>
            <pc:sldMk cId="1427592943" sldId="1132"/>
            <ac:graphicFrameMk id="6" creationId="{00000000-0000-0000-0000-000000000000}"/>
          </ac:graphicFrameMkLst>
        </pc:graphicFrameChg>
      </pc:sldChg>
      <pc:sldChg chg="modSp mod">
        <pc:chgData name="Jang Insun" userId="9a6367cea696bed7" providerId="LiveId" clId="{23AF1B23-B6C9-4E72-AD9C-E1FAE955CA6F}" dt="2020-12-30T04:58:47.523" v="1051" actId="20577"/>
        <pc:sldMkLst>
          <pc:docMk/>
          <pc:sldMk cId="1857234226" sldId="1135"/>
        </pc:sldMkLst>
        <pc:spChg chg="mod">
          <ac:chgData name="Jang Insun" userId="9a6367cea696bed7" providerId="LiveId" clId="{23AF1B23-B6C9-4E72-AD9C-E1FAE955CA6F}" dt="2020-12-30T04:58:47.523" v="1051" actId="20577"/>
          <ac:spMkLst>
            <pc:docMk/>
            <pc:sldMk cId="1857234226" sldId="1135"/>
            <ac:spMk id="3" creationId="{00000000-0000-0000-0000-000000000000}"/>
          </ac:spMkLst>
        </pc:spChg>
      </pc:sldChg>
      <pc:sldChg chg="modSp mod">
        <pc:chgData name="Jang Insun" userId="9a6367cea696bed7" providerId="LiveId" clId="{23AF1B23-B6C9-4E72-AD9C-E1FAE955CA6F}" dt="2020-12-30T04:43:43.388" v="131" actId="20577"/>
        <pc:sldMkLst>
          <pc:docMk/>
          <pc:sldMk cId="240887288" sldId="1136"/>
        </pc:sldMkLst>
        <pc:spChg chg="mod">
          <ac:chgData name="Jang Insun" userId="9a6367cea696bed7" providerId="LiveId" clId="{23AF1B23-B6C9-4E72-AD9C-E1FAE955CA6F}" dt="2020-12-30T04:43:43.388" v="131" actId="20577"/>
          <ac:spMkLst>
            <pc:docMk/>
            <pc:sldMk cId="240887288" sldId="1136"/>
            <ac:spMk id="3" creationId="{00000000-0000-0000-0000-000000000000}"/>
          </ac:spMkLst>
        </pc:spChg>
      </pc:sldChg>
      <pc:sldChg chg="modSp mod">
        <pc:chgData name="Jang Insun" userId="9a6367cea696bed7" providerId="LiveId" clId="{23AF1B23-B6C9-4E72-AD9C-E1FAE955CA6F}" dt="2020-12-30T04:44:53.002" v="133" actId="20577"/>
        <pc:sldMkLst>
          <pc:docMk/>
          <pc:sldMk cId="1702715037" sldId="1138"/>
        </pc:sldMkLst>
        <pc:spChg chg="mod">
          <ac:chgData name="Jang Insun" userId="9a6367cea696bed7" providerId="LiveId" clId="{23AF1B23-B6C9-4E72-AD9C-E1FAE955CA6F}" dt="2020-12-30T04:44:53.002" v="133" actId="20577"/>
          <ac:spMkLst>
            <pc:docMk/>
            <pc:sldMk cId="1702715037" sldId="1138"/>
            <ac:spMk id="3" creationId="{00000000-0000-0000-0000-000000000000}"/>
          </ac:spMkLst>
        </pc:spChg>
      </pc:sldChg>
      <pc:sldChg chg="modSp mod">
        <pc:chgData name="Jang Insun" userId="9a6367cea696bed7" providerId="LiveId" clId="{23AF1B23-B6C9-4E72-AD9C-E1FAE955CA6F}" dt="2020-12-30T04:48:51.071" v="499" actId="20577"/>
        <pc:sldMkLst>
          <pc:docMk/>
          <pc:sldMk cId="118473899" sldId="1163"/>
        </pc:sldMkLst>
        <pc:spChg chg="mod">
          <ac:chgData name="Jang Insun" userId="9a6367cea696bed7" providerId="LiveId" clId="{23AF1B23-B6C9-4E72-AD9C-E1FAE955CA6F}" dt="2020-12-30T04:48:51.071" v="499" actId="20577"/>
          <ac:spMkLst>
            <pc:docMk/>
            <pc:sldMk cId="118473899" sldId="1163"/>
            <ac:spMk id="3" creationId="{00000000-0000-0000-0000-000000000000}"/>
          </ac:spMkLst>
        </pc:spChg>
        <pc:picChg chg="mod">
          <ac:chgData name="Jang Insun" userId="9a6367cea696bed7" providerId="LiveId" clId="{23AF1B23-B6C9-4E72-AD9C-E1FAE955CA6F}" dt="2020-12-30T04:48:17.003" v="484" actId="1076"/>
          <ac:picMkLst>
            <pc:docMk/>
            <pc:sldMk cId="118473899" sldId="1163"/>
            <ac:picMk id="7" creationId="{89624E60-FE34-4644-946D-23F3A772552D}"/>
          </ac:picMkLst>
        </pc:picChg>
      </pc:sldChg>
      <pc:sldChg chg="modSp mod">
        <pc:chgData name="Jang Insun" userId="9a6367cea696bed7" providerId="LiveId" clId="{23AF1B23-B6C9-4E72-AD9C-E1FAE955CA6F}" dt="2020-12-30T04:56:48.378" v="987" actId="20577"/>
        <pc:sldMkLst>
          <pc:docMk/>
          <pc:sldMk cId="3543034093" sldId="1164"/>
        </pc:sldMkLst>
        <pc:spChg chg="mod">
          <ac:chgData name="Jang Insun" userId="9a6367cea696bed7" providerId="LiveId" clId="{23AF1B23-B6C9-4E72-AD9C-E1FAE955CA6F}" dt="2020-12-30T04:56:48.378" v="987" actId="20577"/>
          <ac:spMkLst>
            <pc:docMk/>
            <pc:sldMk cId="3543034093" sldId="1164"/>
            <ac:spMk id="3" creationId="{00000000-0000-0000-0000-000000000000}"/>
          </ac:spMkLst>
        </pc:spChg>
      </pc:sldChg>
      <pc:sldChg chg="addSp modSp mod">
        <pc:chgData name="Jang Insun" userId="9a6367cea696bed7" providerId="LiveId" clId="{23AF1B23-B6C9-4E72-AD9C-E1FAE955CA6F}" dt="2020-12-30T04:52:57.674" v="698" actId="1076"/>
        <pc:sldMkLst>
          <pc:docMk/>
          <pc:sldMk cId="2187253843" sldId="1165"/>
        </pc:sldMkLst>
        <pc:spChg chg="mod">
          <ac:chgData name="Jang Insun" userId="9a6367cea696bed7" providerId="LiveId" clId="{23AF1B23-B6C9-4E72-AD9C-E1FAE955CA6F}" dt="2020-12-30T04:52:40.388" v="697" actId="20577"/>
          <ac:spMkLst>
            <pc:docMk/>
            <pc:sldMk cId="2187253843" sldId="1165"/>
            <ac:spMk id="3" creationId="{00000000-0000-0000-0000-000000000000}"/>
          </ac:spMkLst>
        </pc:spChg>
        <pc:spChg chg="mod">
          <ac:chgData name="Jang Insun" userId="9a6367cea696bed7" providerId="LiveId" clId="{23AF1B23-B6C9-4E72-AD9C-E1FAE955CA6F}" dt="2020-12-30T04:49:30.857" v="570" actId="164"/>
          <ac:spMkLst>
            <pc:docMk/>
            <pc:sldMk cId="2187253843" sldId="1165"/>
            <ac:spMk id="16" creationId="{D85B5FB0-0ADE-48E9-B4C8-832FA776AAAC}"/>
          </ac:spMkLst>
        </pc:spChg>
        <pc:grpChg chg="add mod">
          <ac:chgData name="Jang Insun" userId="9a6367cea696bed7" providerId="LiveId" clId="{23AF1B23-B6C9-4E72-AD9C-E1FAE955CA6F}" dt="2020-12-30T04:52:57.674" v="698" actId="1076"/>
          <ac:grpSpMkLst>
            <pc:docMk/>
            <pc:sldMk cId="2187253843" sldId="1165"/>
            <ac:grpSpMk id="6" creationId="{732E9B3F-081E-4797-9C5E-AE22B557D101}"/>
          </ac:grpSpMkLst>
        </pc:grpChg>
        <pc:picChg chg="mod">
          <ac:chgData name="Jang Insun" userId="9a6367cea696bed7" providerId="LiveId" clId="{23AF1B23-B6C9-4E72-AD9C-E1FAE955CA6F}" dt="2020-12-30T04:49:30.857" v="570" actId="164"/>
          <ac:picMkLst>
            <pc:docMk/>
            <pc:sldMk cId="2187253843" sldId="1165"/>
            <ac:picMk id="12" creationId="{D2505EF6-F955-4339-894C-8F0ADD07143C}"/>
          </ac:picMkLst>
        </pc:picChg>
        <pc:cxnChg chg="mod">
          <ac:chgData name="Jang Insun" userId="9a6367cea696bed7" providerId="LiveId" clId="{23AF1B23-B6C9-4E72-AD9C-E1FAE955CA6F}" dt="2020-12-30T04:49:30.857" v="570" actId="164"/>
          <ac:cxnSpMkLst>
            <pc:docMk/>
            <pc:sldMk cId="2187253843" sldId="1165"/>
            <ac:cxnSpMk id="14" creationId="{37065B48-69AF-4463-A647-013423FC9ECE}"/>
          </ac:cxnSpMkLst>
        </pc:cxnChg>
      </pc:sldChg>
      <pc:sldChg chg="addSp modSp mod">
        <pc:chgData name="Jang Insun" userId="9a6367cea696bed7" providerId="LiveId" clId="{23AF1B23-B6C9-4E72-AD9C-E1FAE955CA6F}" dt="2020-12-30T04:55:52.068" v="941" actId="1076"/>
        <pc:sldMkLst>
          <pc:docMk/>
          <pc:sldMk cId="725839867" sldId="1166"/>
        </pc:sldMkLst>
        <pc:spChg chg="mod">
          <ac:chgData name="Jang Insun" userId="9a6367cea696bed7" providerId="LiveId" clId="{23AF1B23-B6C9-4E72-AD9C-E1FAE955CA6F}" dt="2020-12-30T04:55:52.068" v="941" actId="1076"/>
          <ac:spMkLst>
            <pc:docMk/>
            <pc:sldMk cId="725839867" sldId="1166"/>
            <ac:spMk id="3" creationId="{00000000-0000-0000-0000-000000000000}"/>
          </ac:spMkLst>
        </pc:spChg>
        <pc:spChg chg="mod">
          <ac:chgData name="Jang Insun" userId="9a6367cea696bed7" providerId="LiveId" clId="{23AF1B23-B6C9-4E72-AD9C-E1FAE955CA6F}" dt="2020-12-30T04:55:47.143" v="937" actId="164"/>
          <ac:spMkLst>
            <pc:docMk/>
            <pc:sldMk cId="725839867" sldId="1166"/>
            <ac:spMk id="9" creationId="{D85B5FB0-0ADE-48E9-B4C8-832FA776AAAC}"/>
          </ac:spMkLst>
        </pc:spChg>
        <pc:grpChg chg="add mod">
          <ac:chgData name="Jang Insun" userId="9a6367cea696bed7" providerId="LiveId" clId="{23AF1B23-B6C9-4E72-AD9C-E1FAE955CA6F}" dt="2020-12-30T04:55:47.143" v="937" actId="164"/>
          <ac:grpSpMkLst>
            <pc:docMk/>
            <pc:sldMk cId="725839867" sldId="1166"/>
            <ac:grpSpMk id="6" creationId="{E9989B92-E1C6-4563-9EF7-46276ADB82AE}"/>
          </ac:grpSpMkLst>
        </pc:grpChg>
        <pc:picChg chg="mod">
          <ac:chgData name="Jang Insun" userId="9a6367cea696bed7" providerId="LiveId" clId="{23AF1B23-B6C9-4E72-AD9C-E1FAE955CA6F}" dt="2020-12-30T04:55:47.143" v="937" actId="164"/>
          <ac:picMkLst>
            <pc:docMk/>
            <pc:sldMk cId="725839867" sldId="1166"/>
            <ac:picMk id="7" creationId="{04075812-2BD6-4AF9-BAA1-73E684135468}"/>
          </ac:picMkLst>
        </pc:picChg>
        <pc:cxnChg chg="mod">
          <ac:chgData name="Jang Insun" userId="9a6367cea696bed7" providerId="LiveId" clId="{23AF1B23-B6C9-4E72-AD9C-E1FAE955CA6F}" dt="2020-12-30T04:55:47.143" v="937" actId="164"/>
          <ac:cxnSpMkLst>
            <pc:docMk/>
            <pc:sldMk cId="725839867" sldId="1166"/>
            <ac:cxnSpMk id="8" creationId="{37065B48-69AF-4463-A647-013423FC9ECE}"/>
          </ac:cxnSpMkLst>
        </pc:cxnChg>
      </pc:sldChg>
      <pc:sldChg chg="modSp add mod">
        <pc:chgData name="Jang Insun" userId="9a6367cea696bed7" providerId="LiveId" clId="{23AF1B23-B6C9-4E72-AD9C-E1FAE955CA6F}" dt="2020-12-30T05:02:39.028" v="1587" actId="20577"/>
        <pc:sldMkLst>
          <pc:docMk/>
          <pc:sldMk cId="1192618524" sldId="1167"/>
        </pc:sldMkLst>
        <pc:spChg chg="mod">
          <ac:chgData name="Jang Insun" userId="9a6367cea696bed7" providerId="LiveId" clId="{23AF1B23-B6C9-4E72-AD9C-E1FAE955CA6F}" dt="2020-12-30T04:59:53.970" v="1057" actId="20577"/>
          <ac:spMkLst>
            <pc:docMk/>
            <pc:sldMk cId="1192618524" sldId="1167"/>
            <ac:spMk id="2" creationId="{00000000-0000-0000-0000-000000000000}"/>
          </ac:spMkLst>
        </pc:spChg>
        <pc:spChg chg="mod">
          <ac:chgData name="Jang Insun" userId="9a6367cea696bed7" providerId="LiveId" clId="{23AF1B23-B6C9-4E72-AD9C-E1FAE955CA6F}" dt="2020-12-30T05:02:39.028" v="1587" actId="20577"/>
          <ac:spMkLst>
            <pc:docMk/>
            <pc:sldMk cId="1192618524" sldId="1167"/>
            <ac:spMk id="3" creationId="{00000000-0000-0000-0000-000000000000}"/>
          </ac:spMkLst>
        </pc:spChg>
      </pc:sldChg>
      <pc:sldChg chg="modSp add mod">
        <pc:chgData name="Jang Insun" userId="9a6367cea696bed7" providerId="LiveId" clId="{23AF1B23-B6C9-4E72-AD9C-E1FAE955CA6F}" dt="2020-12-30T05:01:08.714" v="1328" actId="20577"/>
        <pc:sldMkLst>
          <pc:docMk/>
          <pc:sldMk cId="2560553005" sldId="1168"/>
        </pc:sldMkLst>
        <pc:spChg chg="mod">
          <ac:chgData name="Jang Insun" userId="9a6367cea696bed7" providerId="LiveId" clId="{23AF1B23-B6C9-4E72-AD9C-E1FAE955CA6F}" dt="2020-12-30T05:00:31.687" v="1141" actId="20577"/>
          <ac:spMkLst>
            <pc:docMk/>
            <pc:sldMk cId="2560553005" sldId="1168"/>
            <ac:spMk id="2" creationId="{00000000-0000-0000-0000-000000000000}"/>
          </ac:spMkLst>
        </pc:spChg>
        <pc:spChg chg="mod">
          <ac:chgData name="Jang Insun" userId="9a6367cea696bed7" providerId="LiveId" clId="{23AF1B23-B6C9-4E72-AD9C-E1FAE955CA6F}" dt="2020-12-30T05:01:08.714" v="1328" actId="20577"/>
          <ac:spMkLst>
            <pc:docMk/>
            <pc:sldMk cId="2560553005" sldId="1168"/>
            <ac:spMk id="3" creationId="{00000000-0000-0000-0000-000000000000}"/>
          </ac:spMkLst>
        </pc:spChg>
      </pc:sldChg>
      <pc:sldMasterChg chg="modSp mod">
        <pc:chgData name="Jang Insun" userId="9a6367cea696bed7" providerId="LiveId" clId="{23AF1B23-B6C9-4E72-AD9C-E1FAE955CA6F}" dt="2020-12-30T04:42:14.349" v="1" actId="20577"/>
        <pc:sldMasterMkLst>
          <pc:docMk/>
          <pc:sldMasterMk cId="0" sldId="2147483648"/>
        </pc:sldMasterMkLst>
        <pc:spChg chg="mod">
          <ac:chgData name="Jang Insun" userId="9a6367cea696bed7" providerId="LiveId" clId="{23AF1B23-B6C9-4E72-AD9C-E1FAE955CA6F}" dt="2020-12-30T04:42:14.349" v="1" actId="20577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  <pc:docChgLst>
    <pc:chgData name="Jang Insun" userId="9a6367cea696bed7" providerId="LiveId" clId="{3555C2E7-E32D-42E6-B237-59C517ABB98C}"/>
    <pc:docChg chg="undo custSel delSld modSld">
      <pc:chgData name="Jang Insun" userId="9a6367cea696bed7" providerId="LiveId" clId="{3555C2E7-E32D-42E6-B237-59C517ABB98C}" dt="2020-07-21T12:38:27.969" v="517" actId="20577"/>
      <pc:docMkLst>
        <pc:docMk/>
      </pc:docMkLst>
      <pc:sldChg chg="modSp mod">
        <pc:chgData name="Jang Insun" userId="9a6367cea696bed7" providerId="LiveId" clId="{3555C2E7-E32D-42E6-B237-59C517ABB98C}" dt="2020-07-21T12:38:27.969" v="517" actId="20577"/>
        <pc:sldMkLst>
          <pc:docMk/>
          <pc:sldMk cId="1427592943" sldId="1132"/>
        </pc:sldMkLst>
        <pc:spChg chg="mod">
          <ac:chgData name="Jang Insun" userId="9a6367cea696bed7" providerId="LiveId" clId="{3555C2E7-E32D-42E6-B237-59C517ABB98C}" dt="2020-07-21T12:38:27.969" v="517" actId="20577"/>
          <ac:spMkLst>
            <pc:docMk/>
            <pc:sldMk cId="1427592943" sldId="1132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23:07.622" v="237" actId="6549"/>
        <pc:sldMkLst>
          <pc:docMk/>
          <pc:sldMk cId="3686947486" sldId="1133"/>
        </pc:sldMkLst>
        <pc:spChg chg="mod">
          <ac:chgData name="Jang Insun" userId="9a6367cea696bed7" providerId="LiveId" clId="{3555C2E7-E32D-42E6-B237-59C517ABB98C}" dt="2020-07-21T12:23:07.622" v="237" actId="6549"/>
          <ac:spMkLst>
            <pc:docMk/>
            <pc:sldMk cId="3686947486" sldId="1133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13:43.517" v="103" actId="20577"/>
        <pc:sldMkLst>
          <pc:docMk/>
          <pc:sldMk cId="3584177163" sldId="1134"/>
        </pc:sldMkLst>
        <pc:spChg chg="mod">
          <ac:chgData name="Jang Insun" userId="9a6367cea696bed7" providerId="LiveId" clId="{3555C2E7-E32D-42E6-B237-59C517ABB98C}" dt="2020-07-21T12:13:43.517" v="103" actId="20577"/>
          <ac:spMkLst>
            <pc:docMk/>
            <pc:sldMk cId="3584177163" sldId="1134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10:16.800" v="11" actId="20577"/>
        <pc:sldMkLst>
          <pc:docMk/>
          <pc:sldMk cId="1702715037" sldId="1138"/>
        </pc:sldMkLst>
        <pc:spChg chg="mod">
          <ac:chgData name="Jang Insun" userId="9a6367cea696bed7" providerId="LiveId" clId="{3555C2E7-E32D-42E6-B237-59C517ABB98C}" dt="2020-07-21T12:10:16.800" v="11" actId="20577"/>
          <ac:spMkLst>
            <pc:docMk/>
            <pc:sldMk cId="1702715037" sldId="1138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10:55.827" v="12" actId="6549"/>
        <pc:sldMkLst>
          <pc:docMk/>
          <pc:sldMk cId="2324980777" sldId="1141"/>
        </pc:sldMkLst>
        <pc:spChg chg="mod">
          <ac:chgData name="Jang Insun" userId="9a6367cea696bed7" providerId="LiveId" clId="{3555C2E7-E32D-42E6-B237-59C517ABB98C}" dt="2020-07-21T12:10:55.827" v="12" actId="6549"/>
          <ac:spMkLst>
            <pc:docMk/>
            <pc:sldMk cId="2324980777" sldId="1141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23:35.905" v="269" actId="20577"/>
        <pc:sldMkLst>
          <pc:docMk/>
          <pc:sldMk cId="296120347" sldId="1142"/>
        </pc:sldMkLst>
        <pc:spChg chg="mod">
          <ac:chgData name="Jang Insun" userId="9a6367cea696bed7" providerId="LiveId" clId="{3555C2E7-E32D-42E6-B237-59C517ABB98C}" dt="2020-07-21T12:23:35.905" v="269" actId="20577"/>
          <ac:spMkLst>
            <pc:docMk/>
            <pc:sldMk cId="296120347" sldId="1142"/>
            <ac:spMk id="3" creationId="{00000000-0000-0000-0000-000000000000}"/>
          </ac:spMkLst>
        </pc:spChg>
      </pc:sldChg>
      <pc:sldChg chg="del">
        <pc:chgData name="Jang Insun" userId="9a6367cea696bed7" providerId="LiveId" clId="{3555C2E7-E32D-42E6-B237-59C517ABB98C}" dt="2020-07-21T12:13:10.366" v="97" actId="47"/>
        <pc:sldMkLst>
          <pc:docMk/>
          <pc:sldMk cId="2333158543" sldId="1146"/>
        </pc:sldMkLst>
      </pc:sldChg>
      <pc:sldChg chg="modSp mod">
        <pc:chgData name="Jang Insun" userId="9a6367cea696bed7" providerId="LiveId" clId="{3555C2E7-E32D-42E6-B237-59C517ABB98C}" dt="2020-07-21T12:34:14.946" v="330" actId="20577"/>
        <pc:sldMkLst>
          <pc:docMk/>
          <pc:sldMk cId="3144057311" sldId="1147"/>
        </pc:sldMkLst>
        <pc:spChg chg="mod">
          <ac:chgData name="Jang Insun" userId="9a6367cea696bed7" providerId="LiveId" clId="{3555C2E7-E32D-42E6-B237-59C517ABB98C}" dt="2020-07-21T12:34:14.946" v="330" actId="20577"/>
          <ac:spMkLst>
            <pc:docMk/>
            <pc:sldMk cId="3144057311" sldId="1147"/>
            <ac:spMk id="2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34:19.774" v="339" actId="20577"/>
        <pc:sldMkLst>
          <pc:docMk/>
          <pc:sldMk cId="1188786434" sldId="1148"/>
        </pc:sldMkLst>
        <pc:spChg chg="mod">
          <ac:chgData name="Jang Insun" userId="9a6367cea696bed7" providerId="LiveId" clId="{3555C2E7-E32D-42E6-B237-59C517ABB98C}" dt="2020-07-21T12:34:19.774" v="339" actId="20577"/>
          <ac:spMkLst>
            <pc:docMk/>
            <pc:sldMk cId="1188786434" sldId="1148"/>
            <ac:spMk id="2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34:25.141" v="354" actId="6549"/>
        <pc:sldMkLst>
          <pc:docMk/>
          <pc:sldMk cId="3552145585" sldId="1149"/>
        </pc:sldMkLst>
        <pc:spChg chg="mod">
          <ac:chgData name="Jang Insun" userId="9a6367cea696bed7" providerId="LiveId" clId="{3555C2E7-E32D-42E6-B237-59C517ABB98C}" dt="2020-07-21T12:34:25.141" v="354" actId="6549"/>
          <ac:spMkLst>
            <pc:docMk/>
            <pc:sldMk cId="3552145585" sldId="1149"/>
            <ac:spMk id="2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21:49.263" v="172" actId="20577"/>
        <pc:sldMkLst>
          <pc:docMk/>
          <pc:sldMk cId="2863879554" sldId="1152"/>
        </pc:sldMkLst>
        <pc:spChg chg="mod">
          <ac:chgData name="Jang Insun" userId="9a6367cea696bed7" providerId="LiveId" clId="{3555C2E7-E32D-42E6-B237-59C517ABB98C}" dt="2020-07-21T12:21:49.263" v="172" actId="20577"/>
          <ac:spMkLst>
            <pc:docMk/>
            <pc:sldMk cId="2863879554" sldId="1152"/>
            <ac:spMk id="3" creationId="{00000000-0000-0000-0000-000000000000}"/>
          </ac:spMkLst>
        </pc:spChg>
      </pc:sldChg>
      <pc:sldChg chg="modSp mod">
        <pc:chgData name="Jang Insun" userId="9a6367cea696bed7" providerId="LiveId" clId="{3555C2E7-E32D-42E6-B237-59C517ABB98C}" dt="2020-07-21T12:37:54.447" v="499" actId="20577"/>
        <pc:sldMkLst>
          <pc:docMk/>
          <pc:sldMk cId="2829069243" sldId="1155"/>
        </pc:sldMkLst>
        <pc:spChg chg="mod">
          <ac:chgData name="Jang Insun" userId="9a6367cea696bed7" providerId="LiveId" clId="{3555C2E7-E32D-42E6-B237-59C517ABB98C}" dt="2020-07-21T12:34:09.613" v="321" actId="20577"/>
          <ac:spMkLst>
            <pc:docMk/>
            <pc:sldMk cId="2829069243" sldId="1155"/>
            <ac:spMk id="2" creationId="{00000000-0000-0000-0000-000000000000}"/>
          </ac:spMkLst>
        </pc:spChg>
        <pc:spChg chg="mod">
          <ac:chgData name="Jang Insun" userId="9a6367cea696bed7" providerId="LiveId" clId="{3555C2E7-E32D-42E6-B237-59C517ABB98C}" dt="2020-07-21T12:37:54.447" v="499" actId="20577"/>
          <ac:spMkLst>
            <pc:docMk/>
            <pc:sldMk cId="2829069243" sldId="1155"/>
            <ac:spMk id="3" creationId="{00000000-0000-0000-0000-000000000000}"/>
          </ac:spMkLst>
        </pc:spChg>
      </pc:sldChg>
    </pc:docChg>
  </pc:docChgLst>
  <pc:docChgLst>
    <pc:chgData name="Jang Insun" userId="9a6367cea696bed7" providerId="LiveId" clId="{3445014F-97AD-474A-8A27-1A7EF9490E08}"/>
    <pc:docChg chg="undo custSel addSld delSld modSld sldOrd modMainMaster">
      <pc:chgData name="Jang Insun" userId="9a6367cea696bed7" providerId="LiveId" clId="{3445014F-97AD-474A-8A27-1A7EF9490E08}" dt="2020-12-31T06:33:14.328" v="5901"/>
      <pc:docMkLst>
        <pc:docMk/>
      </pc:docMkLst>
      <pc:sldChg chg="modSp mod">
        <pc:chgData name="Jang Insun" userId="9a6367cea696bed7" providerId="LiveId" clId="{3445014F-97AD-474A-8A27-1A7EF9490E08}" dt="2020-12-31T04:32:53.796" v="132" actId="20577"/>
        <pc:sldMkLst>
          <pc:docMk/>
          <pc:sldMk cId="0" sldId="283"/>
        </pc:sldMkLst>
        <pc:spChg chg="mod">
          <ac:chgData name="Jang Insun" userId="9a6367cea696bed7" providerId="LiveId" clId="{3445014F-97AD-474A-8A27-1A7EF9490E08}" dt="2020-12-31T04:32:45.420" v="122" actId="20577"/>
          <ac:spMkLst>
            <pc:docMk/>
            <pc:sldMk cId="0" sldId="283"/>
            <ac:spMk id="6149" creationId="{00000000-0000-0000-0000-000000000000}"/>
          </ac:spMkLst>
        </pc:spChg>
        <pc:spChg chg="mod">
          <ac:chgData name="Jang Insun" userId="9a6367cea696bed7" providerId="LiveId" clId="{3445014F-97AD-474A-8A27-1A7EF9490E08}" dt="2020-12-31T04:32:53.796" v="132" actId="20577"/>
          <ac:spMkLst>
            <pc:docMk/>
            <pc:sldMk cId="0" sldId="283"/>
            <ac:spMk id="6150" creationId="{00000000-0000-0000-0000-000000000000}"/>
          </ac:spMkLst>
        </pc:spChg>
      </pc:sldChg>
      <pc:sldChg chg="del">
        <pc:chgData name="Jang Insun" userId="9a6367cea696bed7" providerId="LiveId" clId="{3445014F-97AD-474A-8A27-1A7EF9490E08}" dt="2020-12-31T06:32:05.832" v="5739" actId="47"/>
        <pc:sldMkLst>
          <pc:docMk/>
          <pc:sldMk cId="1427592943" sldId="1132"/>
        </pc:sldMkLst>
      </pc:sldChg>
      <pc:sldChg chg="modSp mod">
        <pc:chgData name="Jang Insun" userId="9a6367cea696bed7" providerId="LiveId" clId="{3445014F-97AD-474A-8A27-1A7EF9490E08}" dt="2020-12-31T06:32:15.267" v="5752" actId="20577"/>
        <pc:sldMkLst>
          <pc:docMk/>
          <pc:sldMk cId="240887288" sldId="1136"/>
        </pc:sldMkLst>
        <pc:spChg chg="mod">
          <ac:chgData name="Jang Insun" userId="9a6367cea696bed7" providerId="LiveId" clId="{3445014F-97AD-474A-8A27-1A7EF9490E08}" dt="2020-12-31T06:32:15.267" v="5752" actId="20577"/>
          <ac:spMkLst>
            <pc:docMk/>
            <pc:sldMk cId="240887288" sldId="1136"/>
            <ac:spMk id="3" creationId="{00000000-0000-0000-0000-000000000000}"/>
          </ac:spMkLst>
        </pc:spChg>
      </pc:sldChg>
      <pc:sldChg chg="del">
        <pc:chgData name="Jang Insun" userId="9a6367cea696bed7" providerId="LiveId" clId="{3445014F-97AD-474A-8A27-1A7EF9490E08}" dt="2020-12-31T06:32:03.727" v="5734" actId="47"/>
        <pc:sldMkLst>
          <pc:docMk/>
          <pc:sldMk cId="1702715037" sldId="1138"/>
        </pc:sldMkLst>
      </pc:sldChg>
      <pc:sldChg chg="modSp del mod">
        <pc:chgData name="Jang Insun" userId="9a6367cea696bed7" providerId="LiveId" clId="{3445014F-97AD-474A-8A27-1A7EF9490E08}" dt="2020-12-31T06:32:04.670" v="5735" actId="47"/>
        <pc:sldMkLst>
          <pc:docMk/>
          <pc:sldMk cId="118473899" sldId="1163"/>
        </pc:sldMkLst>
        <pc:spChg chg="mod">
          <ac:chgData name="Jang Insun" userId="9a6367cea696bed7" providerId="LiveId" clId="{3445014F-97AD-474A-8A27-1A7EF9490E08}" dt="2020-12-31T05:16:45.990" v="1669" actId="20577"/>
          <ac:spMkLst>
            <pc:docMk/>
            <pc:sldMk cId="118473899" sldId="1163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5:16:57.041" v="1728" actId="20577"/>
          <ac:spMkLst>
            <pc:docMk/>
            <pc:sldMk cId="118473899" sldId="1163"/>
            <ac:spMk id="3" creationId="{00000000-0000-0000-0000-000000000000}"/>
          </ac:spMkLst>
        </pc:spChg>
      </pc:sldChg>
      <pc:sldChg chg="del">
        <pc:chgData name="Jang Insun" userId="9a6367cea696bed7" providerId="LiveId" clId="{3445014F-97AD-474A-8A27-1A7EF9490E08}" dt="2020-12-31T06:32:05.590" v="5738" actId="47"/>
        <pc:sldMkLst>
          <pc:docMk/>
          <pc:sldMk cId="3543034093" sldId="1164"/>
        </pc:sldMkLst>
      </pc:sldChg>
      <pc:sldChg chg="del">
        <pc:chgData name="Jang Insun" userId="9a6367cea696bed7" providerId="LiveId" clId="{3445014F-97AD-474A-8A27-1A7EF9490E08}" dt="2020-12-31T06:32:05.051" v="5736" actId="47"/>
        <pc:sldMkLst>
          <pc:docMk/>
          <pc:sldMk cId="2187253843" sldId="1165"/>
        </pc:sldMkLst>
      </pc:sldChg>
      <pc:sldChg chg="del">
        <pc:chgData name="Jang Insun" userId="9a6367cea696bed7" providerId="LiveId" clId="{3445014F-97AD-474A-8A27-1A7EF9490E08}" dt="2020-12-31T06:32:05.236" v="5737" actId="47"/>
        <pc:sldMkLst>
          <pc:docMk/>
          <pc:sldMk cId="725839867" sldId="1166"/>
        </pc:sldMkLst>
      </pc:sldChg>
      <pc:sldChg chg="modSp add del mod">
        <pc:chgData name="Jang Insun" userId="9a6367cea696bed7" providerId="LiveId" clId="{3445014F-97AD-474A-8A27-1A7EF9490E08}" dt="2020-12-31T06:33:13.445" v="5900" actId="2696"/>
        <pc:sldMkLst>
          <pc:docMk/>
          <pc:sldMk cId="1192618524" sldId="1167"/>
        </pc:sldMkLst>
        <pc:spChg chg="mod">
          <ac:chgData name="Jang Insun" userId="9a6367cea696bed7" providerId="LiveId" clId="{3445014F-97AD-474A-8A27-1A7EF9490E08}" dt="2020-12-31T06:33:08.233" v="5896" actId="20577"/>
          <ac:spMkLst>
            <pc:docMk/>
            <pc:sldMk cId="1192618524" sldId="1167"/>
            <ac:spMk id="3" creationId="{00000000-0000-0000-0000-000000000000}"/>
          </ac:spMkLst>
        </pc:spChg>
      </pc:sldChg>
      <pc:sldChg chg="add">
        <pc:chgData name="Jang Insun" userId="9a6367cea696bed7" providerId="LiveId" clId="{3445014F-97AD-474A-8A27-1A7EF9490E08}" dt="2020-12-31T06:33:14.328" v="5901"/>
        <pc:sldMkLst>
          <pc:docMk/>
          <pc:sldMk cId="1566733896" sldId="1167"/>
        </pc:sldMkLst>
      </pc:sldChg>
      <pc:sldChg chg="del">
        <pc:chgData name="Jang Insun" userId="9a6367cea696bed7" providerId="LiveId" clId="{3445014F-97AD-474A-8A27-1A7EF9490E08}" dt="2020-12-31T06:33:09.974" v="5897" actId="47"/>
        <pc:sldMkLst>
          <pc:docMk/>
          <pc:sldMk cId="2560553005" sldId="1168"/>
        </pc:sldMkLst>
      </pc:sldChg>
      <pc:sldChg chg="addSp modSp add mod modNotesTx">
        <pc:chgData name="Jang Insun" userId="9a6367cea696bed7" providerId="LiveId" clId="{3445014F-97AD-474A-8A27-1A7EF9490E08}" dt="2020-12-31T06:13:39.977" v="3695" actId="20577"/>
        <pc:sldMkLst>
          <pc:docMk/>
          <pc:sldMk cId="930562564" sldId="1169"/>
        </pc:sldMkLst>
        <pc:spChg chg="mod">
          <ac:chgData name="Jang Insun" userId="9a6367cea696bed7" providerId="LiveId" clId="{3445014F-97AD-474A-8A27-1A7EF9490E08}" dt="2020-12-31T06:02:46.697" v="2508" actId="20577"/>
          <ac:spMkLst>
            <pc:docMk/>
            <pc:sldMk cId="930562564" sldId="1169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6:11:29.650" v="3529" actId="20577"/>
          <ac:spMkLst>
            <pc:docMk/>
            <pc:sldMk cId="930562564" sldId="1169"/>
            <ac:spMk id="3" creationId="{00000000-0000-0000-0000-000000000000}"/>
          </ac:spMkLst>
        </pc:spChg>
        <pc:picChg chg="add mod">
          <ac:chgData name="Jang Insun" userId="9a6367cea696bed7" providerId="LiveId" clId="{3445014F-97AD-474A-8A27-1A7EF9490E08}" dt="2020-12-31T06:13:29.982" v="3648" actId="1076"/>
          <ac:picMkLst>
            <pc:docMk/>
            <pc:sldMk cId="930562564" sldId="1169"/>
            <ac:picMk id="7" creationId="{DC5B2CA4-FB30-48CB-979F-23765088D4C8}"/>
          </ac:picMkLst>
        </pc:picChg>
      </pc:sldChg>
      <pc:sldChg chg="modSp add del mod">
        <pc:chgData name="Jang Insun" userId="9a6367cea696bed7" providerId="LiveId" clId="{3445014F-97AD-474A-8A27-1A7EF9490E08}" dt="2020-12-31T04:44:08.461" v="1619" actId="47"/>
        <pc:sldMkLst>
          <pc:docMk/>
          <pc:sldMk cId="2640922158" sldId="1170"/>
        </pc:sldMkLst>
        <pc:spChg chg="mod">
          <ac:chgData name="Jang Insun" userId="9a6367cea696bed7" providerId="LiveId" clId="{3445014F-97AD-474A-8A27-1A7EF9490E08}" dt="2020-12-31T04:41:46.594" v="1388" actId="20577"/>
          <ac:spMkLst>
            <pc:docMk/>
            <pc:sldMk cId="2640922158" sldId="1170"/>
            <ac:spMk id="2" creationId="{00000000-0000-0000-0000-000000000000}"/>
          </ac:spMkLst>
        </pc:spChg>
      </pc:sldChg>
      <pc:sldChg chg="addSp delSp modSp add mod ord">
        <pc:chgData name="Jang Insun" userId="9a6367cea696bed7" providerId="LiveId" clId="{3445014F-97AD-474A-8A27-1A7EF9490E08}" dt="2020-12-31T06:21:05.181" v="5117" actId="20577"/>
        <pc:sldMkLst>
          <pc:docMk/>
          <pc:sldMk cId="3326953618" sldId="1170"/>
        </pc:sldMkLst>
        <pc:spChg chg="mod">
          <ac:chgData name="Jang Insun" userId="9a6367cea696bed7" providerId="LiveId" clId="{3445014F-97AD-474A-8A27-1A7EF9490E08}" dt="2020-12-31T06:21:05.181" v="5117" actId="20577"/>
          <ac:spMkLst>
            <pc:docMk/>
            <pc:sldMk cId="3326953618" sldId="1170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6:02:14.726" v="2426" actId="20577"/>
          <ac:spMkLst>
            <pc:docMk/>
            <pc:sldMk cId="3326953618" sldId="1170"/>
            <ac:spMk id="3" creationId="{00000000-0000-0000-0000-000000000000}"/>
          </ac:spMkLst>
        </pc:spChg>
        <pc:picChg chg="add del mod">
          <ac:chgData name="Jang Insun" userId="9a6367cea696bed7" providerId="LiveId" clId="{3445014F-97AD-474A-8A27-1A7EF9490E08}" dt="2020-12-31T06:01:57.702" v="2416" actId="478"/>
          <ac:picMkLst>
            <pc:docMk/>
            <pc:sldMk cId="3326953618" sldId="1170"/>
            <ac:picMk id="7" creationId="{2BA91229-2231-4A66-805D-CA15373CFAFC}"/>
          </ac:picMkLst>
        </pc:picChg>
        <pc:picChg chg="add mod">
          <ac:chgData name="Jang Insun" userId="9a6367cea696bed7" providerId="LiveId" clId="{3445014F-97AD-474A-8A27-1A7EF9490E08}" dt="2020-12-31T06:02:03.949" v="2421" actId="1076"/>
          <ac:picMkLst>
            <pc:docMk/>
            <pc:sldMk cId="3326953618" sldId="1170"/>
            <ac:picMk id="9" creationId="{20946C3B-4F3F-4CC0-9C8A-812BF0189CF2}"/>
          </ac:picMkLst>
        </pc:picChg>
      </pc:sldChg>
      <pc:sldChg chg="addSp delSp modSp add mod">
        <pc:chgData name="Jang Insun" userId="9a6367cea696bed7" providerId="LiveId" clId="{3445014F-97AD-474A-8A27-1A7EF9490E08}" dt="2020-12-31T06:29:37.422" v="5474" actId="20577"/>
        <pc:sldMkLst>
          <pc:docMk/>
          <pc:sldMk cId="3865944460" sldId="1171"/>
        </pc:sldMkLst>
        <pc:spChg chg="mod">
          <ac:chgData name="Jang Insun" userId="9a6367cea696bed7" providerId="LiveId" clId="{3445014F-97AD-474A-8A27-1A7EF9490E08}" dt="2020-12-31T06:12:27.891" v="3585" actId="20577"/>
          <ac:spMkLst>
            <pc:docMk/>
            <pc:sldMk cId="3865944460" sldId="1171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6:29:37.422" v="5474" actId="20577"/>
          <ac:spMkLst>
            <pc:docMk/>
            <pc:sldMk cId="3865944460" sldId="1171"/>
            <ac:spMk id="3" creationId="{00000000-0000-0000-0000-000000000000}"/>
          </ac:spMkLst>
        </pc:spChg>
        <pc:picChg chg="del mod">
          <ac:chgData name="Jang Insun" userId="9a6367cea696bed7" providerId="LiveId" clId="{3445014F-97AD-474A-8A27-1A7EF9490E08}" dt="2020-12-31T06:15:41.707" v="4257" actId="478"/>
          <ac:picMkLst>
            <pc:docMk/>
            <pc:sldMk cId="3865944460" sldId="1171"/>
            <ac:picMk id="7" creationId="{DC5B2CA4-FB30-48CB-979F-23765088D4C8}"/>
          </ac:picMkLst>
        </pc:picChg>
        <pc:picChg chg="add del mod">
          <ac:chgData name="Jang Insun" userId="9a6367cea696bed7" providerId="LiveId" clId="{3445014F-97AD-474A-8A27-1A7EF9490E08}" dt="2020-12-31T06:27:50.954" v="5448" actId="21"/>
          <ac:picMkLst>
            <pc:docMk/>
            <pc:sldMk cId="3865944460" sldId="1171"/>
            <ac:picMk id="8" creationId="{D4B7C2B3-D6DF-4532-9DCB-F1795EB17052}"/>
          </ac:picMkLst>
        </pc:picChg>
      </pc:sldChg>
      <pc:sldChg chg="addSp delSp modSp add mod">
        <pc:chgData name="Jang Insun" userId="9a6367cea696bed7" providerId="LiveId" clId="{3445014F-97AD-474A-8A27-1A7EF9490E08}" dt="2020-12-31T06:31:39.009" v="5729" actId="20577"/>
        <pc:sldMkLst>
          <pc:docMk/>
          <pc:sldMk cId="3421264307" sldId="1172"/>
        </pc:sldMkLst>
        <pc:spChg chg="mod">
          <ac:chgData name="Jang Insun" userId="9a6367cea696bed7" providerId="LiveId" clId="{3445014F-97AD-474A-8A27-1A7EF9490E08}" dt="2020-12-31T06:17:18.638" v="4364" actId="20577"/>
          <ac:spMkLst>
            <pc:docMk/>
            <pc:sldMk cId="3421264307" sldId="1172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6:31:39.009" v="5729" actId="20577"/>
          <ac:spMkLst>
            <pc:docMk/>
            <pc:sldMk cId="3421264307" sldId="1172"/>
            <ac:spMk id="3" creationId="{00000000-0000-0000-0000-000000000000}"/>
          </ac:spMkLst>
        </pc:spChg>
        <pc:picChg chg="add del mod">
          <ac:chgData name="Jang Insun" userId="9a6367cea696bed7" providerId="LiveId" clId="{3445014F-97AD-474A-8A27-1A7EF9490E08}" dt="2020-12-31T06:29:00.128" v="5450" actId="478"/>
          <ac:picMkLst>
            <pc:docMk/>
            <pc:sldMk cId="3421264307" sldId="1172"/>
            <ac:picMk id="6" creationId="{202FB063-FCFA-47E4-99B7-D3C45345C7C3}"/>
          </ac:picMkLst>
        </pc:picChg>
        <pc:picChg chg="add mod">
          <ac:chgData name="Jang Insun" userId="9a6367cea696bed7" providerId="LiveId" clId="{3445014F-97AD-474A-8A27-1A7EF9490E08}" dt="2020-12-31T06:29:13.157" v="5456" actId="1076"/>
          <ac:picMkLst>
            <pc:docMk/>
            <pc:sldMk cId="3421264307" sldId="1172"/>
            <ac:picMk id="8" creationId="{A6D2FA04-A354-44DB-AE22-8E851017032F}"/>
          </ac:picMkLst>
        </pc:picChg>
      </pc:sldChg>
      <pc:sldChg chg="modSp add mod">
        <pc:chgData name="Jang Insun" userId="9a6367cea696bed7" providerId="LiveId" clId="{3445014F-97AD-474A-8A27-1A7EF9490E08}" dt="2020-12-31T06:32:00.490" v="5733"/>
        <pc:sldMkLst>
          <pc:docMk/>
          <pc:sldMk cId="1852482692" sldId="1173"/>
        </pc:sldMkLst>
        <pc:spChg chg="mod">
          <ac:chgData name="Jang Insun" userId="9a6367cea696bed7" providerId="LiveId" clId="{3445014F-97AD-474A-8A27-1A7EF9490E08}" dt="2020-12-31T06:29:19.231" v="5473" actId="20577"/>
          <ac:spMkLst>
            <pc:docMk/>
            <pc:sldMk cId="1852482692" sldId="1173"/>
            <ac:spMk id="2" creationId="{00000000-0000-0000-0000-000000000000}"/>
          </ac:spMkLst>
        </pc:spChg>
        <pc:spChg chg="mod">
          <ac:chgData name="Jang Insun" userId="9a6367cea696bed7" providerId="LiveId" clId="{3445014F-97AD-474A-8A27-1A7EF9490E08}" dt="2020-12-31T06:32:00.490" v="5733"/>
          <ac:spMkLst>
            <pc:docMk/>
            <pc:sldMk cId="1852482692" sldId="1173"/>
            <ac:spMk id="3" creationId="{00000000-0000-0000-0000-000000000000}"/>
          </ac:spMkLst>
        </pc:spChg>
      </pc:sldChg>
      <pc:sldMasterChg chg="modSp mod">
        <pc:chgData name="Jang Insun" userId="9a6367cea696bed7" providerId="LiveId" clId="{3445014F-97AD-474A-8A27-1A7EF9490E08}" dt="2020-12-31T04:33:11.643" v="154" actId="20577"/>
        <pc:sldMasterMkLst>
          <pc:docMk/>
          <pc:sldMasterMk cId="0" sldId="2147483648"/>
        </pc:sldMasterMkLst>
        <pc:spChg chg="mod">
          <ac:chgData name="Jang Insun" userId="9a6367cea696bed7" providerId="LiveId" clId="{3445014F-97AD-474A-8A27-1A7EF9490E08}" dt="2020-12-31T04:33:11.643" v="154" actId="20577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Jang Insun" userId="9a6367cea696bed7" providerId="LiveId" clId="{3445014F-97AD-474A-8A27-1A7EF9490E08}" dt="2020-12-31T04:33:06.345" v="144" actId="20577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  <pc:docChgLst>
    <pc:chgData name="Jang Insun" userId="9a6367cea696bed7" providerId="LiveId" clId="{C76992D7-B758-46DB-B080-2E529C17FA8D}"/>
    <pc:docChg chg="modSld">
      <pc:chgData name="Jang Insun" userId="9a6367cea696bed7" providerId="LiveId" clId="{C76992D7-B758-46DB-B080-2E529C17FA8D}" dt="2020-03-15T08:42:43.871" v="35" actId="20577"/>
      <pc:docMkLst>
        <pc:docMk/>
      </pc:docMkLst>
      <pc:sldChg chg="modSp mod">
        <pc:chgData name="Jang Insun" userId="9a6367cea696bed7" providerId="LiveId" clId="{C76992D7-B758-46DB-B080-2E529C17FA8D}" dt="2020-03-15T08:36:28.575" v="13" actId="20577"/>
        <pc:sldMkLst>
          <pc:docMk/>
          <pc:sldMk cId="676503811" sldId="1077"/>
        </pc:sldMkLst>
        <pc:spChg chg="mod">
          <ac:chgData name="Jang Insun" userId="9a6367cea696bed7" providerId="LiveId" clId="{C76992D7-B758-46DB-B080-2E529C17FA8D}" dt="2020-03-15T08:36:28.575" v="13" actId="20577"/>
          <ac:spMkLst>
            <pc:docMk/>
            <pc:sldMk cId="676503811" sldId="1077"/>
            <ac:spMk id="3" creationId="{00000000-0000-0000-0000-000000000000}"/>
          </ac:spMkLst>
        </pc:spChg>
      </pc:sldChg>
      <pc:sldChg chg="modSp mod">
        <pc:chgData name="Jang Insun" userId="9a6367cea696bed7" providerId="LiveId" clId="{C76992D7-B758-46DB-B080-2E529C17FA8D}" dt="2020-03-15T08:42:43.871" v="35" actId="20577"/>
        <pc:sldMkLst>
          <pc:docMk/>
          <pc:sldMk cId="1585560036" sldId="1092"/>
        </pc:sldMkLst>
        <pc:spChg chg="mod">
          <ac:chgData name="Jang Insun" userId="9a6367cea696bed7" providerId="LiveId" clId="{C76992D7-B758-46DB-B080-2E529C17FA8D}" dt="2020-03-15T08:42:43.871" v="35" actId="20577"/>
          <ac:spMkLst>
            <pc:docMk/>
            <pc:sldMk cId="1585560036" sldId="1092"/>
            <ac:spMk id="3" creationId="{00000000-0000-0000-0000-000000000000}"/>
          </ac:spMkLst>
        </pc:spChg>
      </pc:sldChg>
    </pc:docChg>
  </pc:docChgLst>
  <pc:docChgLst>
    <pc:chgData name="Jang Insun" userId="9a6367cea696bed7" providerId="LiveId" clId="{FFBA6D32-DF29-4FB8-847D-ACCBDC1507D8}"/>
    <pc:docChg chg="custSel addSld modSld">
      <pc:chgData name="Jang Insun" userId="9a6367cea696bed7" providerId="LiveId" clId="{FFBA6D32-DF29-4FB8-847D-ACCBDC1507D8}" dt="2021-01-15T06:19:47.522" v="1944"/>
      <pc:docMkLst>
        <pc:docMk/>
      </pc:docMkLst>
      <pc:sldChg chg="modSp mod">
        <pc:chgData name="Jang Insun" userId="9a6367cea696bed7" providerId="LiveId" clId="{FFBA6D32-DF29-4FB8-847D-ACCBDC1507D8}" dt="2021-01-15T06:11:09.577" v="1873" actId="1076"/>
        <pc:sldMkLst>
          <pc:docMk/>
          <pc:sldMk cId="3326953618" sldId="1170"/>
        </pc:sldMkLst>
        <pc:picChg chg="mod">
          <ac:chgData name="Jang Insun" userId="9a6367cea696bed7" providerId="LiveId" clId="{FFBA6D32-DF29-4FB8-847D-ACCBDC1507D8}" dt="2021-01-15T06:11:09.577" v="1873" actId="1076"/>
          <ac:picMkLst>
            <pc:docMk/>
            <pc:sldMk cId="3326953618" sldId="1170"/>
            <ac:picMk id="9" creationId="{20946C3B-4F3F-4CC0-9C8A-812BF0189CF2}"/>
          </ac:picMkLst>
        </pc:picChg>
      </pc:sldChg>
      <pc:sldChg chg="modSp mod">
        <pc:chgData name="Jang Insun" userId="9a6367cea696bed7" providerId="LiveId" clId="{FFBA6D32-DF29-4FB8-847D-ACCBDC1507D8}" dt="2021-01-15T06:19:47.522" v="1944"/>
        <pc:sldMkLst>
          <pc:docMk/>
          <pc:sldMk cId="3865944460" sldId="1171"/>
        </pc:sldMkLst>
        <pc:spChg chg="mod">
          <ac:chgData name="Jang Insun" userId="9a6367cea696bed7" providerId="LiveId" clId="{FFBA6D32-DF29-4FB8-847D-ACCBDC1507D8}" dt="2021-01-15T05:58:19.278" v="71" actId="20577"/>
          <ac:spMkLst>
            <pc:docMk/>
            <pc:sldMk cId="3865944460" sldId="1171"/>
            <ac:spMk id="2" creationId="{00000000-0000-0000-0000-000000000000}"/>
          </ac:spMkLst>
        </pc:spChg>
        <pc:spChg chg="mod">
          <ac:chgData name="Jang Insun" userId="9a6367cea696bed7" providerId="LiveId" clId="{FFBA6D32-DF29-4FB8-847D-ACCBDC1507D8}" dt="2021-01-15T06:19:47.522" v="1944"/>
          <ac:spMkLst>
            <pc:docMk/>
            <pc:sldMk cId="3865944460" sldId="1171"/>
            <ac:spMk id="3" creationId="{00000000-0000-0000-0000-000000000000}"/>
          </ac:spMkLst>
        </pc:spChg>
      </pc:sldChg>
      <pc:sldChg chg="modSp mod">
        <pc:chgData name="Jang Insun" userId="9a6367cea696bed7" providerId="LiveId" clId="{FFBA6D32-DF29-4FB8-847D-ACCBDC1507D8}" dt="2021-01-15T05:58:06.748" v="4" actId="20577"/>
        <pc:sldMkLst>
          <pc:docMk/>
          <pc:sldMk cId="3421264307" sldId="1172"/>
        </pc:sldMkLst>
        <pc:spChg chg="mod">
          <ac:chgData name="Jang Insun" userId="9a6367cea696bed7" providerId="LiveId" clId="{FFBA6D32-DF29-4FB8-847D-ACCBDC1507D8}" dt="2021-01-15T05:58:06.748" v="4" actId="20577"/>
          <ac:spMkLst>
            <pc:docMk/>
            <pc:sldMk cId="3421264307" sldId="1172"/>
            <ac:spMk id="2" creationId="{00000000-0000-0000-0000-000000000000}"/>
          </ac:spMkLst>
        </pc:spChg>
      </pc:sldChg>
      <pc:sldChg chg="addSp delSp modSp add mod">
        <pc:chgData name="Jang Insun" userId="9a6367cea696bed7" providerId="LiveId" clId="{FFBA6D32-DF29-4FB8-847D-ACCBDC1507D8}" dt="2021-01-15T06:10:01.536" v="1868" actId="208"/>
        <pc:sldMkLst>
          <pc:docMk/>
          <pc:sldMk cId="1000388156" sldId="1174"/>
        </pc:sldMkLst>
        <pc:spChg chg="mod">
          <ac:chgData name="Jang Insun" userId="9a6367cea696bed7" providerId="LiveId" clId="{FFBA6D32-DF29-4FB8-847D-ACCBDC1507D8}" dt="2021-01-15T06:07:56.997" v="1563" actId="20577"/>
          <ac:spMkLst>
            <pc:docMk/>
            <pc:sldMk cId="1000388156" sldId="1174"/>
            <ac:spMk id="2" creationId="{00000000-0000-0000-0000-000000000000}"/>
          </ac:spMkLst>
        </pc:spChg>
        <pc:spChg chg="mod">
          <ac:chgData name="Jang Insun" userId="9a6367cea696bed7" providerId="LiveId" clId="{FFBA6D32-DF29-4FB8-847D-ACCBDC1507D8}" dt="2021-01-15T06:09:51.618" v="1865" actId="20577"/>
          <ac:spMkLst>
            <pc:docMk/>
            <pc:sldMk cId="1000388156" sldId="1174"/>
            <ac:spMk id="3" creationId="{00000000-0000-0000-0000-000000000000}"/>
          </ac:spMkLst>
        </pc:spChg>
        <pc:spChg chg="add mod">
          <ac:chgData name="Jang Insun" userId="9a6367cea696bed7" providerId="LiveId" clId="{FFBA6D32-DF29-4FB8-847D-ACCBDC1507D8}" dt="2021-01-15T06:10:01.536" v="1868" actId="208"/>
          <ac:spMkLst>
            <pc:docMk/>
            <pc:sldMk cId="1000388156" sldId="1174"/>
            <ac:spMk id="9" creationId="{722769D4-7FC2-4175-8309-06FA0421084F}"/>
          </ac:spMkLst>
        </pc:spChg>
        <pc:picChg chg="add mod">
          <ac:chgData name="Jang Insun" userId="9a6367cea696bed7" providerId="LiveId" clId="{FFBA6D32-DF29-4FB8-847D-ACCBDC1507D8}" dt="2021-01-15T06:09:36.690" v="1806" actId="1076"/>
          <ac:picMkLst>
            <pc:docMk/>
            <pc:sldMk cId="1000388156" sldId="1174"/>
            <ac:picMk id="7" creationId="{D4AA87DE-EA7D-4A5B-B700-EDF29F2B91BF}"/>
          </ac:picMkLst>
        </pc:picChg>
        <pc:picChg chg="del">
          <ac:chgData name="Jang Insun" userId="9a6367cea696bed7" providerId="LiveId" clId="{FFBA6D32-DF29-4FB8-847D-ACCBDC1507D8}" dt="2021-01-15T06:08:53.879" v="1672" actId="478"/>
          <ac:picMkLst>
            <pc:docMk/>
            <pc:sldMk cId="1000388156" sldId="1174"/>
            <ac:picMk id="8" creationId="{A6D2FA04-A354-44DB-AE22-8E851017032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08788" y="12700"/>
            <a:ext cx="219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270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9B1FD-7D23-E10E-A377-AA63C1D1D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5EF9BE7-E314-9A66-58B4-112256CE4D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32F3818-2D8B-CA44-85CA-C8564B2BC9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11268" name="Rectangle 6">
            <a:extLst>
              <a:ext uri="{FF2B5EF4-FFF2-40B4-BE49-F238E27FC236}">
                <a16:creationId xmlns:a16="http://schemas.microsoft.com/office/drawing/2014/main" id="{36653F1A-6CEE-E8ED-F17A-28529C2D25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173" name="Rectangle 7">
            <a:extLst>
              <a:ext uri="{FF2B5EF4-FFF2-40B4-BE49-F238E27FC236}">
                <a16:creationId xmlns:a16="http://schemas.microsoft.com/office/drawing/2014/main" id="{149D6F5F-9CBB-3D1A-D33A-3283588711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>
              <a:cs typeface="Arial" panose="020B0604020202020204" pitchFamily="34" charset="0"/>
            </a:endParaRP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id="{2C2A776C-EAF8-C2FE-CB63-1AD28F77C1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>
            <a:extLst>
              <a:ext uri="{FF2B5EF4-FFF2-40B4-BE49-F238E27FC236}">
                <a16:creationId xmlns:a16="http://schemas.microsoft.com/office/drawing/2014/main" id="{09AE4279-E49A-DEDF-061E-604418396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07122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55650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72AFE-4E64-2385-7DE1-3B478505A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AB3693A-3A18-947A-F94D-56CBAA8FF6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2E4F3F7-6A28-AED4-7E6A-49BB399AA3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922AE47A-D58F-59EF-4D1B-A2667F550943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03B27D5-DF38-54B1-236F-45FD5D15138A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DF9F89-E07B-CB97-85A7-79BD09DFF7E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11BACAE-484C-305B-4B34-5A629FD0D1C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60130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08F18-1743-CA8E-F9E6-D122E9C2D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A06FDDB-34FE-13D1-BD50-F61B762CF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B49AB38-E1DD-636F-355C-38EEE711E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BFC32420-BBA0-7E14-CDBA-66F4DA1CB169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0420447-C9F5-ECED-B04F-87DB0D9F7F7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15F7960-A8D5-9F25-9CD2-064BA31DBD3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1AB61C-3A60-EEE2-C76E-E73AEAED8A4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70067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2B24F-6D5D-59EC-D38C-32950EE5C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BE59C39-C402-3423-9994-EB5837CDE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1796053-E09C-576B-9ECE-19765EB68E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E0B15A0E-C56B-8C79-AA72-0A1FF1773C70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E0EEBA-0CA7-BB61-F831-59E2841CC0B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13209D1-DF4C-64D9-E38A-EFBA7A2B13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5636AEE-5612-6476-A317-CA9AAC1D3D1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30553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22125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DF54F-024E-BECF-5276-23FD0968B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5FE811D-1D95-E7CE-96DD-D09093CE87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D8187E4-7A7F-8065-C737-DD22DFB12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B365AF9D-1514-1F8E-DD54-9661D04DA5B0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517E28-B8D0-42F2-F2CC-5DEC5BCCC9E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65F401-AEB1-F4B3-731C-6FE3AD62C8B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4E7013-B2BF-C022-50A9-57A9D1CFC2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14690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B07E1-7443-727D-041C-6770D486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0B2BE80-E473-505C-FC98-7AEEEF8D2A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8F45857-9277-EF64-9840-8763AF747F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1394A266-9457-83B2-91A2-7FBD7188CF1A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D112F7A-B0E0-AF8F-30AA-E9DC5A8111CC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7C2715-DDA1-6DF5-E4BB-8EB5D46E497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904DF1A-9F15-5A22-110F-0817CF030B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2150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 et. al,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 et. al,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25744" y="6475413"/>
            <a:ext cx="2018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 et. al, LG Electronics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>
                <a:cs typeface="Arial" charset="0"/>
              </a:rPr>
              <a:t>doc.: IEEE 802.11-25/1564r0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73100" y="606879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673100" y="294734"/>
            <a:ext cx="1579600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sz="1800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September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0710A-5B32-A869-BE5D-41B716E35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>
            <a:extLst>
              <a:ext uri="{FF2B5EF4-FFF2-40B4-BE49-F238E27FC236}">
                <a16:creationId xmlns:a16="http://schemas.microsoft.com/office/drawing/2014/main" id="{B85303E3-C176-E63B-7DFF-368E7245F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0" y="6475413"/>
            <a:ext cx="167834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3FCFBA91-0B49-61A8-32A2-B1C81D66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>
              <a:cs typeface="Arial" panose="020B0604020202020204" pitchFamily="34" charset="0"/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A0329D5B-E0AC-7676-A981-535F9DF2A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 dirty="0">
                <a:solidFill>
                  <a:schemeClr val="tx1"/>
                </a:solidFill>
                <a:ea typeface="굴림" panose="020B0600000101010101" pitchFamily="50" charset="-127"/>
              </a:rPr>
              <a:t>Complete Profile for IMMW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14FE32F-D738-A3F3-4C89-E5726A2B3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>
                <a:ea typeface="굴림" panose="020B0600000101010101" pitchFamily="50" charset="-127"/>
              </a:rPr>
              <a:t>Date:</a:t>
            </a:r>
            <a:r>
              <a:rPr lang="en-US" altLang="ko-KR" sz="2000" b="0" dirty="0">
                <a:ea typeface="굴림" panose="020B0600000101010101" pitchFamily="50" charset="-127"/>
              </a:rPr>
              <a:t> 2025-09-15</a:t>
            </a:r>
          </a:p>
        </p:txBody>
      </p:sp>
      <p:sp>
        <p:nvSpPr>
          <p:cNvPr id="6151" name="Rectangle 12">
            <a:extLst>
              <a:ext uri="{FF2B5EF4-FFF2-40B4-BE49-F238E27FC236}">
                <a16:creationId xmlns:a16="http://schemas.microsoft.com/office/drawing/2014/main" id="{6F68E1BC-1E1F-069C-212C-81682A345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3622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B85495C3-6587-93DF-EE3D-5539B349F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92556"/>
              </p:ext>
            </p:extLst>
          </p:nvPr>
        </p:nvGraphicFramePr>
        <p:xfrm>
          <a:off x="712304" y="2819398"/>
          <a:ext cx="7620000" cy="3505202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96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9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Eunsung</a:t>
                      </a:r>
                      <a:r>
                        <a:rPr kumimoji="0" lang="en-CA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Park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esung.park@lge.com 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746700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477798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Lee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hongwon.lee@lge.com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556152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343655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Jung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027612"/>
                  </a:ext>
                </a:extLst>
              </a:tr>
              <a:tr h="400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HanGyu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235989"/>
                  </a:ext>
                </a:extLst>
              </a:tr>
              <a:tr h="4089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</a:t>
                      </a: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10680 Treena St, San Diego CA 92131 , USA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sanggook.kim@lge.com</a:t>
                      </a:r>
                      <a:endParaRPr kumimoji="0" lang="ko-KR" alt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864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252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Essentially in 11bq, we expect the information of IMMW STA can be obtained from reporting STA operating on a link in Sub-7GHz band using MLO defined in 11be</a:t>
            </a:r>
          </a:p>
          <a:p>
            <a:pPr lvl="1"/>
            <a:r>
              <a:rPr lang="en-US" altLang="ko-KR" sz="1600" dirty="0"/>
              <a:t>The reported IMMW STA doesn’t need to generate and transmit the MGMT frames, e.g., (Re)Association/Probe Request/Response frames and other (E.g., Link Reconfiguration frames)</a:t>
            </a:r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r>
              <a:rPr lang="en-US" altLang="ko-KR" sz="2000" dirty="0"/>
              <a:t>In this contribution, we discuss how to construct the complete profile for IMMW in Multi-link element</a:t>
            </a:r>
          </a:p>
          <a:p>
            <a:pPr lvl="1"/>
            <a:r>
              <a:rPr lang="en-US" altLang="ko-KR" sz="1600" dirty="0"/>
              <a:t>in</a:t>
            </a:r>
            <a:r>
              <a:rPr lang="ko-KR" altLang="en-US" sz="1600" dirty="0"/>
              <a:t> </a:t>
            </a:r>
            <a:r>
              <a:rPr lang="en-US" altLang="ko-KR" sz="1600" dirty="0"/>
              <a:t>terms</a:t>
            </a:r>
            <a:r>
              <a:rPr lang="ko-KR" altLang="en-US" sz="1600" dirty="0"/>
              <a:t> </a:t>
            </a:r>
            <a:r>
              <a:rPr lang="en-US" altLang="ko-KR" sz="1600" dirty="0"/>
              <a:t>of</a:t>
            </a:r>
            <a:r>
              <a:rPr lang="ko-KR" altLang="en-US" sz="1600" dirty="0"/>
              <a:t> </a:t>
            </a:r>
            <a:r>
              <a:rPr lang="en-US" altLang="ko-KR" sz="1600" dirty="0"/>
              <a:t>STA</a:t>
            </a:r>
            <a:r>
              <a:rPr lang="ko-KR" altLang="en-US" sz="1600" dirty="0"/>
              <a:t> </a:t>
            </a:r>
            <a:r>
              <a:rPr lang="en-US" altLang="ko-KR" sz="1600" dirty="0"/>
              <a:t>Info and STA Profile</a:t>
            </a:r>
            <a:r>
              <a:rPr lang="ko-KR" altLang="en-US" sz="1600" dirty="0"/>
              <a:t> </a:t>
            </a:r>
            <a:r>
              <a:rPr lang="en-US" altLang="ko-KR" sz="1600" dirty="0"/>
              <a:t>fields</a:t>
            </a:r>
          </a:p>
          <a:p>
            <a:endParaRPr lang="en-US" altLang="ko-KR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0514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31B38-EA41-7445-B39F-FCFE016D9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282BCA-7CA1-5F98-7C54-B137A2C71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STA Control/Info in Complete Profile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B5EEB9D-A3F9-7803-3FCA-E41B888AA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139FA1-9306-D24A-72A3-5C70B9173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29AA767D-C2A5-467D-C6EA-5B01434F0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9718"/>
            <a:ext cx="7772400" cy="4466281"/>
          </a:xfrm>
        </p:spPr>
        <p:txBody>
          <a:bodyPr/>
          <a:lstStyle/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r>
              <a:rPr lang="en-US" altLang="ko-KR" sz="1800" dirty="0">
                <a:solidFill>
                  <a:srgbClr val="000000"/>
                </a:solidFill>
              </a:rPr>
              <a:t>If we reuse current STA Info using </a:t>
            </a:r>
            <a:r>
              <a:rPr lang="en-US" altLang="ko-KR" sz="1800" dirty="0" err="1">
                <a:solidFill>
                  <a:srgbClr val="000000"/>
                </a:solidFill>
              </a:rPr>
              <a:t>subIE</a:t>
            </a:r>
            <a:r>
              <a:rPr lang="en-US" altLang="ko-KR" sz="1800" dirty="0">
                <a:solidFill>
                  <a:srgbClr val="000000"/>
                </a:solidFill>
              </a:rPr>
              <a:t> ID = 0,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STA MAC address and TSF Offset are necessary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Enhanced Critical Updates Information can be used for IMMW as a type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The others are NOT necessary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We have only 2 reserved bits which can be used for IMMW</a:t>
            </a:r>
          </a:p>
          <a:p>
            <a:pPr lvl="2"/>
            <a:r>
              <a:rPr lang="en-US" altLang="ko-KR" sz="1200" dirty="0">
                <a:solidFill>
                  <a:srgbClr val="000000"/>
                </a:solidFill>
              </a:rPr>
              <a:t>Maybe, if we move most of information to STA Profile, it could be enough</a:t>
            </a:r>
          </a:p>
          <a:p>
            <a:r>
              <a:rPr lang="en-US" altLang="ko-KR" sz="1800" dirty="0">
                <a:solidFill>
                  <a:srgbClr val="000000"/>
                </a:solidFill>
              </a:rPr>
              <a:t>Alternative #1: Unnecessary information is replaced (still using </a:t>
            </a:r>
            <a:r>
              <a:rPr lang="en-US" altLang="ko-KR" sz="1800" dirty="0" err="1">
                <a:solidFill>
                  <a:srgbClr val="000000"/>
                </a:solidFill>
              </a:rPr>
              <a:t>subIE</a:t>
            </a:r>
            <a:r>
              <a:rPr lang="en-US" altLang="ko-KR" sz="1800" dirty="0">
                <a:solidFill>
                  <a:srgbClr val="000000"/>
                </a:solidFill>
              </a:rPr>
              <a:t> ID = 0) with IMMW info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It </a:t>
            </a:r>
            <a:r>
              <a:rPr lang="en-US" altLang="ko-KR" sz="1400" dirty="0"/>
              <a:t>assumes an awareness that it is the complete profile for the IMMW STA</a:t>
            </a:r>
            <a:endParaRPr lang="en-US" altLang="ko-KR" sz="1400" dirty="0">
              <a:solidFill>
                <a:srgbClr val="000000"/>
              </a:solidFill>
            </a:endParaRPr>
          </a:p>
          <a:p>
            <a:r>
              <a:rPr lang="en-US" altLang="ko-KR" sz="1800" dirty="0">
                <a:solidFill>
                  <a:srgbClr val="000000"/>
                </a:solidFill>
              </a:rPr>
              <a:t>Alternative #2: Define IMMW Per-STA Profile, e.g., using </a:t>
            </a:r>
            <a:r>
              <a:rPr lang="en-US" altLang="ko-KR" sz="1800" dirty="0" err="1">
                <a:solidFill>
                  <a:srgbClr val="000000"/>
                </a:solidFill>
              </a:rPr>
              <a:t>subIE</a:t>
            </a:r>
            <a:r>
              <a:rPr lang="en-US" altLang="ko-KR" sz="1800" dirty="0">
                <a:solidFill>
                  <a:srgbClr val="000000"/>
                </a:solidFill>
              </a:rPr>
              <a:t> ID = 1</a:t>
            </a:r>
          </a:p>
          <a:p>
            <a:pPr lvl="1"/>
            <a:r>
              <a:rPr lang="en-US" altLang="ko-KR" sz="1400" dirty="0"/>
              <a:t>It is dedicated to  IMMW STA</a:t>
            </a:r>
          </a:p>
          <a:p>
            <a:pPr lvl="1"/>
            <a:r>
              <a:rPr lang="en-US" altLang="ko-KR" sz="1400" dirty="0"/>
              <a:t>Necessary fields for IMMW would be included</a:t>
            </a:r>
          </a:p>
          <a:p>
            <a:pPr marL="457200" lvl="1" indent="0">
              <a:buNone/>
            </a:pPr>
            <a:endParaRPr lang="en-US" altLang="ko-KR" sz="1400" b="0" i="0" u="none" strike="noStrike" baseline="0" dirty="0">
              <a:solidFill>
                <a:srgbClr val="FF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804F84B-E42E-C728-367A-182787875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18" y="1752600"/>
            <a:ext cx="6275294" cy="129091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3CCE5AE-2F7F-67A9-69C4-E8322EC7D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4103" y="1752600"/>
            <a:ext cx="2657497" cy="123649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82CBBE5-784C-83F1-063D-AC18037600ED}"/>
              </a:ext>
            </a:extLst>
          </p:cNvPr>
          <p:cNvSpPr txBox="1"/>
          <p:nvPr/>
        </p:nvSpPr>
        <p:spPr>
          <a:xfrm>
            <a:off x="2703560" y="1512907"/>
            <a:ext cx="21095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rgbClr val="FF0000"/>
                </a:solidFill>
                <a:latin typeface="+mn-lt"/>
                <a:ea typeface="+mn-ea"/>
              </a:rPr>
              <a:t>STA Control From 11be</a:t>
            </a:r>
            <a:endParaRPr lang="ko-KR" altLang="en-US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2C230A-0B46-29A3-160C-CAB7DA4DD4BD}"/>
              </a:ext>
            </a:extLst>
          </p:cNvPr>
          <p:cNvSpPr txBox="1"/>
          <p:nvPr/>
        </p:nvSpPr>
        <p:spPr>
          <a:xfrm>
            <a:off x="6830894" y="1513036"/>
            <a:ext cx="17709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rgbClr val="FF0000"/>
                </a:solidFill>
                <a:latin typeface="+mn-lt"/>
                <a:ea typeface="+mn-ea"/>
              </a:rPr>
              <a:t>Amendment from 11bn</a:t>
            </a:r>
            <a:endParaRPr lang="ko-KR" altLang="en-US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518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106B8-BA42-5F67-35CE-1B8179A07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BF3356-3A0E-2336-5E7D-05AA58EDD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STA Profile in Complete Profile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62B6D1-52D7-E0ED-6A9B-3FB553584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>
                <a:solidFill>
                  <a:srgbClr val="000000"/>
                </a:solidFill>
              </a:rPr>
              <a:t>We expect to have some IMMW-related IEs/fields, e.g.,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IMMW</a:t>
            </a:r>
            <a:r>
              <a:rPr lang="ko-KR" altLang="en-US" sz="1400" dirty="0">
                <a:solidFill>
                  <a:srgbClr val="000000"/>
                </a:solidFill>
              </a:rPr>
              <a:t> </a:t>
            </a:r>
            <a:r>
              <a:rPr lang="en-US" altLang="ko-KR" sz="1400" dirty="0">
                <a:solidFill>
                  <a:srgbClr val="000000"/>
                </a:solidFill>
              </a:rPr>
              <a:t>Capabilities IE (e.g., BFT-related capabilities, Supported TX/RX Capa, …)</a:t>
            </a:r>
          </a:p>
          <a:p>
            <a:pPr lvl="1"/>
            <a:r>
              <a:rPr lang="en-US" altLang="ko-KR" sz="1400" dirty="0">
                <a:solidFill>
                  <a:srgbClr val="000000"/>
                </a:solidFill>
              </a:rPr>
              <a:t>IMMW Operation IE (e.g., Channel, BW, BSS color, …)</a:t>
            </a:r>
          </a:p>
          <a:p>
            <a:r>
              <a:rPr lang="en-US" altLang="ko-KR" sz="1800" dirty="0">
                <a:solidFill>
                  <a:srgbClr val="000000"/>
                </a:solidFill>
              </a:rPr>
              <a:t>Simply, we can add the fields/elements to MGMT frame and then follows baseline</a:t>
            </a:r>
          </a:p>
          <a:p>
            <a:pPr lvl="1"/>
            <a:endParaRPr lang="en-US" altLang="ko-KR" sz="14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  <a:p>
            <a:endParaRPr lang="en-US" altLang="ko-KR" sz="1800" dirty="0">
              <a:solidFill>
                <a:srgbClr val="000000"/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8D1ACC-FAFF-BB2C-7911-A30B095C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E2F642-7C18-75D4-743B-F917C89C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E96A8FA-59F8-EBA0-CED8-2E53A3996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382286"/>
            <a:ext cx="7187440" cy="131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54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A5D7E-5A32-552E-D59D-8E3EAE9B0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10A040-9F02-F79D-0F29-405C0E20D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STA Profile in Complete Profile (Cont’d)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171117A-BD93-F2C8-8353-F384684EC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>
                <a:solidFill>
                  <a:srgbClr val="000000"/>
                </a:solidFill>
              </a:rPr>
              <a:t>However, if we see the following baseline </a:t>
            </a:r>
          </a:p>
          <a:p>
            <a:pPr lvl="1"/>
            <a:r>
              <a:rPr lang="en-US" altLang="ko-KR" sz="1400" i="1" dirty="0">
                <a:solidFill>
                  <a:srgbClr val="FF0000"/>
                </a:solidFill>
              </a:rPr>
              <a:t>“The complete profile of a reported STA </a:t>
            </a:r>
            <a:r>
              <a:rPr lang="en-US" altLang="ko-KR" sz="1400" i="1" dirty="0">
                <a:solidFill>
                  <a:srgbClr val="000000"/>
                </a:solidFill>
              </a:rPr>
              <a:t>in a Basic Multi-Link element consists of all the elements and fields </a:t>
            </a:r>
            <a:r>
              <a:rPr lang="en-US" altLang="ko-KR" sz="1400" i="1" dirty="0">
                <a:solidFill>
                  <a:srgbClr val="FF0000"/>
                </a:solidFill>
              </a:rPr>
              <a:t>that would be included in a Management frame </a:t>
            </a:r>
            <a:r>
              <a:rPr lang="en-US" altLang="ko-KR" sz="1400" i="1" dirty="0">
                <a:solidFill>
                  <a:srgbClr val="000000"/>
                </a:solidFill>
              </a:rPr>
              <a:t>that is of the same subtype as the frame transmitted by the reporting STA carrying the Basic Multi-Link element </a:t>
            </a:r>
            <a:r>
              <a:rPr lang="en-US" altLang="ko-KR" sz="1400" i="1" dirty="0">
                <a:solidFill>
                  <a:srgbClr val="FF0000"/>
                </a:solidFill>
              </a:rPr>
              <a:t>as if the reported STA were to transmit the frame and subject to inheritance rules”</a:t>
            </a:r>
          </a:p>
          <a:p>
            <a:pPr lvl="1"/>
            <a:r>
              <a:rPr lang="en-US" altLang="ko-KR" sz="1600" dirty="0"/>
              <a:t>Such MGMT frames including IMMW-related information wouldn’t be transmitted on IMMW link, which means </a:t>
            </a:r>
          </a:p>
          <a:p>
            <a:r>
              <a:rPr lang="en-US" altLang="ko-KR" sz="1800" dirty="0">
                <a:solidFill>
                  <a:srgbClr val="000000"/>
                </a:solidFill>
              </a:rPr>
              <a:t>Therefore, as another way, we can add IMMW-related fields/elements to STA Profile field NOT MGMT frame body</a:t>
            </a:r>
            <a:endParaRPr lang="en-US" altLang="ko-KR" sz="1600" dirty="0">
              <a:solidFill>
                <a:srgbClr val="000000"/>
              </a:solidFill>
            </a:endParaRPr>
          </a:p>
          <a:p>
            <a:pPr lvl="1"/>
            <a:r>
              <a:rPr lang="en-US" altLang="ko-KR" sz="1600" dirty="0">
                <a:solidFill>
                  <a:srgbClr val="000000"/>
                </a:solidFill>
              </a:rPr>
              <a:t>The main reason is the fields/elements itself are never be carried in MGMT frame body (e.g., Probe Response/Association Request/Response)</a:t>
            </a:r>
          </a:p>
          <a:p>
            <a:endParaRPr lang="en-US" altLang="ko-KR" sz="1800" dirty="0">
              <a:solidFill>
                <a:srgbClr val="000000"/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5118FB0-E47A-D572-4568-FED69681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5A0A6F6-CEA7-FB95-140A-A5E861539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6DA5C90-F69D-F980-3DFF-67026BC4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90" y="4803191"/>
            <a:ext cx="8149710" cy="144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0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We discussed how to construct the complete profile of STA operating on IMMW link(s)</a:t>
            </a:r>
          </a:p>
          <a:p>
            <a:endParaRPr lang="en-US" altLang="ko-KR" sz="2000" dirty="0"/>
          </a:p>
          <a:p>
            <a:r>
              <a:rPr lang="en-US" altLang="ko-KR" sz="2000" dirty="0"/>
              <a:t>In Complete Profile of IMMW STA,</a:t>
            </a:r>
          </a:p>
          <a:p>
            <a:pPr lvl="1"/>
            <a:r>
              <a:rPr lang="en-US" altLang="ko-KR" sz="1600" dirty="0"/>
              <a:t>Current STA Control/Info can be reused, but as alternatives, we replace some unnecessary fields with IMMW-related fields or define IMMW Per-STA Profile</a:t>
            </a:r>
          </a:p>
          <a:p>
            <a:pPr lvl="1"/>
            <a:r>
              <a:rPr lang="en-US" altLang="ko-KR" sz="1600" dirty="0"/>
              <a:t>STA Profile can be constructed by adding IMMW-related fields/elements without including them in the corresponding MGMT frame</a:t>
            </a:r>
          </a:p>
          <a:p>
            <a:pPr lvl="2"/>
            <a:r>
              <a:rPr lang="en-US" altLang="ko-KR" sz="1400" dirty="0"/>
              <a:t>Even though MGMT frame includes those information, it never be transmitted with the information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1613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F75AB-1DB5-41F4-5C0C-E200B7974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BFB09C-A25F-3E02-8305-FFF26CB48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1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CC77BD-35BD-BCCE-8A82-07A3AF0CF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Arial" panose="020B0604020202020204" pitchFamily="34" charset="0"/>
              <a:buChar char="•"/>
            </a:pPr>
            <a:r>
              <a:rPr lang="en-US" altLang="ko-KR" sz="2000" dirty="0"/>
              <a:t>Do you support the following text in </a:t>
            </a:r>
            <a:r>
              <a:rPr lang="en-US" altLang="ko-KR" sz="2000" dirty="0" err="1"/>
              <a:t>TGbq</a:t>
            </a:r>
            <a:r>
              <a:rPr lang="en-US" altLang="ko-KR" sz="2000" dirty="0"/>
              <a:t>?</a:t>
            </a:r>
          </a:p>
          <a:p>
            <a:pPr lvl="1"/>
            <a:r>
              <a:rPr lang="en-US" altLang="ko-KR" sz="1800" dirty="0"/>
              <a:t>When the complete profile of IMMW STA is provided, IMMW-related field(s) and/or element(s), which includes in a STA Profile field in a Multi-Link element, are not included in a Management frame</a:t>
            </a:r>
          </a:p>
          <a:p>
            <a:pPr lvl="2"/>
            <a:r>
              <a:rPr lang="en-US" altLang="ko-KR" sz="1600" dirty="0"/>
              <a:t>The Management frame is an Association Request/Response frame, or Probe Request/Response frame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A048D6D-93E8-8FF8-5735-CA46C0D1A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71C843-6A75-871C-D142-6EF1E303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2760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4C45F-3BD2-0B7D-651C-3A4C71FE7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C5A120-4AF4-13A1-9991-5D16EDFA9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References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E8C510A-1107-7D62-2467-F856D6F14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ko-KR" sz="1600" dirty="0"/>
              <a:t>[1] 24/459, Multi-link Operation for IMMW</a:t>
            </a:r>
          </a:p>
          <a:p>
            <a:pPr marL="0" indent="0">
              <a:buNone/>
            </a:pPr>
            <a:r>
              <a:rPr lang="en-GB" altLang="ko-KR" sz="1600" dirty="0"/>
              <a:t>[2] 25/431, MLO-based Scheduling for IMMW</a:t>
            </a:r>
          </a:p>
          <a:p>
            <a:pPr marL="0" indent="0">
              <a:buNone/>
            </a:pPr>
            <a:r>
              <a:rPr lang="en-US" altLang="ko-KR" sz="1600" dirty="0"/>
              <a:t>[3] 11-25/433, Channel Access for IMMW</a:t>
            </a:r>
          </a:p>
          <a:p>
            <a:pPr marL="0" indent="0">
              <a:buNone/>
            </a:pPr>
            <a:r>
              <a:rPr lang="en-US" altLang="ko-KR" sz="1600" dirty="0"/>
              <a:t>[4] 11-25/841, Some considerations for MLO-based BFT Announcement</a:t>
            </a:r>
          </a:p>
          <a:p>
            <a:pPr marL="0" indent="0">
              <a:buNone/>
            </a:pPr>
            <a:r>
              <a:rPr lang="en-GB" altLang="ko-KR" sz="1600" dirty="0"/>
              <a:t>[5] 24/1312, Draft P802.11bq PAR	</a:t>
            </a:r>
          </a:p>
          <a:p>
            <a:pPr marL="0" indent="0">
              <a:buNone/>
            </a:pPr>
            <a:r>
              <a:rPr lang="en-GB" altLang="ko-KR" sz="1600" dirty="0"/>
              <a:t>[6] 11-23/1905, </a:t>
            </a:r>
            <a:r>
              <a:rPr lang="en-US" altLang="ko-KR" sz="1600" dirty="0"/>
              <a:t>High Level Thoughts on IMMW</a:t>
            </a:r>
          </a:p>
          <a:p>
            <a:pPr marL="0" indent="0">
              <a:buNone/>
            </a:pPr>
            <a:r>
              <a:rPr lang="en-US" altLang="ko-KR" sz="1600" dirty="0"/>
              <a:t>[7] 11-23/1819, Integrated </a:t>
            </a:r>
            <a:r>
              <a:rPr lang="en-US" altLang="ko-KR" sz="1600" dirty="0" err="1"/>
              <a:t>mmWave</a:t>
            </a:r>
            <a:r>
              <a:rPr lang="en-US" altLang="ko-KR" sz="1600" dirty="0"/>
              <a:t> Design Considerations</a:t>
            </a:r>
          </a:p>
          <a:p>
            <a:pPr marL="0" indent="0">
              <a:buNone/>
            </a:pPr>
            <a:r>
              <a:rPr lang="en-US" altLang="ko-KR" sz="1600" dirty="0"/>
              <a:t>[8] 11-23/1968, Discussion on general direction of integrated </a:t>
            </a:r>
            <a:r>
              <a:rPr lang="en-US" altLang="ko-KR" sz="1600" dirty="0" err="1"/>
              <a:t>mmWave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[9] 11-25/1563, </a:t>
            </a:r>
            <a:r>
              <a:rPr lang="en-US" altLang="ko-KR" sz="1600" dirty="0">
                <a:ea typeface="굴림" panose="020B0600000101010101" pitchFamily="50" charset="-127"/>
              </a:rPr>
              <a:t>Discussion on Time Synchronization for IMMW</a:t>
            </a:r>
            <a:endParaRPr lang="en-US" altLang="ko-KR" sz="1600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2EA0F1E-3B45-8CFA-4DE5-3EA2B75A1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5581" y="6475413"/>
            <a:ext cx="1678344" cy="184666"/>
          </a:xfrm>
        </p:spPr>
        <p:txBody>
          <a:bodyPr/>
          <a:lstStyle/>
          <a:p>
            <a:pPr>
              <a:defRPr/>
            </a:pPr>
            <a:r>
              <a:rPr lang="en-US" altLang="ko-KR" dirty="0" err="1"/>
              <a:t>Insun</a:t>
            </a:r>
            <a:r>
              <a:rPr lang="en-US" altLang="ko-KR" dirty="0"/>
              <a:t> Jang, LG Electronics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07BC624-414E-988E-927C-27EE03592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04373404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297457</TotalTime>
  <Words>984</Words>
  <Application>Microsoft Office PowerPoint</Application>
  <PresentationFormat>화면 슬라이드 쇼(4:3)</PresentationFormat>
  <Paragraphs>136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굴림</vt:lpstr>
      <vt:lpstr>Arial</vt:lpstr>
      <vt:lpstr>Times New Roman</vt:lpstr>
      <vt:lpstr>802-11-Submission</vt:lpstr>
      <vt:lpstr>Complete Profile for IMMW</vt:lpstr>
      <vt:lpstr>Introduction</vt:lpstr>
      <vt:lpstr>STA Control/Info in Complete Profile</vt:lpstr>
      <vt:lpstr>STA Profile in Complete Profile</vt:lpstr>
      <vt:lpstr>STA Profile in Complete Profile (Cont’d)</vt:lpstr>
      <vt:lpstr>Conclusion</vt:lpstr>
      <vt:lpstr>Straw Poll 1</vt:lpstr>
      <vt:lpstr>References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Information update procedure</dc:title>
  <dc:creator>Giwon Park</dc:creator>
  <cp:lastModifiedBy>Insun Jang/IoT Connectivity Standard TP</cp:lastModifiedBy>
  <cp:revision>18967</cp:revision>
  <cp:lastPrinted>2018-10-31T23:27:01Z</cp:lastPrinted>
  <dcterms:created xsi:type="dcterms:W3CDTF">2007-05-21T21:00:37Z</dcterms:created>
  <dcterms:modified xsi:type="dcterms:W3CDTF">2025-10-20T04:31:53Z</dcterms:modified>
</cp:coreProperties>
</file>