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9" r:id="rId2"/>
    <p:sldId id="661" r:id="rId3"/>
    <p:sldId id="738" r:id="rId4"/>
    <p:sldId id="687" r:id="rId5"/>
    <p:sldId id="742" r:id="rId6"/>
    <p:sldId id="746" r:id="rId7"/>
    <p:sldId id="735" r:id="rId8"/>
    <p:sldId id="743" r:id="rId9"/>
    <p:sldId id="714" r:id="rId10"/>
    <p:sldId id="747" r:id="rId11"/>
    <p:sldId id="718" r:id="rId12"/>
    <p:sldId id="678" r:id="rId13"/>
    <p:sldId id="679" r:id="rId14"/>
    <p:sldId id="680" r:id="rId15"/>
    <p:sldId id="736" r:id="rId16"/>
    <p:sldId id="745" r:id="rId17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iou, Laurent" initials="CL" lastIdx="1" clrIdx="0"/>
  <p:cmAuthor id="2" name="Hanxiao (Tony, CT Lab)" initials="H(CL" lastIdx="3" clrIdx="1"/>
  <p:cmAuthor id="3" name="weijie" initials="weijie" lastIdx="1" clrIdx="2"/>
  <p:cmAuthor id="4" name="lipanpan (D)" initials="l(" lastIdx="63" clrIdx="3">
    <p:extLst>
      <p:ext uri="{19B8F6BF-5375-455C-9EA6-DF929625EA0E}">
        <p15:presenceInfo xmlns:p15="http://schemas.microsoft.com/office/powerpoint/2012/main" userId="S-1-5-21-147214757-305610072-1517763936-104985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81" autoAdjust="0"/>
    <p:restoredTop sz="95363" autoAdjust="0"/>
  </p:normalViewPr>
  <p:slideViewPr>
    <p:cSldViewPr snapToGrid="0">
      <p:cViewPr varScale="1">
        <p:scale>
          <a:sx n="76" d="100"/>
          <a:sy n="76" d="100"/>
        </p:scale>
        <p:origin x="81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2480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Doc 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3F99EF29-387F-42BB-8A81-132E16DF8442}" type="slidenum">
              <a:rPr lang="en-US" dirty="0"/>
              <a:t>‹#›</a:t>
            </a:fld>
            <a:endParaRPr lang="en-US" dirty="0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 defTabSz="933450">
              <a:defRPr/>
            </a:pPr>
            <a:r>
              <a:rPr lang="en-US" dirty="0"/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Doc Title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3662" tIns="46038" rIns="93662" bIns="46038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7200" lvl="4" algn="r" defTabSz="933450">
              <a:defRPr smtClean="0"/>
            </a:lvl5pPr>
          </a:lstStyle>
          <a:p>
            <a:pPr lvl="4"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870C1BA4-1CEE-4CD8-8532-343A8D2B3155}" type="slidenum">
              <a:rPr lang="en-US" dirty="0"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 Title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/>
              <a:t>John Doe, Some Company</a:t>
            </a:r>
          </a:p>
        </p:txBody>
      </p:sp>
      <p:sp>
        <p:nvSpPr>
          <p:cNvPr id="10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/>
              <a:t>Page </a:t>
            </a:r>
            <a:fld id="{9A6FF2A5-3843-4034-80EC-B86A7C49C539}" type="slidenum">
              <a:rPr lang="en-US" dirty="0"/>
              <a:t>1</a:t>
            </a:fld>
            <a:endParaRPr lang="en-US" dirty="0"/>
          </a:p>
        </p:txBody>
      </p:sp>
      <p:sp>
        <p:nvSpPr>
          <p:cNvPr id="10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102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019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15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168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55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41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68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202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221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828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1800" b="1"/>
            </a:lvl1pPr>
            <a:lvl2pPr>
              <a:defRPr sz="1600"/>
            </a:lvl2pPr>
            <a:lvl3pPr marL="1085850" indent="-228600">
              <a:buFont typeface="Arial" panose="020B0604020202020204" pitchFamily="34" charset="0"/>
              <a:buChar char="•"/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dirty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/>
              <a:t>Panpan Li (Huawei)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5333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2"/>
            <a:ext cx="7772400" cy="46481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US" altLang="zh-CN" dirty="0"/>
              <a:t>Panpan Li (Huawei)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 dirty="0"/>
              <a:t>Slide </a:t>
            </a:r>
            <a:fld id="{1020D93E-1000-485A-B4A0-9946B8CFFE0D}" type="slidenum">
              <a:rPr lang="en-US" dirty="0"/>
              <a:t>‹#›</a:t>
            </a:fld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8145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9C1BB8C-F310-4487-A728-D71901F75197}"/>
              </a:ext>
            </a:extLst>
          </p:cNvPr>
          <p:cNvSpPr txBox="1">
            <a:spLocks/>
          </p:cNvSpPr>
          <p:nvPr userDrawn="1"/>
        </p:nvSpPr>
        <p:spPr>
          <a:xfrm>
            <a:off x="609600" y="268579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Sep.</a:t>
            </a:r>
            <a:r>
              <a:rPr lang="en-US" sz="1800" b="1" dirty="0"/>
              <a:t> 2025</a:t>
            </a:r>
            <a:endParaRPr lang="en-GB" sz="1800" b="1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9E5A8537-B6D2-4949-91B2-84817C1813A8}"/>
              </a:ext>
            </a:extLst>
          </p:cNvPr>
          <p:cNvSpPr/>
          <p:nvPr userDrawn="1"/>
        </p:nvSpPr>
        <p:spPr>
          <a:xfrm>
            <a:off x="5486400" y="264652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</a:t>
            </a:r>
            <a:r>
              <a:rPr lang="en-US" sz="1800" b="1" dirty="0">
                <a:solidFill>
                  <a:srgbClr val="000000"/>
                </a:solidFill>
                <a:latin typeface="+mn-lt"/>
              </a:rPr>
              <a:t>1558</a:t>
            </a:r>
            <a:r>
              <a:rPr lang="en-US" altLang="zh-CN" sz="1800" b="1" dirty="0">
                <a:solidFill>
                  <a:srgbClr val="000000"/>
                </a:solidFill>
                <a:latin typeface="+mn-lt"/>
              </a:rPr>
              <a:t>r0</a:t>
            </a:r>
            <a:endParaRPr lang="en-SG" sz="18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800" b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hyperlink" Target="mailto:lipanpan25@huawei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843612"/>
            <a:ext cx="8420100" cy="870323"/>
          </a:xfrm>
          <a:noFill/>
        </p:spPr>
        <p:txBody>
          <a:bodyPr/>
          <a:lstStyle/>
          <a:p>
            <a:r>
              <a:rPr lang="en-US" altLang="zh-CN" sz="3200" dirty="0">
                <a:solidFill>
                  <a:schemeClr val="tx1"/>
                </a:solidFill>
              </a:rPr>
              <a:t>Follow up on AMP-S1G PHY design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173" name="Rectangle 6"/>
          <p:cNvSpPr>
            <a:spLocks noGrp="1" noChangeArrowheads="1"/>
          </p:cNvSpPr>
          <p:nvPr>
            <p:ph idx="1"/>
          </p:nvPr>
        </p:nvSpPr>
        <p:spPr>
          <a:xfrm>
            <a:off x="723900" y="1952653"/>
            <a:ext cx="7772400" cy="4495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1800" dirty="0"/>
              <a:t>Date:</a:t>
            </a:r>
            <a:r>
              <a:rPr lang="en-US" sz="1800" b="0" dirty="0"/>
              <a:t> 2025-09-15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D5093-8DB1-4D32-9684-E1C84F4525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52ED8AE-202C-478D-A913-2D69842F1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Panpan Li (Huawei)</a:t>
            </a:r>
            <a:endParaRPr lang="en-US" dirty="0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200" y="2162576"/>
            <a:ext cx="1368339" cy="2500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graphicFrame>
        <p:nvGraphicFramePr>
          <p:cNvPr id="5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514111"/>
              </p:ext>
            </p:extLst>
          </p:nvPr>
        </p:nvGraphicFramePr>
        <p:xfrm>
          <a:off x="952500" y="2701138"/>
          <a:ext cx="7467600" cy="13772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70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0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8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Panpan Li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+mn-lt"/>
                          <a:ea typeface="Times New Roman" panose="02020603050405020304"/>
                          <a:cs typeface="Arial" panose="020B0604020202020204"/>
                        </a:rPr>
                        <a:t>Huawei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</a:rPr>
                        <a:t>Singapore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+mn-lt"/>
                          <a:ea typeface="Times New Roman" panose="02020603050405020304"/>
                          <a:cs typeface="Arial" panose="020B0604020202020204"/>
                          <a:hlinkClick r:id="rId4"/>
                        </a:rPr>
                        <a:t>lipanpan25@huawei.com</a:t>
                      </a: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Lei Huang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Lumin</a:t>
                      </a:r>
                      <a:r>
                        <a:rPr lang="en-US" altLang="zh-CN" sz="1200" dirty="0"/>
                        <a:t> Liu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7006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/>
                        <a:t>Bin Qian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Shenzhen, China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87999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94D2B-7132-431B-9EE4-4F3FCE323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AMP-S1G Channelization for US: Proposal </a:t>
            </a: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6012D3B-77A0-4D34-A74B-01AF14B66C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219602"/>
              </p:ext>
            </p:extLst>
          </p:nvPr>
        </p:nvGraphicFramePr>
        <p:xfrm>
          <a:off x="524576" y="1483495"/>
          <a:ext cx="8094847" cy="4063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986">
                  <a:extLst>
                    <a:ext uri="{9D8B030D-6E8A-4147-A177-3AD203B41FA5}">
                      <a16:colId xmlns:a16="http://schemas.microsoft.com/office/drawing/2014/main" val="3653458669"/>
                    </a:ext>
                  </a:extLst>
                </a:gridCol>
                <a:gridCol w="2358085">
                  <a:extLst>
                    <a:ext uri="{9D8B030D-6E8A-4147-A177-3AD203B41FA5}">
                      <a16:colId xmlns:a16="http://schemas.microsoft.com/office/drawing/2014/main" val="379885972"/>
                    </a:ext>
                  </a:extLst>
                </a:gridCol>
                <a:gridCol w="2288888">
                  <a:extLst>
                    <a:ext uri="{9D8B030D-6E8A-4147-A177-3AD203B41FA5}">
                      <a16:colId xmlns:a16="http://schemas.microsoft.com/office/drawing/2014/main" val="3989378369"/>
                    </a:ext>
                  </a:extLst>
                </a:gridCol>
                <a:gridCol w="2288888">
                  <a:extLst>
                    <a:ext uri="{9D8B030D-6E8A-4147-A177-3AD203B41FA5}">
                      <a16:colId xmlns:a16="http://schemas.microsoft.com/office/drawing/2014/main" val="558110339"/>
                    </a:ext>
                  </a:extLst>
                </a:gridCol>
              </a:tblGrid>
              <a:tr h="312555">
                <a:tc>
                  <a:txBody>
                    <a:bodyPr/>
                    <a:lstStyle/>
                    <a:p>
                      <a:r>
                        <a:rPr lang="en-US" sz="1400" dirty="0"/>
                        <a:t>Option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Option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Option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Option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847304"/>
                  </a:ext>
                </a:extLst>
              </a:tr>
              <a:tr h="1031431">
                <a:tc>
                  <a:txBody>
                    <a:bodyPr/>
                    <a:lstStyle/>
                    <a:p>
                      <a:r>
                        <a:rPr lang="en-US" sz="1400" dirty="0"/>
                        <a:t>Motivation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AMP PPDU doesn’t include 11ah preamble, define maximum number of channels according to regulations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200" b="0" kern="0" dirty="0"/>
                        <a:t>If </a:t>
                      </a:r>
                      <a:r>
                        <a:rPr lang="en-SG" sz="1200" b="0" dirty="0"/>
                        <a:t>11ah preamble is needed, better align the centre frequencies between AMP-S1G channels and 11ah 1MHz channels.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Define part of the spectrum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Make sure &gt;=50 AMP channels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119948"/>
                  </a:ext>
                </a:extLst>
              </a:tr>
              <a:tr h="312555">
                <a:tc>
                  <a:txBody>
                    <a:bodyPr/>
                    <a:lstStyle/>
                    <a:p>
                      <a:r>
                        <a:rPr lang="en-US" sz="1400" dirty="0"/>
                        <a:t>Bands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902-928MHz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902-928MHz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902-916MHz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462924"/>
                  </a:ext>
                </a:extLst>
              </a:tr>
              <a:tr h="312555">
                <a:tc>
                  <a:txBody>
                    <a:bodyPr/>
                    <a:lstStyle/>
                    <a:p>
                      <a:r>
                        <a:rPr lang="en-US" sz="1400" dirty="0"/>
                        <a:t>BW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250kHz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250kHz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250kHz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662174"/>
                  </a:ext>
                </a:extLst>
              </a:tr>
              <a:tr h="531343">
                <a:tc>
                  <a:txBody>
                    <a:bodyPr/>
                    <a:lstStyle/>
                    <a:p>
                      <a:r>
                        <a:rPr lang="en-US" sz="1400" dirty="0"/>
                        <a:t>Centre frequency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0" dirty="0"/>
                        <a:t>902.125+N*0.25, N=0,…,103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0" dirty="0"/>
                        <a:t>902.5+N, N=0,…,25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902.125+N, N=0,…,55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358413"/>
                  </a:ext>
                </a:extLst>
              </a:tr>
              <a:tr h="531343">
                <a:tc>
                  <a:txBody>
                    <a:bodyPr/>
                    <a:lstStyle/>
                    <a:p>
                      <a:r>
                        <a:rPr lang="en-US" sz="1400" dirty="0"/>
                        <a:t>Number of channels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473977"/>
                  </a:ext>
                </a:extLst>
              </a:tr>
              <a:tr h="1031431">
                <a:tc>
                  <a:txBody>
                    <a:bodyPr/>
                    <a:lstStyle/>
                    <a:p>
                      <a:r>
                        <a:rPr lang="en-US" sz="1400" dirty="0"/>
                        <a:t>Feature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Pros: more AMP-S1G channels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Cons: slightly higher collision probability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Pros: better </a:t>
                      </a:r>
                      <a:r>
                        <a:rPr lang="en-US" sz="1200" dirty="0" err="1"/>
                        <a:t>coex</a:t>
                      </a:r>
                      <a:r>
                        <a:rPr lang="en-US" sz="1200" dirty="0"/>
                        <a:t> with 11ah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Cons: Limited number of AMP-S1G channels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define &gt;50 AMP-S1G channels (to achieve max output power)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Leave 11ah three 4MHz channels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08467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BFDD0-F3BA-425E-8F12-DBCAB23875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3A24A-7DC6-4757-8C68-46EB32085B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48C525-63EC-4115-A2A7-51D434A34857}"/>
              </a:ext>
            </a:extLst>
          </p:cNvPr>
          <p:cNvSpPr txBox="1"/>
          <p:nvPr/>
        </p:nvSpPr>
        <p:spPr bwMode="auto">
          <a:xfrm>
            <a:off x="3038538" y="5811006"/>
            <a:ext cx="262111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prefer Option 3</a:t>
            </a:r>
          </a:p>
        </p:txBody>
      </p:sp>
    </p:spTree>
    <p:extLst>
      <p:ext uri="{BB962C8B-B14F-4D97-AF65-F5344CB8AC3E}">
        <p14:creationId xmlns:p14="http://schemas.microsoft.com/office/powerpoint/2010/main" val="1752868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913A-3D7F-4190-83DA-9766A8F45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AMP-S1G Channelization for US: Proposal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6BDA5-22A5-41E7-927D-2280E026A6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735388" y="647541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4EEB2-26A6-4CAC-8685-8ABFA7630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5181599" y="6475413"/>
            <a:ext cx="2752661" cy="184666"/>
          </a:xfrm>
        </p:spPr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1F79EC8B-5962-40EA-8A73-DECF742EED72}"/>
              </a:ext>
            </a:extLst>
          </p:cNvPr>
          <p:cNvSpPr txBox="1"/>
          <p:nvPr/>
        </p:nvSpPr>
        <p:spPr bwMode="auto">
          <a:xfrm>
            <a:off x="225558" y="1695191"/>
            <a:ext cx="9204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11ah 1MHz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F882B27-67EB-4FCA-B78D-B360145E89F6}"/>
              </a:ext>
            </a:extLst>
          </p:cNvPr>
          <p:cNvSpPr txBox="1"/>
          <p:nvPr/>
        </p:nvSpPr>
        <p:spPr bwMode="auto">
          <a:xfrm>
            <a:off x="240940" y="2319917"/>
            <a:ext cx="6933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11ah 2MHz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535D24E4-C865-47A5-8CCF-EE8D3E7B1557}"/>
              </a:ext>
            </a:extLst>
          </p:cNvPr>
          <p:cNvSpPr txBox="1"/>
          <p:nvPr/>
        </p:nvSpPr>
        <p:spPr bwMode="auto">
          <a:xfrm>
            <a:off x="208289" y="2866511"/>
            <a:ext cx="6933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dirty="0">
                <a:cs typeface="Times New Roman" panose="02020603050405020304" pitchFamily="18" charset="0"/>
              </a:rPr>
              <a:t>11ah 4MHz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3EBB49EA-98C1-4346-A1E9-ACF202DD10E1}"/>
              </a:ext>
            </a:extLst>
          </p:cNvPr>
          <p:cNvSpPr txBox="1"/>
          <p:nvPr/>
        </p:nvSpPr>
        <p:spPr bwMode="auto">
          <a:xfrm>
            <a:off x="201331" y="3413105"/>
            <a:ext cx="6933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dirty="0">
                <a:cs typeface="Times New Roman" panose="02020603050405020304" pitchFamily="18" charset="0"/>
              </a:rPr>
              <a:t>11ah 8MHz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6BD01E9-E478-45B5-AF74-9C6AE46FE3AA}"/>
              </a:ext>
            </a:extLst>
          </p:cNvPr>
          <p:cNvSpPr txBox="1"/>
          <p:nvPr/>
        </p:nvSpPr>
        <p:spPr bwMode="auto">
          <a:xfrm>
            <a:off x="205477" y="3908514"/>
            <a:ext cx="9204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dirty="0">
                <a:cs typeface="Times New Roman" panose="02020603050405020304" pitchFamily="18" charset="0"/>
              </a:rPr>
              <a:t>11ah 16MHz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3B63EEC4-A5F1-4FDE-A79E-DB5916D855B4}"/>
              </a:ext>
            </a:extLst>
          </p:cNvPr>
          <p:cNvSpPr txBox="1"/>
          <p:nvPr/>
        </p:nvSpPr>
        <p:spPr bwMode="auto">
          <a:xfrm>
            <a:off x="169400" y="4427708"/>
            <a:ext cx="9731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b="1" dirty="0">
                <a:cs typeface="Times New Roman" panose="02020603050405020304" pitchFamily="18" charset="0"/>
              </a:rPr>
              <a:t>AMP option 1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5245675A-0156-4203-81C3-CB5C7C65DC9D}"/>
              </a:ext>
            </a:extLst>
          </p:cNvPr>
          <p:cNvSpPr txBox="1"/>
          <p:nvPr/>
        </p:nvSpPr>
        <p:spPr bwMode="auto">
          <a:xfrm>
            <a:off x="160005" y="4999335"/>
            <a:ext cx="8764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b="1" dirty="0">
                <a:cs typeface="Times New Roman" panose="02020603050405020304" pitchFamily="18" charset="0"/>
              </a:rPr>
              <a:t>AMP option 2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407C2C67-C64A-4DD8-979E-B43C976AE001}"/>
              </a:ext>
            </a:extLst>
          </p:cNvPr>
          <p:cNvSpPr txBox="1"/>
          <p:nvPr/>
        </p:nvSpPr>
        <p:spPr bwMode="auto">
          <a:xfrm>
            <a:off x="183182" y="5798214"/>
            <a:ext cx="8832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b="1" dirty="0">
                <a:cs typeface="Times New Roman" panose="02020603050405020304" pitchFamily="18" charset="0"/>
              </a:rPr>
              <a:t>AMP option 3</a:t>
            </a:r>
          </a:p>
        </p:txBody>
      </p: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6FC8CA98-062E-41DB-B841-3EB2E918BF9B}"/>
              </a:ext>
            </a:extLst>
          </p:cNvPr>
          <p:cNvCxnSpPr>
            <a:cxnSpLocks/>
          </p:cNvCxnSpPr>
          <p:nvPr/>
        </p:nvCxnSpPr>
        <p:spPr bwMode="auto">
          <a:xfrm>
            <a:off x="11951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6836CA3C-6D39-4A12-B69F-64397222339B}"/>
              </a:ext>
            </a:extLst>
          </p:cNvPr>
          <p:cNvCxnSpPr>
            <a:cxnSpLocks/>
          </p:cNvCxnSpPr>
          <p:nvPr/>
        </p:nvCxnSpPr>
        <p:spPr bwMode="auto">
          <a:xfrm>
            <a:off x="18127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759344E5-4980-4121-843B-CE66291EF1AC}"/>
              </a:ext>
            </a:extLst>
          </p:cNvPr>
          <p:cNvCxnSpPr>
            <a:cxnSpLocks/>
          </p:cNvCxnSpPr>
          <p:nvPr/>
        </p:nvCxnSpPr>
        <p:spPr bwMode="auto">
          <a:xfrm>
            <a:off x="24303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FBC625E7-DF4B-455A-A8C7-225B2ADE28E4}"/>
              </a:ext>
            </a:extLst>
          </p:cNvPr>
          <p:cNvCxnSpPr>
            <a:cxnSpLocks/>
          </p:cNvCxnSpPr>
          <p:nvPr/>
        </p:nvCxnSpPr>
        <p:spPr bwMode="auto">
          <a:xfrm>
            <a:off x="30479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8DA717D8-B5EF-4EDF-97B6-56EC4D4528D4}"/>
              </a:ext>
            </a:extLst>
          </p:cNvPr>
          <p:cNvCxnSpPr>
            <a:cxnSpLocks/>
          </p:cNvCxnSpPr>
          <p:nvPr/>
        </p:nvCxnSpPr>
        <p:spPr bwMode="auto">
          <a:xfrm>
            <a:off x="36655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7AF56F56-5130-4F40-AE62-D3B4E96C3A01}"/>
              </a:ext>
            </a:extLst>
          </p:cNvPr>
          <p:cNvCxnSpPr>
            <a:cxnSpLocks/>
          </p:cNvCxnSpPr>
          <p:nvPr/>
        </p:nvCxnSpPr>
        <p:spPr bwMode="auto">
          <a:xfrm>
            <a:off x="42831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D548C04A-FA21-46A8-B459-DA564912C99E}"/>
              </a:ext>
            </a:extLst>
          </p:cNvPr>
          <p:cNvCxnSpPr>
            <a:cxnSpLocks/>
          </p:cNvCxnSpPr>
          <p:nvPr/>
        </p:nvCxnSpPr>
        <p:spPr bwMode="auto">
          <a:xfrm>
            <a:off x="49007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B162CDAD-121C-4ECC-86C7-0443D18C01D5}"/>
              </a:ext>
            </a:extLst>
          </p:cNvPr>
          <p:cNvCxnSpPr>
            <a:cxnSpLocks/>
          </p:cNvCxnSpPr>
          <p:nvPr/>
        </p:nvCxnSpPr>
        <p:spPr bwMode="auto">
          <a:xfrm>
            <a:off x="55183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B6DAA873-4F91-4C42-8037-900DB10D1066}"/>
              </a:ext>
            </a:extLst>
          </p:cNvPr>
          <p:cNvCxnSpPr>
            <a:cxnSpLocks/>
          </p:cNvCxnSpPr>
          <p:nvPr/>
        </p:nvCxnSpPr>
        <p:spPr bwMode="auto">
          <a:xfrm>
            <a:off x="61359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4539A001-7B93-47ED-810C-BB8CBAFCA1A1}"/>
              </a:ext>
            </a:extLst>
          </p:cNvPr>
          <p:cNvCxnSpPr>
            <a:cxnSpLocks/>
          </p:cNvCxnSpPr>
          <p:nvPr/>
        </p:nvCxnSpPr>
        <p:spPr bwMode="auto">
          <a:xfrm>
            <a:off x="67535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6F713CC3-108A-46B1-B072-125EA83DD3FB}"/>
              </a:ext>
            </a:extLst>
          </p:cNvPr>
          <p:cNvCxnSpPr>
            <a:cxnSpLocks/>
          </p:cNvCxnSpPr>
          <p:nvPr/>
        </p:nvCxnSpPr>
        <p:spPr bwMode="auto">
          <a:xfrm>
            <a:off x="73711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EC2C96D1-EBE3-4245-B8B9-A9980CF45379}"/>
              </a:ext>
            </a:extLst>
          </p:cNvPr>
          <p:cNvCxnSpPr>
            <a:cxnSpLocks/>
          </p:cNvCxnSpPr>
          <p:nvPr/>
        </p:nvCxnSpPr>
        <p:spPr bwMode="auto">
          <a:xfrm>
            <a:off x="79887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AF906A5B-3896-4DA2-B698-2E48E3DE71E6}"/>
              </a:ext>
            </a:extLst>
          </p:cNvPr>
          <p:cNvCxnSpPr>
            <a:cxnSpLocks/>
          </p:cNvCxnSpPr>
          <p:nvPr/>
        </p:nvCxnSpPr>
        <p:spPr bwMode="auto">
          <a:xfrm>
            <a:off x="86063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D139C207-F759-4C9C-ACE1-7E7AD172855C}"/>
              </a:ext>
            </a:extLst>
          </p:cNvPr>
          <p:cNvCxnSpPr>
            <a:cxnSpLocks/>
          </p:cNvCxnSpPr>
          <p:nvPr/>
        </p:nvCxnSpPr>
        <p:spPr bwMode="auto">
          <a:xfrm>
            <a:off x="15039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81616CCA-98FA-4407-A360-05D809DF5C36}"/>
              </a:ext>
            </a:extLst>
          </p:cNvPr>
          <p:cNvCxnSpPr>
            <a:cxnSpLocks/>
          </p:cNvCxnSpPr>
          <p:nvPr/>
        </p:nvCxnSpPr>
        <p:spPr bwMode="auto">
          <a:xfrm>
            <a:off x="21215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E7F14B3F-B42A-4288-8502-2D38E25DF24B}"/>
              </a:ext>
            </a:extLst>
          </p:cNvPr>
          <p:cNvCxnSpPr>
            <a:cxnSpLocks/>
          </p:cNvCxnSpPr>
          <p:nvPr/>
        </p:nvCxnSpPr>
        <p:spPr bwMode="auto">
          <a:xfrm>
            <a:off x="1037426" y="1641268"/>
            <a:ext cx="0" cy="48463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3DF97656-BA14-4A9B-AA0B-3A380439F9F0}"/>
              </a:ext>
            </a:extLst>
          </p:cNvPr>
          <p:cNvCxnSpPr>
            <a:cxnSpLocks/>
          </p:cNvCxnSpPr>
          <p:nvPr/>
        </p:nvCxnSpPr>
        <p:spPr bwMode="auto">
          <a:xfrm>
            <a:off x="9066408" y="1641268"/>
            <a:ext cx="0" cy="48463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2CF55F61-546B-4A75-9366-F60A0C8B8A4B}"/>
              </a:ext>
            </a:extLst>
          </p:cNvPr>
          <p:cNvCxnSpPr>
            <a:cxnSpLocks/>
          </p:cNvCxnSpPr>
          <p:nvPr/>
        </p:nvCxnSpPr>
        <p:spPr bwMode="auto">
          <a:xfrm>
            <a:off x="27391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B773B567-66CF-4509-B025-96DB072F9DE7}"/>
              </a:ext>
            </a:extLst>
          </p:cNvPr>
          <p:cNvCxnSpPr>
            <a:cxnSpLocks/>
          </p:cNvCxnSpPr>
          <p:nvPr/>
        </p:nvCxnSpPr>
        <p:spPr bwMode="auto">
          <a:xfrm>
            <a:off x="33567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88B1F57E-9482-4415-A9D9-3025BACE1E1C}"/>
              </a:ext>
            </a:extLst>
          </p:cNvPr>
          <p:cNvCxnSpPr>
            <a:cxnSpLocks/>
          </p:cNvCxnSpPr>
          <p:nvPr/>
        </p:nvCxnSpPr>
        <p:spPr bwMode="auto">
          <a:xfrm>
            <a:off x="39743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F7E0C64F-21AE-4553-B327-F1978D7A94FE}"/>
              </a:ext>
            </a:extLst>
          </p:cNvPr>
          <p:cNvCxnSpPr>
            <a:cxnSpLocks/>
          </p:cNvCxnSpPr>
          <p:nvPr/>
        </p:nvCxnSpPr>
        <p:spPr bwMode="auto">
          <a:xfrm>
            <a:off x="45919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159CABFA-1E6E-4DB1-8DE2-CE1DACB6C1ED}"/>
              </a:ext>
            </a:extLst>
          </p:cNvPr>
          <p:cNvCxnSpPr>
            <a:cxnSpLocks/>
          </p:cNvCxnSpPr>
          <p:nvPr/>
        </p:nvCxnSpPr>
        <p:spPr bwMode="auto">
          <a:xfrm>
            <a:off x="52095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73A89F98-E2C8-49D9-887E-7E21815505B2}"/>
              </a:ext>
            </a:extLst>
          </p:cNvPr>
          <p:cNvCxnSpPr>
            <a:cxnSpLocks/>
          </p:cNvCxnSpPr>
          <p:nvPr/>
        </p:nvCxnSpPr>
        <p:spPr bwMode="auto">
          <a:xfrm>
            <a:off x="58271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BCE000E3-ADD1-4113-905F-EE0E5880F019}"/>
              </a:ext>
            </a:extLst>
          </p:cNvPr>
          <p:cNvCxnSpPr>
            <a:cxnSpLocks/>
          </p:cNvCxnSpPr>
          <p:nvPr/>
        </p:nvCxnSpPr>
        <p:spPr bwMode="auto">
          <a:xfrm>
            <a:off x="64447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B795FD5B-5617-453B-8928-323F7DA87BCD}"/>
              </a:ext>
            </a:extLst>
          </p:cNvPr>
          <p:cNvCxnSpPr>
            <a:cxnSpLocks/>
          </p:cNvCxnSpPr>
          <p:nvPr/>
        </p:nvCxnSpPr>
        <p:spPr bwMode="auto">
          <a:xfrm>
            <a:off x="70623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647CA614-8B5E-4CB3-A117-123837286258}"/>
              </a:ext>
            </a:extLst>
          </p:cNvPr>
          <p:cNvCxnSpPr>
            <a:cxnSpLocks/>
          </p:cNvCxnSpPr>
          <p:nvPr/>
        </p:nvCxnSpPr>
        <p:spPr bwMode="auto">
          <a:xfrm>
            <a:off x="76799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F294E0C9-8B75-48B4-9EF9-D07CC477FC79}"/>
              </a:ext>
            </a:extLst>
          </p:cNvPr>
          <p:cNvCxnSpPr>
            <a:cxnSpLocks/>
          </p:cNvCxnSpPr>
          <p:nvPr/>
        </p:nvCxnSpPr>
        <p:spPr bwMode="auto">
          <a:xfrm>
            <a:off x="829755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E1EFB5BB-C34A-472F-9F23-267EF4939195}"/>
              </a:ext>
            </a:extLst>
          </p:cNvPr>
          <p:cNvCxnSpPr>
            <a:cxnSpLocks/>
          </p:cNvCxnSpPr>
          <p:nvPr/>
        </p:nvCxnSpPr>
        <p:spPr bwMode="auto">
          <a:xfrm>
            <a:off x="8915148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63" name="TextBox 262">
            <a:extLst>
              <a:ext uri="{FF2B5EF4-FFF2-40B4-BE49-F238E27FC236}">
                <a16:creationId xmlns:a16="http://schemas.microsoft.com/office/drawing/2014/main" id="{18095DE9-E0E1-4169-9B7B-7A3E7AD04729}"/>
              </a:ext>
            </a:extLst>
          </p:cNvPr>
          <p:cNvSpPr txBox="1"/>
          <p:nvPr/>
        </p:nvSpPr>
        <p:spPr bwMode="auto">
          <a:xfrm>
            <a:off x="610154" y="1302485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902MHz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115404C2-69F4-4131-BFFD-CDE8B20DC276}"/>
              </a:ext>
            </a:extLst>
          </p:cNvPr>
          <p:cNvSpPr txBox="1"/>
          <p:nvPr/>
        </p:nvSpPr>
        <p:spPr bwMode="auto">
          <a:xfrm>
            <a:off x="8429808" y="1290354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928MHz</a:t>
            </a:r>
          </a:p>
        </p:txBody>
      </p:sp>
      <p:sp>
        <p:nvSpPr>
          <p:cNvPr id="265" name="Trapezoid 264">
            <a:extLst>
              <a:ext uri="{FF2B5EF4-FFF2-40B4-BE49-F238E27FC236}">
                <a16:creationId xmlns:a16="http://schemas.microsoft.com/office/drawing/2014/main" id="{BC26FD70-AD05-4DA9-82AD-55ACE8258FF8}"/>
              </a:ext>
            </a:extLst>
          </p:cNvPr>
          <p:cNvSpPr/>
          <p:nvPr/>
        </p:nvSpPr>
        <p:spPr bwMode="auto">
          <a:xfrm>
            <a:off x="1126475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66" name="Trapezoid 265">
            <a:extLst>
              <a:ext uri="{FF2B5EF4-FFF2-40B4-BE49-F238E27FC236}">
                <a16:creationId xmlns:a16="http://schemas.microsoft.com/office/drawing/2014/main" id="{D8DE11D2-8ADD-4EA6-A99E-EB4C20E9A593}"/>
              </a:ext>
            </a:extLst>
          </p:cNvPr>
          <p:cNvSpPr/>
          <p:nvPr/>
        </p:nvSpPr>
        <p:spPr bwMode="auto">
          <a:xfrm>
            <a:off x="1047521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67" name="Trapezoid 266">
            <a:extLst>
              <a:ext uri="{FF2B5EF4-FFF2-40B4-BE49-F238E27FC236}">
                <a16:creationId xmlns:a16="http://schemas.microsoft.com/office/drawing/2014/main" id="{456AE5DC-B768-40A9-96DB-F1158D50A740}"/>
              </a:ext>
            </a:extLst>
          </p:cNvPr>
          <p:cNvSpPr/>
          <p:nvPr/>
        </p:nvSpPr>
        <p:spPr bwMode="auto">
          <a:xfrm>
            <a:off x="8458457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68" name="Trapezoid 267">
            <a:extLst>
              <a:ext uri="{FF2B5EF4-FFF2-40B4-BE49-F238E27FC236}">
                <a16:creationId xmlns:a16="http://schemas.microsoft.com/office/drawing/2014/main" id="{79413280-8982-4327-90C6-9E06D9BDEB52}"/>
              </a:ext>
            </a:extLst>
          </p:cNvPr>
          <p:cNvSpPr/>
          <p:nvPr/>
        </p:nvSpPr>
        <p:spPr bwMode="auto">
          <a:xfrm>
            <a:off x="2282677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69" name="Trapezoid 268">
            <a:extLst>
              <a:ext uri="{FF2B5EF4-FFF2-40B4-BE49-F238E27FC236}">
                <a16:creationId xmlns:a16="http://schemas.microsoft.com/office/drawing/2014/main" id="{29082B23-2010-486D-9C81-E920E939FA0F}"/>
              </a:ext>
            </a:extLst>
          </p:cNvPr>
          <p:cNvSpPr/>
          <p:nvPr/>
        </p:nvSpPr>
        <p:spPr bwMode="auto">
          <a:xfrm>
            <a:off x="3517833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0" name="Trapezoid 269">
            <a:extLst>
              <a:ext uri="{FF2B5EF4-FFF2-40B4-BE49-F238E27FC236}">
                <a16:creationId xmlns:a16="http://schemas.microsoft.com/office/drawing/2014/main" id="{89EA8AA7-18F1-4344-A44A-2A180AAC4B8C}"/>
              </a:ext>
            </a:extLst>
          </p:cNvPr>
          <p:cNvSpPr/>
          <p:nvPr/>
        </p:nvSpPr>
        <p:spPr bwMode="auto">
          <a:xfrm>
            <a:off x="4135411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1" name="Trapezoid 270">
            <a:extLst>
              <a:ext uri="{FF2B5EF4-FFF2-40B4-BE49-F238E27FC236}">
                <a16:creationId xmlns:a16="http://schemas.microsoft.com/office/drawing/2014/main" id="{51F1F064-1B80-4BAF-8DF3-E5753757012A}"/>
              </a:ext>
            </a:extLst>
          </p:cNvPr>
          <p:cNvSpPr/>
          <p:nvPr/>
        </p:nvSpPr>
        <p:spPr bwMode="auto">
          <a:xfrm>
            <a:off x="4752989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2" name="Trapezoid 271">
            <a:extLst>
              <a:ext uri="{FF2B5EF4-FFF2-40B4-BE49-F238E27FC236}">
                <a16:creationId xmlns:a16="http://schemas.microsoft.com/office/drawing/2014/main" id="{8C139861-6043-4233-B8C6-DB0C27C60E93}"/>
              </a:ext>
            </a:extLst>
          </p:cNvPr>
          <p:cNvSpPr/>
          <p:nvPr/>
        </p:nvSpPr>
        <p:spPr bwMode="auto">
          <a:xfrm>
            <a:off x="5370567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3" name="Trapezoid 272">
            <a:extLst>
              <a:ext uri="{FF2B5EF4-FFF2-40B4-BE49-F238E27FC236}">
                <a16:creationId xmlns:a16="http://schemas.microsoft.com/office/drawing/2014/main" id="{C4DC7FCC-9DE1-48CB-8925-77C03CB621F5}"/>
              </a:ext>
            </a:extLst>
          </p:cNvPr>
          <p:cNvSpPr/>
          <p:nvPr/>
        </p:nvSpPr>
        <p:spPr bwMode="auto">
          <a:xfrm>
            <a:off x="5988145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4" name="Trapezoid 273">
            <a:extLst>
              <a:ext uri="{FF2B5EF4-FFF2-40B4-BE49-F238E27FC236}">
                <a16:creationId xmlns:a16="http://schemas.microsoft.com/office/drawing/2014/main" id="{AC96FDC1-6CA0-4DA9-836D-26D81F6DEC70}"/>
              </a:ext>
            </a:extLst>
          </p:cNvPr>
          <p:cNvSpPr/>
          <p:nvPr/>
        </p:nvSpPr>
        <p:spPr bwMode="auto">
          <a:xfrm>
            <a:off x="6605723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5" name="Trapezoid 274">
            <a:extLst>
              <a:ext uri="{FF2B5EF4-FFF2-40B4-BE49-F238E27FC236}">
                <a16:creationId xmlns:a16="http://schemas.microsoft.com/office/drawing/2014/main" id="{8337B165-699F-42E1-B709-084C7BAF5989}"/>
              </a:ext>
            </a:extLst>
          </p:cNvPr>
          <p:cNvSpPr/>
          <p:nvPr/>
        </p:nvSpPr>
        <p:spPr bwMode="auto">
          <a:xfrm>
            <a:off x="7223301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6" name="Trapezoid 275">
            <a:extLst>
              <a:ext uri="{FF2B5EF4-FFF2-40B4-BE49-F238E27FC236}">
                <a16:creationId xmlns:a16="http://schemas.microsoft.com/office/drawing/2014/main" id="{E0100CC4-1EFE-4E7A-B170-D25495E872CD}"/>
              </a:ext>
            </a:extLst>
          </p:cNvPr>
          <p:cNvSpPr/>
          <p:nvPr/>
        </p:nvSpPr>
        <p:spPr bwMode="auto">
          <a:xfrm>
            <a:off x="1665099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7" name="Trapezoid 276">
            <a:extLst>
              <a:ext uri="{FF2B5EF4-FFF2-40B4-BE49-F238E27FC236}">
                <a16:creationId xmlns:a16="http://schemas.microsoft.com/office/drawing/2014/main" id="{891BB403-11BF-45FF-B9C1-BE07663FD94B}"/>
              </a:ext>
            </a:extLst>
          </p:cNvPr>
          <p:cNvSpPr/>
          <p:nvPr/>
        </p:nvSpPr>
        <p:spPr bwMode="auto">
          <a:xfrm>
            <a:off x="2900255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8" name="Trapezoid 277">
            <a:extLst>
              <a:ext uri="{FF2B5EF4-FFF2-40B4-BE49-F238E27FC236}">
                <a16:creationId xmlns:a16="http://schemas.microsoft.com/office/drawing/2014/main" id="{9283F290-5935-400C-B7D6-81B42BAA4507}"/>
              </a:ext>
            </a:extLst>
          </p:cNvPr>
          <p:cNvSpPr/>
          <p:nvPr/>
        </p:nvSpPr>
        <p:spPr bwMode="auto">
          <a:xfrm>
            <a:off x="1435437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9" name="Trapezoid 278">
            <a:extLst>
              <a:ext uri="{FF2B5EF4-FFF2-40B4-BE49-F238E27FC236}">
                <a16:creationId xmlns:a16="http://schemas.microsoft.com/office/drawing/2014/main" id="{A4EF2C9B-F388-4915-B89E-1E99D76B0A93}"/>
              </a:ext>
            </a:extLst>
          </p:cNvPr>
          <p:cNvSpPr/>
          <p:nvPr/>
        </p:nvSpPr>
        <p:spPr bwMode="auto">
          <a:xfrm>
            <a:off x="1744399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0" name="Trapezoid 279">
            <a:extLst>
              <a:ext uri="{FF2B5EF4-FFF2-40B4-BE49-F238E27FC236}">
                <a16:creationId xmlns:a16="http://schemas.microsoft.com/office/drawing/2014/main" id="{EACB12C4-63F1-4847-B604-D281826EF0EF}"/>
              </a:ext>
            </a:extLst>
          </p:cNvPr>
          <p:cNvSpPr/>
          <p:nvPr/>
        </p:nvSpPr>
        <p:spPr bwMode="auto">
          <a:xfrm>
            <a:off x="2053361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1" name="Trapezoid 280">
            <a:extLst>
              <a:ext uri="{FF2B5EF4-FFF2-40B4-BE49-F238E27FC236}">
                <a16:creationId xmlns:a16="http://schemas.microsoft.com/office/drawing/2014/main" id="{41E61674-817A-40EC-8788-F0D08AAD9FDB}"/>
              </a:ext>
            </a:extLst>
          </p:cNvPr>
          <p:cNvSpPr/>
          <p:nvPr/>
        </p:nvSpPr>
        <p:spPr bwMode="auto">
          <a:xfrm>
            <a:off x="2362323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2" name="Trapezoid 281">
            <a:extLst>
              <a:ext uri="{FF2B5EF4-FFF2-40B4-BE49-F238E27FC236}">
                <a16:creationId xmlns:a16="http://schemas.microsoft.com/office/drawing/2014/main" id="{AA81768B-7320-4CB1-948E-C86BE33027E6}"/>
              </a:ext>
            </a:extLst>
          </p:cNvPr>
          <p:cNvSpPr/>
          <p:nvPr/>
        </p:nvSpPr>
        <p:spPr bwMode="auto">
          <a:xfrm>
            <a:off x="2671285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3" name="Trapezoid 282">
            <a:extLst>
              <a:ext uri="{FF2B5EF4-FFF2-40B4-BE49-F238E27FC236}">
                <a16:creationId xmlns:a16="http://schemas.microsoft.com/office/drawing/2014/main" id="{DBF7D30F-C4F1-4672-A06C-49CD14C7C476}"/>
              </a:ext>
            </a:extLst>
          </p:cNvPr>
          <p:cNvSpPr/>
          <p:nvPr/>
        </p:nvSpPr>
        <p:spPr bwMode="auto">
          <a:xfrm>
            <a:off x="2980247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4" name="Trapezoid 283">
            <a:extLst>
              <a:ext uri="{FF2B5EF4-FFF2-40B4-BE49-F238E27FC236}">
                <a16:creationId xmlns:a16="http://schemas.microsoft.com/office/drawing/2014/main" id="{F130E1CC-B61B-4BD2-A796-12CF02D9A1E6}"/>
              </a:ext>
            </a:extLst>
          </p:cNvPr>
          <p:cNvSpPr/>
          <p:nvPr/>
        </p:nvSpPr>
        <p:spPr bwMode="auto">
          <a:xfrm>
            <a:off x="3289209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5" name="Trapezoid 284">
            <a:extLst>
              <a:ext uri="{FF2B5EF4-FFF2-40B4-BE49-F238E27FC236}">
                <a16:creationId xmlns:a16="http://schemas.microsoft.com/office/drawing/2014/main" id="{332B09BF-171A-4974-9812-9FE657C84781}"/>
              </a:ext>
            </a:extLst>
          </p:cNvPr>
          <p:cNvSpPr/>
          <p:nvPr/>
        </p:nvSpPr>
        <p:spPr bwMode="auto">
          <a:xfrm>
            <a:off x="3598171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6" name="Trapezoid 285">
            <a:extLst>
              <a:ext uri="{FF2B5EF4-FFF2-40B4-BE49-F238E27FC236}">
                <a16:creationId xmlns:a16="http://schemas.microsoft.com/office/drawing/2014/main" id="{8713BF2C-E5F7-4F86-BAC1-8CE9DC64AEDC}"/>
              </a:ext>
            </a:extLst>
          </p:cNvPr>
          <p:cNvSpPr/>
          <p:nvPr/>
        </p:nvSpPr>
        <p:spPr bwMode="auto">
          <a:xfrm>
            <a:off x="3907133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7" name="Trapezoid 286">
            <a:extLst>
              <a:ext uri="{FF2B5EF4-FFF2-40B4-BE49-F238E27FC236}">
                <a16:creationId xmlns:a16="http://schemas.microsoft.com/office/drawing/2014/main" id="{AE2F5897-CE9E-43E0-BD46-4DADF55B7DDF}"/>
              </a:ext>
            </a:extLst>
          </p:cNvPr>
          <p:cNvSpPr/>
          <p:nvPr/>
        </p:nvSpPr>
        <p:spPr bwMode="auto">
          <a:xfrm>
            <a:off x="4216095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8" name="Trapezoid 287">
            <a:extLst>
              <a:ext uri="{FF2B5EF4-FFF2-40B4-BE49-F238E27FC236}">
                <a16:creationId xmlns:a16="http://schemas.microsoft.com/office/drawing/2014/main" id="{E66EF163-C6BA-41D2-91C5-0AAE74DBCF3A}"/>
              </a:ext>
            </a:extLst>
          </p:cNvPr>
          <p:cNvSpPr/>
          <p:nvPr/>
        </p:nvSpPr>
        <p:spPr bwMode="auto">
          <a:xfrm>
            <a:off x="4525057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89" name="Trapezoid 288">
            <a:extLst>
              <a:ext uri="{FF2B5EF4-FFF2-40B4-BE49-F238E27FC236}">
                <a16:creationId xmlns:a16="http://schemas.microsoft.com/office/drawing/2014/main" id="{A2EE0AF7-7E82-4CD6-9985-3D86E5372BB0}"/>
              </a:ext>
            </a:extLst>
          </p:cNvPr>
          <p:cNvSpPr/>
          <p:nvPr/>
        </p:nvSpPr>
        <p:spPr bwMode="auto">
          <a:xfrm>
            <a:off x="4834019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0" name="Trapezoid 289">
            <a:extLst>
              <a:ext uri="{FF2B5EF4-FFF2-40B4-BE49-F238E27FC236}">
                <a16:creationId xmlns:a16="http://schemas.microsoft.com/office/drawing/2014/main" id="{40C722BE-7DD2-4A57-A966-F2FA2CD9B81A}"/>
              </a:ext>
            </a:extLst>
          </p:cNvPr>
          <p:cNvSpPr/>
          <p:nvPr/>
        </p:nvSpPr>
        <p:spPr bwMode="auto">
          <a:xfrm>
            <a:off x="5142981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1" name="Trapezoid 290">
            <a:extLst>
              <a:ext uri="{FF2B5EF4-FFF2-40B4-BE49-F238E27FC236}">
                <a16:creationId xmlns:a16="http://schemas.microsoft.com/office/drawing/2014/main" id="{A8629F3F-4E67-4FD5-A870-F8BF97902018}"/>
              </a:ext>
            </a:extLst>
          </p:cNvPr>
          <p:cNvSpPr/>
          <p:nvPr/>
        </p:nvSpPr>
        <p:spPr bwMode="auto">
          <a:xfrm>
            <a:off x="5451943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2" name="Trapezoid 291">
            <a:extLst>
              <a:ext uri="{FF2B5EF4-FFF2-40B4-BE49-F238E27FC236}">
                <a16:creationId xmlns:a16="http://schemas.microsoft.com/office/drawing/2014/main" id="{4AFEB0F6-8792-42F9-98BF-EF72CCC654FA}"/>
              </a:ext>
            </a:extLst>
          </p:cNvPr>
          <p:cNvSpPr/>
          <p:nvPr/>
        </p:nvSpPr>
        <p:spPr bwMode="auto">
          <a:xfrm>
            <a:off x="5760905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3" name="Trapezoid 292">
            <a:extLst>
              <a:ext uri="{FF2B5EF4-FFF2-40B4-BE49-F238E27FC236}">
                <a16:creationId xmlns:a16="http://schemas.microsoft.com/office/drawing/2014/main" id="{9D6CFC36-570B-4EA2-87F4-62BDB44CCCE9}"/>
              </a:ext>
            </a:extLst>
          </p:cNvPr>
          <p:cNvSpPr/>
          <p:nvPr/>
        </p:nvSpPr>
        <p:spPr bwMode="auto">
          <a:xfrm>
            <a:off x="6069867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4" name="Trapezoid 293">
            <a:extLst>
              <a:ext uri="{FF2B5EF4-FFF2-40B4-BE49-F238E27FC236}">
                <a16:creationId xmlns:a16="http://schemas.microsoft.com/office/drawing/2014/main" id="{A0AF2307-B7DB-4580-9A5E-802E87D6BE03}"/>
              </a:ext>
            </a:extLst>
          </p:cNvPr>
          <p:cNvSpPr/>
          <p:nvPr/>
        </p:nvSpPr>
        <p:spPr bwMode="auto">
          <a:xfrm>
            <a:off x="6378829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5" name="Trapezoid 294">
            <a:extLst>
              <a:ext uri="{FF2B5EF4-FFF2-40B4-BE49-F238E27FC236}">
                <a16:creationId xmlns:a16="http://schemas.microsoft.com/office/drawing/2014/main" id="{23DB69AC-D2A6-4CEA-B258-FEC566EEC193}"/>
              </a:ext>
            </a:extLst>
          </p:cNvPr>
          <p:cNvSpPr/>
          <p:nvPr/>
        </p:nvSpPr>
        <p:spPr bwMode="auto">
          <a:xfrm>
            <a:off x="6687791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6" name="Trapezoid 295">
            <a:extLst>
              <a:ext uri="{FF2B5EF4-FFF2-40B4-BE49-F238E27FC236}">
                <a16:creationId xmlns:a16="http://schemas.microsoft.com/office/drawing/2014/main" id="{4A4E2F6F-3558-4701-B64E-74C07C101B3E}"/>
              </a:ext>
            </a:extLst>
          </p:cNvPr>
          <p:cNvSpPr/>
          <p:nvPr/>
        </p:nvSpPr>
        <p:spPr bwMode="auto">
          <a:xfrm>
            <a:off x="6996753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7" name="Trapezoid 296">
            <a:extLst>
              <a:ext uri="{FF2B5EF4-FFF2-40B4-BE49-F238E27FC236}">
                <a16:creationId xmlns:a16="http://schemas.microsoft.com/office/drawing/2014/main" id="{46476EF0-E001-4543-ADB7-87C6140CAB39}"/>
              </a:ext>
            </a:extLst>
          </p:cNvPr>
          <p:cNvSpPr/>
          <p:nvPr/>
        </p:nvSpPr>
        <p:spPr bwMode="auto">
          <a:xfrm>
            <a:off x="7305715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8" name="Trapezoid 297">
            <a:extLst>
              <a:ext uri="{FF2B5EF4-FFF2-40B4-BE49-F238E27FC236}">
                <a16:creationId xmlns:a16="http://schemas.microsoft.com/office/drawing/2014/main" id="{06466E16-732C-4966-9CA3-3C786FEF06CB}"/>
              </a:ext>
            </a:extLst>
          </p:cNvPr>
          <p:cNvSpPr/>
          <p:nvPr/>
        </p:nvSpPr>
        <p:spPr bwMode="auto">
          <a:xfrm>
            <a:off x="7614677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99" name="Trapezoid 298">
            <a:extLst>
              <a:ext uri="{FF2B5EF4-FFF2-40B4-BE49-F238E27FC236}">
                <a16:creationId xmlns:a16="http://schemas.microsoft.com/office/drawing/2014/main" id="{1DA6916F-C456-46A8-896D-6DDEB7BDA7B2}"/>
              </a:ext>
            </a:extLst>
          </p:cNvPr>
          <p:cNvSpPr/>
          <p:nvPr/>
        </p:nvSpPr>
        <p:spPr bwMode="auto">
          <a:xfrm>
            <a:off x="7923134" y="5049955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00" name="Trapezoid 299">
            <a:extLst>
              <a:ext uri="{FF2B5EF4-FFF2-40B4-BE49-F238E27FC236}">
                <a16:creationId xmlns:a16="http://schemas.microsoft.com/office/drawing/2014/main" id="{8735ED1B-2920-40FA-BC0E-4ACB33D18FFD}"/>
              </a:ext>
            </a:extLst>
          </p:cNvPr>
          <p:cNvSpPr/>
          <p:nvPr/>
        </p:nvSpPr>
        <p:spPr bwMode="auto">
          <a:xfrm>
            <a:off x="7840879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01" name="Trapezoid 300">
            <a:extLst>
              <a:ext uri="{FF2B5EF4-FFF2-40B4-BE49-F238E27FC236}">
                <a16:creationId xmlns:a16="http://schemas.microsoft.com/office/drawing/2014/main" id="{147B5042-ADA3-4C9C-AE22-D2F8E0824975}"/>
              </a:ext>
            </a:extLst>
          </p:cNvPr>
          <p:cNvSpPr/>
          <p:nvPr/>
        </p:nvSpPr>
        <p:spPr bwMode="auto">
          <a:xfrm>
            <a:off x="8229906" y="5049953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02" name="Trapezoid 301">
            <a:extLst>
              <a:ext uri="{FF2B5EF4-FFF2-40B4-BE49-F238E27FC236}">
                <a16:creationId xmlns:a16="http://schemas.microsoft.com/office/drawing/2014/main" id="{F075452A-ABBB-4FB4-9A0B-27CB353C9DAF}"/>
              </a:ext>
            </a:extLst>
          </p:cNvPr>
          <p:cNvSpPr/>
          <p:nvPr/>
        </p:nvSpPr>
        <p:spPr bwMode="auto">
          <a:xfrm>
            <a:off x="8538363" y="5049954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03" name="Trapezoid 302">
            <a:extLst>
              <a:ext uri="{FF2B5EF4-FFF2-40B4-BE49-F238E27FC236}">
                <a16:creationId xmlns:a16="http://schemas.microsoft.com/office/drawing/2014/main" id="{E61D5938-5195-48A3-9B1F-DDF3BE65D043}"/>
              </a:ext>
            </a:extLst>
          </p:cNvPr>
          <p:cNvSpPr/>
          <p:nvPr/>
        </p:nvSpPr>
        <p:spPr bwMode="auto">
          <a:xfrm>
            <a:off x="8865215" y="5049953"/>
            <a:ext cx="144000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06" name="Trapezoid 305">
            <a:extLst>
              <a:ext uri="{FF2B5EF4-FFF2-40B4-BE49-F238E27FC236}">
                <a16:creationId xmlns:a16="http://schemas.microsoft.com/office/drawing/2014/main" id="{EBD94DBA-0E98-4C60-9891-D33284278216}"/>
              </a:ext>
            </a:extLst>
          </p:cNvPr>
          <p:cNvSpPr/>
          <p:nvPr/>
        </p:nvSpPr>
        <p:spPr bwMode="auto">
          <a:xfrm>
            <a:off x="1356310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07" name="Trapezoid 306">
            <a:extLst>
              <a:ext uri="{FF2B5EF4-FFF2-40B4-BE49-F238E27FC236}">
                <a16:creationId xmlns:a16="http://schemas.microsoft.com/office/drawing/2014/main" id="{8BD9002A-FF53-4639-BD81-D67BF85D0884}"/>
              </a:ext>
            </a:extLst>
          </p:cNvPr>
          <p:cNvSpPr/>
          <p:nvPr/>
        </p:nvSpPr>
        <p:spPr bwMode="auto">
          <a:xfrm>
            <a:off x="8767257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08" name="Trapezoid 307">
            <a:extLst>
              <a:ext uri="{FF2B5EF4-FFF2-40B4-BE49-F238E27FC236}">
                <a16:creationId xmlns:a16="http://schemas.microsoft.com/office/drawing/2014/main" id="{3D1B9835-25CD-4433-B64A-088DB25F1BC3}"/>
              </a:ext>
            </a:extLst>
          </p:cNvPr>
          <p:cNvSpPr/>
          <p:nvPr/>
        </p:nvSpPr>
        <p:spPr bwMode="auto">
          <a:xfrm>
            <a:off x="2591466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09" name="Trapezoid 308">
            <a:extLst>
              <a:ext uri="{FF2B5EF4-FFF2-40B4-BE49-F238E27FC236}">
                <a16:creationId xmlns:a16="http://schemas.microsoft.com/office/drawing/2014/main" id="{DDBA1763-0454-4D67-871C-91213478FC8D}"/>
              </a:ext>
            </a:extLst>
          </p:cNvPr>
          <p:cNvSpPr/>
          <p:nvPr/>
        </p:nvSpPr>
        <p:spPr bwMode="auto">
          <a:xfrm>
            <a:off x="3826622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0" name="Trapezoid 309">
            <a:extLst>
              <a:ext uri="{FF2B5EF4-FFF2-40B4-BE49-F238E27FC236}">
                <a16:creationId xmlns:a16="http://schemas.microsoft.com/office/drawing/2014/main" id="{0977C74D-736B-41CC-8C06-D09E0BEBC581}"/>
              </a:ext>
            </a:extLst>
          </p:cNvPr>
          <p:cNvSpPr/>
          <p:nvPr/>
        </p:nvSpPr>
        <p:spPr bwMode="auto">
          <a:xfrm>
            <a:off x="4444200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1" name="Trapezoid 310">
            <a:extLst>
              <a:ext uri="{FF2B5EF4-FFF2-40B4-BE49-F238E27FC236}">
                <a16:creationId xmlns:a16="http://schemas.microsoft.com/office/drawing/2014/main" id="{0599AA45-D4FB-4957-A634-1C74E7488407}"/>
              </a:ext>
            </a:extLst>
          </p:cNvPr>
          <p:cNvSpPr/>
          <p:nvPr/>
        </p:nvSpPr>
        <p:spPr bwMode="auto">
          <a:xfrm>
            <a:off x="5061778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2" name="Trapezoid 311">
            <a:extLst>
              <a:ext uri="{FF2B5EF4-FFF2-40B4-BE49-F238E27FC236}">
                <a16:creationId xmlns:a16="http://schemas.microsoft.com/office/drawing/2014/main" id="{6366052A-4B73-4952-9E35-0E67AD6CD8A5}"/>
              </a:ext>
            </a:extLst>
          </p:cNvPr>
          <p:cNvSpPr/>
          <p:nvPr/>
        </p:nvSpPr>
        <p:spPr bwMode="auto">
          <a:xfrm>
            <a:off x="5679356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3" name="Trapezoid 312">
            <a:extLst>
              <a:ext uri="{FF2B5EF4-FFF2-40B4-BE49-F238E27FC236}">
                <a16:creationId xmlns:a16="http://schemas.microsoft.com/office/drawing/2014/main" id="{1C8C4A31-73DD-4598-B7E2-9A7C1536BE9A}"/>
              </a:ext>
            </a:extLst>
          </p:cNvPr>
          <p:cNvSpPr/>
          <p:nvPr/>
        </p:nvSpPr>
        <p:spPr bwMode="auto">
          <a:xfrm>
            <a:off x="6296934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4" name="Trapezoid 313">
            <a:extLst>
              <a:ext uri="{FF2B5EF4-FFF2-40B4-BE49-F238E27FC236}">
                <a16:creationId xmlns:a16="http://schemas.microsoft.com/office/drawing/2014/main" id="{95F853C7-0753-4FC1-96DA-C39F7F15E8E6}"/>
              </a:ext>
            </a:extLst>
          </p:cNvPr>
          <p:cNvSpPr/>
          <p:nvPr/>
        </p:nvSpPr>
        <p:spPr bwMode="auto">
          <a:xfrm>
            <a:off x="6914512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5" name="Trapezoid 314">
            <a:extLst>
              <a:ext uri="{FF2B5EF4-FFF2-40B4-BE49-F238E27FC236}">
                <a16:creationId xmlns:a16="http://schemas.microsoft.com/office/drawing/2014/main" id="{4FD43FA5-B401-4404-83BF-507A4C0AADB4}"/>
              </a:ext>
            </a:extLst>
          </p:cNvPr>
          <p:cNvSpPr/>
          <p:nvPr/>
        </p:nvSpPr>
        <p:spPr bwMode="auto">
          <a:xfrm>
            <a:off x="7532090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6" name="Trapezoid 315">
            <a:extLst>
              <a:ext uri="{FF2B5EF4-FFF2-40B4-BE49-F238E27FC236}">
                <a16:creationId xmlns:a16="http://schemas.microsoft.com/office/drawing/2014/main" id="{ACEE60C9-C143-4BDA-AAFA-18F54E56A6B1}"/>
              </a:ext>
            </a:extLst>
          </p:cNvPr>
          <p:cNvSpPr/>
          <p:nvPr/>
        </p:nvSpPr>
        <p:spPr bwMode="auto">
          <a:xfrm>
            <a:off x="1973888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7" name="Trapezoid 316">
            <a:extLst>
              <a:ext uri="{FF2B5EF4-FFF2-40B4-BE49-F238E27FC236}">
                <a16:creationId xmlns:a16="http://schemas.microsoft.com/office/drawing/2014/main" id="{0700447F-AFCD-49B2-BB17-5C99EB05019B}"/>
              </a:ext>
            </a:extLst>
          </p:cNvPr>
          <p:cNvSpPr/>
          <p:nvPr/>
        </p:nvSpPr>
        <p:spPr bwMode="auto">
          <a:xfrm>
            <a:off x="3209044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8" name="Trapezoid 317">
            <a:extLst>
              <a:ext uri="{FF2B5EF4-FFF2-40B4-BE49-F238E27FC236}">
                <a16:creationId xmlns:a16="http://schemas.microsoft.com/office/drawing/2014/main" id="{C4CD965D-D202-4CE0-83E8-57B4CE0BEE90}"/>
              </a:ext>
            </a:extLst>
          </p:cNvPr>
          <p:cNvSpPr/>
          <p:nvPr/>
        </p:nvSpPr>
        <p:spPr bwMode="auto">
          <a:xfrm>
            <a:off x="8149668" y="1811502"/>
            <a:ext cx="28800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9" name="Trapezoid 318">
            <a:extLst>
              <a:ext uri="{FF2B5EF4-FFF2-40B4-BE49-F238E27FC236}">
                <a16:creationId xmlns:a16="http://schemas.microsoft.com/office/drawing/2014/main" id="{86CB2949-A8FA-408E-904E-CFFCDA6CF155}"/>
              </a:ext>
            </a:extLst>
          </p:cNvPr>
          <p:cNvSpPr/>
          <p:nvPr/>
        </p:nvSpPr>
        <p:spPr bwMode="auto">
          <a:xfrm>
            <a:off x="104200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0" name="Trapezoid 319">
            <a:extLst>
              <a:ext uri="{FF2B5EF4-FFF2-40B4-BE49-F238E27FC236}">
                <a16:creationId xmlns:a16="http://schemas.microsoft.com/office/drawing/2014/main" id="{A0F02927-5C73-4A54-8B7C-A82741DA2787}"/>
              </a:ext>
            </a:extLst>
          </p:cNvPr>
          <p:cNvSpPr/>
          <p:nvPr/>
        </p:nvSpPr>
        <p:spPr bwMode="auto">
          <a:xfrm>
            <a:off x="119634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1" name="Trapezoid 320">
            <a:extLst>
              <a:ext uri="{FF2B5EF4-FFF2-40B4-BE49-F238E27FC236}">
                <a16:creationId xmlns:a16="http://schemas.microsoft.com/office/drawing/2014/main" id="{5A6C4618-0133-4D36-BA3C-3CCA55461594}"/>
              </a:ext>
            </a:extLst>
          </p:cNvPr>
          <p:cNvSpPr/>
          <p:nvPr/>
        </p:nvSpPr>
        <p:spPr bwMode="auto">
          <a:xfrm>
            <a:off x="135068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2" name="Trapezoid 321">
            <a:extLst>
              <a:ext uri="{FF2B5EF4-FFF2-40B4-BE49-F238E27FC236}">
                <a16:creationId xmlns:a16="http://schemas.microsoft.com/office/drawing/2014/main" id="{75D9FB19-B586-470F-A35E-520A70E79C8C}"/>
              </a:ext>
            </a:extLst>
          </p:cNvPr>
          <p:cNvSpPr/>
          <p:nvPr/>
        </p:nvSpPr>
        <p:spPr bwMode="auto">
          <a:xfrm>
            <a:off x="150502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3" name="Trapezoid 322">
            <a:extLst>
              <a:ext uri="{FF2B5EF4-FFF2-40B4-BE49-F238E27FC236}">
                <a16:creationId xmlns:a16="http://schemas.microsoft.com/office/drawing/2014/main" id="{3B858C67-CD20-4853-8446-75687308BE72}"/>
              </a:ext>
            </a:extLst>
          </p:cNvPr>
          <p:cNvSpPr/>
          <p:nvPr/>
        </p:nvSpPr>
        <p:spPr bwMode="auto">
          <a:xfrm>
            <a:off x="165936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4" name="Trapezoid 323">
            <a:extLst>
              <a:ext uri="{FF2B5EF4-FFF2-40B4-BE49-F238E27FC236}">
                <a16:creationId xmlns:a16="http://schemas.microsoft.com/office/drawing/2014/main" id="{AB76B5AD-EA3B-4879-9A79-D5D92510529A}"/>
              </a:ext>
            </a:extLst>
          </p:cNvPr>
          <p:cNvSpPr/>
          <p:nvPr/>
        </p:nvSpPr>
        <p:spPr bwMode="auto">
          <a:xfrm>
            <a:off x="181371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5" name="Trapezoid 324">
            <a:extLst>
              <a:ext uri="{FF2B5EF4-FFF2-40B4-BE49-F238E27FC236}">
                <a16:creationId xmlns:a16="http://schemas.microsoft.com/office/drawing/2014/main" id="{B63DFBA9-5332-4AC6-A4FF-74FDA7EAE139}"/>
              </a:ext>
            </a:extLst>
          </p:cNvPr>
          <p:cNvSpPr/>
          <p:nvPr/>
        </p:nvSpPr>
        <p:spPr bwMode="auto">
          <a:xfrm>
            <a:off x="196805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6" name="Trapezoid 325">
            <a:extLst>
              <a:ext uri="{FF2B5EF4-FFF2-40B4-BE49-F238E27FC236}">
                <a16:creationId xmlns:a16="http://schemas.microsoft.com/office/drawing/2014/main" id="{362563A5-D007-459B-B28C-714800C47949}"/>
              </a:ext>
            </a:extLst>
          </p:cNvPr>
          <p:cNvSpPr/>
          <p:nvPr/>
        </p:nvSpPr>
        <p:spPr bwMode="auto">
          <a:xfrm>
            <a:off x="212239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7" name="Trapezoid 326">
            <a:extLst>
              <a:ext uri="{FF2B5EF4-FFF2-40B4-BE49-F238E27FC236}">
                <a16:creationId xmlns:a16="http://schemas.microsoft.com/office/drawing/2014/main" id="{E45684F7-E608-4A84-B975-056A2527111F}"/>
              </a:ext>
            </a:extLst>
          </p:cNvPr>
          <p:cNvSpPr/>
          <p:nvPr/>
        </p:nvSpPr>
        <p:spPr bwMode="auto">
          <a:xfrm>
            <a:off x="227673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8" name="Trapezoid 327">
            <a:extLst>
              <a:ext uri="{FF2B5EF4-FFF2-40B4-BE49-F238E27FC236}">
                <a16:creationId xmlns:a16="http://schemas.microsoft.com/office/drawing/2014/main" id="{E742D962-4DE7-4937-87EB-5C7388550772}"/>
              </a:ext>
            </a:extLst>
          </p:cNvPr>
          <p:cNvSpPr/>
          <p:nvPr/>
        </p:nvSpPr>
        <p:spPr bwMode="auto">
          <a:xfrm>
            <a:off x="243107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9" name="Trapezoid 328">
            <a:extLst>
              <a:ext uri="{FF2B5EF4-FFF2-40B4-BE49-F238E27FC236}">
                <a16:creationId xmlns:a16="http://schemas.microsoft.com/office/drawing/2014/main" id="{C523A8AE-143D-4521-8897-E5AA4064A122}"/>
              </a:ext>
            </a:extLst>
          </p:cNvPr>
          <p:cNvSpPr/>
          <p:nvPr/>
        </p:nvSpPr>
        <p:spPr bwMode="auto">
          <a:xfrm>
            <a:off x="258542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0" name="Trapezoid 329">
            <a:extLst>
              <a:ext uri="{FF2B5EF4-FFF2-40B4-BE49-F238E27FC236}">
                <a16:creationId xmlns:a16="http://schemas.microsoft.com/office/drawing/2014/main" id="{C9A71EE7-9C88-4D64-8D65-5227B9C6C467}"/>
              </a:ext>
            </a:extLst>
          </p:cNvPr>
          <p:cNvSpPr/>
          <p:nvPr/>
        </p:nvSpPr>
        <p:spPr bwMode="auto">
          <a:xfrm>
            <a:off x="273976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1" name="Trapezoid 330">
            <a:extLst>
              <a:ext uri="{FF2B5EF4-FFF2-40B4-BE49-F238E27FC236}">
                <a16:creationId xmlns:a16="http://schemas.microsoft.com/office/drawing/2014/main" id="{CC811467-86EA-48C3-875A-DE6D9C10BF64}"/>
              </a:ext>
            </a:extLst>
          </p:cNvPr>
          <p:cNvSpPr/>
          <p:nvPr/>
        </p:nvSpPr>
        <p:spPr bwMode="auto">
          <a:xfrm>
            <a:off x="289410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2" name="Trapezoid 331">
            <a:extLst>
              <a:ext uri="{FF2B5EF4-FFF2-40B4-BE49-F238E27FC236}">
                <a16:creationId xmlns:a16="http://schemas.microsoft.com/office/drawing/2014/main" id="{15BA054A-271A-4CE6-AF35-400E189C005E}"/>
              </a:ext>
            </a:extLst>
          </p:cNvPr>
          <p:cNvSpPr/>
          <p:nvPr/>
        </p:nvSpPr>
        <p:spPr bwMode="auto">
          <a:xfrm>
            <a:off x="304844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3" name="Trapezoid 332">
            <a:extLst>
              <a:ext uri="{FF2B5EF4-FFF2-40B4-BE49-F238E27FC236}">
                <a16:creationId xmlns:a16="http://schemas.microsoft.com/office/drawing/2014/main" id="{2E0580EB-DFE7-49AC-A5B8-C3F72B7984E0}"/>
              </a:ext>
            </a:extLst>
          </p:cNvPr>
          <p:cNvSpPr/>
          <p:nvPr/>
        </p:nvSpPr>
        <p:spPr bwMode="auto">
          <a:xfrm>
            <a:off x="320278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4" name="Trapezoid 333">
            <a:extLst>
              <a:ext uri="{FF2B5EF4-FFF2-40B4-BE49-F238E27FC236}">
                <a16:creationId xmlns:a16="http://schemas.microsoft.com/office/drawing/2014/main" id="{E94B8C08-5605-4362-B352-41395C3C51D8}"/>
              </a:ext>
            </a:extLst>
          </p:cNvPr>
          <p:cNvSpPr/>
          <p:nvPr/>
        </p:nvSpPr>
        <p:spPr bwMode="auto">
          <a:xfrm>
            <a:off x="335713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5" name="Trapezoid 334">
            <a:extLst>
              <a:ext uri="{FF2B5EF4-FFF2-40B4-BE49-F238E27FC236}">
                <a16:creationId xmlns:a16="http://schemas.microsoft.com/office/drawing/2014/main" id="{60188F6D-7E0B-4E25-9A45-453CEF3894E6}"/>
              </a:ext>
            </a:extLst>
          </p:cNvPr>
          <p:cNvSpPr/>
          <p:nvPr/>
        </p:nvSpPr>
        <p:spPr bwMode="auto">
          <a:xfrm>
            <a:off x="351147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6" name="Trapezoid 335">
            <a:extLst>
              <a:ext uri="{FF2B5EF4-FFF2-40B4-BE49-F238E27FC236}">
                <a16:creationId xmlns:a16="http://schemas.microsoft.com/office/drawing/2014/main" id="{8D758CFA-6FFE-4E83-ADD3-E9AE23530E9C}"/>
              </a:ext>
            </a:extLst>
          </p:cNvPr>
          <p:cNvSpPr/>
          <p:nvPr/>
        </p:nvSpPr>
        <p:spPr bwMode="auto">
          <a:xfrm>
            <a:off x="366581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7" name="Trapezoid 336">
            <a:extLst>
              <a:ext uri="{FF2B5EF4-FFF2-40B4-BE49-F238E27FC236}">
                <a16:creationId xmlns:a16="http://schemas.microsoft.com/office/drawing/2014/main" id="{A7792D5F-A967-4E94-9166-CF929D91CE49}"/>
              </a:ext>
            </a:extLst>
          </p:cNvPr>
          <p:cNvSpPr/>
          <p:nvPr/>
        </p:nvSpPr>
        <p:spPr bwMode="auto">
          <a:xfrm>
            <a:off x="382015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8" name="Trapezoid 337">
            <a:extLst>
              <a:ext uri="{FF2B5EF4-FFF2-40B4-BE49-F238E27FC236}">
                <a16:creationId xmlns:a16="http://schemas.microsoft.com/office/drawing/2014/main" id="{362E41F6-6435-4941-9ED1-ABD0122101FB}"/>
              </a:ext>
            </a:extLst>
          </p:cNvPr>
          <p:cNvSpPr/>
          <p:nvPr/>
        </p:nvSpPr>
        <p:spPr bwMode="auto">
          <a:xfrm>
            <a:off x="397449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9" name="Trapezoid 338">
            <a:extLst>
              <a:ext uri="{FF2B5EF4-FFF2-40B4-BE49-F238E27FC236}">
                <a16:creationId xmlns:a16="http://schemas.microsoft.com/office/drawing/2014/main" id="{4122D8AE-6426-46D4-B880-91881847CB44}"/>
              </a:ext>
            </a:extLst>
          </p:cNvPr>
          <p:cNvSpPr/>
          <p:nvPr/>
        </p:nvSpPr>
        <p:spPr bwMode="auto">
          <a:xfrm>
            <a:off x="412884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0" name="Trapezoid 339">
            <a:extLst>
              <a:ext uri="{FF2B5EF4-FFF2-40B4-BE49-F238E27FC236}">
                <a16:creationId xmlns:a16="http://schemas.microsoft.com/office/drawing/2014/main" id="{23C610F0-3FC3-4511-B32E-3F05582E1E53}"/>
              </a:ext>
            </a:extLst>
          </p:cNvPr>
          <p:cNvSpPr/>
          <p:nvPr/>
        </p:nvSpPr>
        <p:spPr bwMode="auto">
          <a:xfrm>
            <a:off x="428318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1" name="Trapezoid 340">
            <a:extLst>
              <a:ext uri="{FF2B5EF4-FFF2-40B4-BE49-F238E27FC236}">
                <a16:creationId xmlns:a16="http://schemas.microsoft.com/office/drawing/2014/main" id="{74E5D1E4-111F-46A1-9E85-028FDD3BC449}"/>
              </a:ext>
            </a:extLst>
          </p:cNvPr>
          <p:cNvSpPr/>
          <p:nvPr/>
        </p:nvSpPr>
        <p:spPr bwMode="auto">
          <a:xfrm>
            <a:off x="443752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2" name="Trapezoid 341">
            <a:extLst>
              <a:ext uri="{FF2B5EF4-FFF2-40B4-BE49-F238E27FC236}">
                <a16:creationId xmlns:a16="http://schemas.microsoft.com/office/drawing/2014/main" id="{EC618CC2-241C-4B51-A11E-B8ED0A696A90}"/>
              </a:ext>
            </a:extLst>
          </p:cNvPr>
          <p:cNvSpPr/>
          <p:nvPr/>
        </p:nvSpPr>
        <p:spPr bwMode="auto">
          <a:xfrm>
            <a:off x="459186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3" name="Trapezoid 342">
            <a:extLst>
              <a:ext uri="{FF2B5EF4-FFF2-40B4-BE49-F238E27FC236}">
                <a16:creationId xmlns:a16="http://schemas.microsoft.com/office/drawing/2014/main" id="{344066AC-0E21-4098-8646-79739A3D3374}"/>
              </a:ext>
            </a:extLst>
          </p:cNvPr>
          <p:cNvSpPr/>
          <p:nvPr/>
        </p:nvSpPr>
        <p:spPr bwMode="auto">
          <a:xfrm>
            <a:off x="474620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4" name="Trapezoid 343">
            <a:extLst>
              <a:ext uri="{FF2B5EF4-FFF2-40B4-BE49-F238E27FC236}">
                <a16:creationId xmlns:a16="http://schemas.microsoft.com/office/drawing/2014/main" id="{226E595D-23B8-45DE-981A-ECCDB1439059}"/>
              </a:ext>
            </a:extLst>
          </p:cNvPr>
          <p:cNvSpPr/>
          <p:nvPr/>
        </p:nvSpPr>
        <p:spPr bwMode="auto">
          <a:xfrm>
            <a:off x="490055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5" name="Trapezoid 344">
            <a:extLst>
              <a:ext uri="{FF2B5EF4-FFF2-40B4-BE49-F238E27FC236}">
                <a16:creationId xmlns:a16="http://schemas.microsoft.com/office/drawing/2014/main" id="{23D896B0-DF9F-49E1-AEE0-480ECDA53E1D}"/>
              </a:ext>
            </a:extLst>
          </p:cNvPr>
          <p:cNvSpPr/>
          <p:nvPr/>
        </p:nvSpPr>
        <p:spPr bwMode="auto">
          <a:xfrm>
            <a:off x="505489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6" name="Trapezoid 345">
            <a:extLst>
              <a:ext uri="{FF2B5EF4-FFF2-40B4-BE49-F238E27FC236}">
                <a16:creationId xmlns:a16="http://schemas.microsoft.com/office/drawing/2014/main" id="{90D579C6-AE23-4974-9947-2D989AB83C9A}"/>
              </a:ext>
            </a:extLst>
          </p:cNvPr>
          <p:cNvSpPr/>
          <p:nvPr/>
        </p:nvSpPr>
        <p:spPr bwMode="auto">
          <a:xfrm>
            <a:off x="520923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7" name="Trapezoid 346">
            <a:extLst>
              <a:ext uri="{FF2B5EF4-FFF2-40B4-BE49-F238E27FC236}">
                <a16:creationId xmlns:a16="http://schemas.microsoft.com/office/drawing/2014/main" id="{765A345D-233B-455B-A327-6E184EAACAB4}"/>
              </a:ext>
            </a:extLst>
          </p:cNvPr>
          <p:cNvSpPr/>
          <p:nvPr/>
        </p:nvSpPr>
        <p:spPr bwMode="auto">
          <a:xfrm>
            <a:off x="536357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8" name="Trapezoid 347">
            <a:extLst>
              <a:ext uri="{FF2B5EF4-FFF2-40B4-BE49-F238E27FC236}">
                <a16:creationId xmlns:a16="http://schemas.microsoft.com/office/drawing/2014/main" id="{8B69D802-23A3-4B84-8DBD-B0CEB83B640E}"/>
              </a:ext>
            </a:extLst>
          </p:cNvPr>
          <p:cNvSpPr/>
          <p:nvPr/>
        </p:nvSpPr>
        <p:spPr bwMode="auto">
          <a:xfrm>
            <a:off x="551791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49" name="Trapezoid 348">
            <a:extLst>
              <a:ext uri="{FF2B5EF4-FFF2-40B4-BE49-F238E27FC236}">
                <a16:creationId xmlns:a16="http://schemas.microsoft.com/office/drawing/2014/main" id="{43782C2A-52EC-4CDD-AC99-88E1C2F67AE2}"/>
              </a:ext>
            </a:extLst>
          </p:cNvPr>
          <p:cNvSpPr/>
          <p:nvPr/>
        </p:nvSpPr>
        <p:spPr bwMode="auto">
          <a:xfrm>
            <a:off x="567226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0" name="Trapezoid 349">
            <a:extLst>
              <a:ext uri="{FF2B5EF4-FFF2-40B4-BE49-F238E27FC236}">
                <a16:creationId xmlns:a16="http://schemas.microsoft.com/office/drawing/2014/main" id="{16BB633C-1198-4657-BB92-FE8B90B801B7}"/>
              </a:ext>
            </a:extLst>
          </p:cNvPr>
          <p:cNvSpPr/>
          <p:nvPr/>
        </p:nvSpPr>
        <p:spPr bwMode="auto">
          <a:xfrm>
            <a:off x="582660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1" name="Trapezoid 350">
            <a:extLst>
              <a:ext uri="{FF2B5EF4-FFF2-40B4-BE49-F238E27FC236}">
                <a16:creationId xmlns:a16="http://schemas.microsoft.com/office/drawing/2014/main" id="{97CDCA5A-CA1F-4D4A-9657-41E9C1087B0C}"/>
              </a:ext>
            </a:extLst>
          </p:cNvPr>
          <p:cNvSpPr/>
          <p:nvPr/>
        </p:nvSpPr>
        <p:spPr bwMode="auto">
          <a:xfrm>
            <a:off x="598094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2" name="Trapezoid 351">
            <a:extLst>
              <a:ext uri="{FF2B5EF4-FFF2-40B4-BE49-F238E27FC236}">
                <a16:creationId xmlns:a16="http://schemas.microsoft.com/office/drawing/2014/main" id="{A5B2CC16-FD5F-438C-B784-5DB6E1F4D3F3}"/>
              </a:ext>
            </a:extLst>
          </p:cNvPr>
          <p:cNvSpPr/>
          <p:nvPr/>
        </p:nvSpPr>
        <p:spPr bwMode="auto">
          <a:xfrm>
            <a:off x="613528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3" name="Trapezoid 352">
            <a:extLst>
              <a:ext uri="{FF2B5EF4-FFF2-40B4-BE49-F238E27FC236}">
                <a16:creationId xmlns:a16="http://schemas.microsoft.com/office/drawing/2014/main" id="{CB8F6BB0-C125-417E-99F3-72D175C6530B}"/>
              </a:ext>
            </a:extLst>
          </p:cNvPr>
          <p:cNvSpPr/>
          <p:nvPr/>
        </p:nvSpPr>
        <p:spPr bwMode="auto">
          <a:xfrm>
            <a:off x="628962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4" name="Trapezoid 353">
            <a:extLst>
              <a:ext uri="{FF2B5EF4-FFF2-40B4-BE49-F238E27FC236}">
                <a16:creationId xmlns:a16="http://schemas.microsoft.com/office/drawing/2014/main" id="{63494B69-7308-4668-8C20-EEF5E0115FB3}"/>
              </a:ext>
            </a:extLst>
          </p:cNvPr>
          <p:cNvSpPr/>
          <p:nvPr/>
        </p:nvSpPr>
        <p:spPr bwMode="auto">
          <a:xfrm>
            <a:off x="644397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5" name="Trapezoid 354">
            <a:extLst>
              <a:ext uri="{FF2B5EF4-FFF2-40B4-BE49-F238E27FC236}">
                <a16:creationId xmlns:a16="http://schemas.microsoft.com/office/drawing/2014/main" id="{9C34AE96-F869-4C16-A2CE-FC4CC5227F55}"/>
              </a:ext>
            </a:extLst>
          </p:cNvPr>
          <p:cNvSpPr/>
          <p:nvPr/>
        </p:nvSpPr>
        <p:spPr bwMode="auto">
          <a:xfrm>
            <a:off x="659831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6" name="Trapezoid 355">
            <a:extLst>
              <a:ext uri="{FF2B5EF4-FFF2-40B4-BE49-F238E27FC236}">
                <a16:creationId xmlns:a16="http://schemas.microsoft.com/office/drawing/2014/main" id="{24674100-563D-4BF6-9180-35870D0E6770}"/>
              </a:ext>
            </a:extLst>
          </p:cNvPr>
          <p:cNvSpPr/>
          <p:nvPr/>
        </p:nvSpPr>
        <p:spPr bwMode="auto">
          <a:xfrm>
            <a:off x="675265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7" name="Trapezoid 356">
            <a:extLst>
              <a:ext uri="{FF2B5EF4-FFF2-40B4-BE49-F238E27FC236}">
                <a16:creationId xmlns:a16="http://schemas.microsoft.com/office/drawing/2014/main" id="{11EF1A1D-D002-4419-A946-6A0A89C129C7}"/>
              </a:ext>
            </a:extLst>
          </p:cNvPr>
          <p:cNvSpPr/>
          <p:nvPr/>
        </p:nvSpPr>
        <p:spPr bwMode="auto">
          <a:xfrm>
            <a:off x="690699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8" name="Trapezoid 357">
            <a:extLst>
              <a:ext uri="{FF2B5EF4-FFF2-40B4-BE49-F238E27FC236}">
                <a16:creationId xmlns:a16="http://schemas.microsoft.com/office/drawing/2014/main" id="{4FFB4A62-3FD6-4DAF-8EA1-DB748F6BAF5C}"/>
              </a:ext>
            </a:extLst>
          </p:cNvPr>
          <p:cNvSpPr/>
          <p:nvPr/>
        </p:nvSpPr>
        <p:spPr bwMode="auto">
          <a:xfrm>
            <a:off x="706133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59" name="Trapezoid 358">
            <a:extLst>
              <a:ext uri="{FF2B5EF4-FFF2-40B4-BE49-F238E27FC236}">
                <a16:creationId xmlns:a16="http://schemas.microsoft.com/office/drawing/2014/main" id="{EC7E2601-560B-4F28-8984-21D6F9CCAA34}"/>
              </a:ext>
            </a:extLst>
          </p:cNvPr>
          <p:cNvSpPr/>
          <p:nvPr/>
        </p:nvSpPr>
        <p:spPr bwMode="auto">
          <a:xfrm>
            <a:off x="721568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0" name="Trapezoid 359">
            <a:extLst>
              <a:ext uri="{FF2B5EF4-FFF2-40B4-BE49-F238E27FC236}">
                <a16:creationId xmlns:a16="http://schemas.microsoft.com/office/drawing/2014/main" id="{2D870836-F3FB-4B5F-BE8B-43D184F7972E}"/>
              </a:ext>
            </a:extLst>
          </p:cNvPr>
          <p:cNvSpPr/>
          <p:nvPr/>
        </p:nvSpPr>
        <p:spPr bwMode="auto">
          <a:xfrm>
            <a:off x="737002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1" name="Trapezoid 360">
            <a:extLst>
              <a:ext uri="{FF2B5EF4-FFF2-40B4-BE49-F238E27FC236}">
                <a16:creationId xmlns:a16="http://schemas.microsoft.com/office/drawing/2014/main" id="{D6BF3C82-1059-406F-BF5C-247F81510660}"/>
              </a:ext>
            </a:extLst>
          </p:cNvPr>
          <p:cNvSpPr/>
          <p:nvPr/>
        </p:nvSpPr>
        <p:spPr bwMode="auto">
          <a:xfrm>
            <a:off x="752436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2" name="Trapezoid 361">
            <a:extLst>
              <a:ext uri="{FF2B5EF4-FFF2-40B4-BE49-F238E27FC236}">
                <a16:creationId xmlns:a16="http://schemas.microsoft.com/office/drawing/2014/main" id="{458CDB41-0139-4063-88EA-76910080942C}"/>
              </a:ext>
            </a:extLst>
          </p:cNvPr>
          <p:cNvSpPr/>
          <p:nvPr/>
        </p:nvSpPr>
        <p:spPr bwMode="auto">
          <a:xfrm>
            <a:off x="767870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3" name="Trapezoid 362">
            <a:extLst>
              <a:ext uri="{FF2B5EF4-FFF2-40B4-BE49-F238E27FC236}">
                <a16:creationId xmlns:a16="http://schemas.microsoft.com/office/drawing/2014/main" id="{DF2F4312-121A-4FCC-B258-0D658AC6349D}"/>
              </a:ext>
            </a:extLst>
          </p:cNvPr>
          <p:cNvSpPr/>
          <p:nvPr/>
        </p:nvSpPr>
        <p:spPr bwMode="auto">
          <a:xfrm>
            <a:off x="783304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4" name="Trapezoid 363">
            <a:extLst>
              <a:ext uri="{FF2B5EF4-FFF2-40B4-BE49-F238E27FC236}">
                <a16:creationId xmlns:a16="http://schemas.microsoft.com/office/drawing/2014/main" id="{3B1A5789-7F87-4E05-BCAE-7B8733470D95}"/>
              </a:ext>
            </a:extLst>
          </p:cNvPr>
          <p:cNvSpPr/>
          <p:nvPr/>
        </p:nvSpPr>
        <p:spPr bwMode="auto">
          <a:xfrm>
            <a:off x="798739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5" name="Trapezoid 364">
            <a:extLst>
              <a:ext uri="{FF2B5EF4-FFF2-40B4-BE49-F238E27FC236}">
                <a16:creationId xmlns:a16="http://schemas.microsoft.com/office/drawing/2014/main" id="{A8437DF0-0ED6-4279-A301-423D4CB45A4D}"/>
              </a:ext>
            </a:extLst>
          </p:cNvPr>
          <p:cNvSpPr/>
          <p:nvPr/>
        </p:nvSpPr>
        <p:spPr bwMode="auto">
          <a:xfrm>
            <a:off x="814173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6" name="Trapezoid 365">
            <a:extLst>
              <a:ext uri="{FF2B5EF4-FFF2-40B4-BE49-F238E27FC236}">
                <a16:creationId xmlns:a16="http://schemas.microsoft.com/office/drawing/2014/main" id="{B574922D-C913-41E2-90EB-BE79F614CE9D}"/>
              </a:ext>
            </a:extLst>
          </p:cNvPr>
          <p:cNvSpPr/>
          <p:nvPr/>
        </p:nvSpPr>
        <p:spPr bwMode="auto">
          <a:xfrm>
            <a:off x="829607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7" name="Trapezoid 366">
            <a:extLst>
              <a:ext uri="{FF2B5EF4-FFF2-40B4-BE49-F238E27FC236}">
                <a16:creationId xmlns:a16="http://schemas.microsoft.com/office/drawing/2014/main" id="{294E5E7B-7C8A-4E17-8248-D9C58CB83014}"/>
              </a:ext>
            </a:extLst>
          </p:cNvPr>
          <p:cNvSpPr/>
          <p:nvPr/>
        </p:nvSpPr>
        <p:spPr bwMode="auto">
          <a:xfrm>
            <a:off x="8450416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8" name="Trapezoid 367">
            <a:extLst>
              <a:ext uri="{FF2B5EF4-FFF2-40B4-BE49-F238E27FC236}">
                <a16:creationId xmlns:a16="http://schemas.microsoft.com/office/drawing/2014/main" id="{9A46A80E-EA88-42D5-9EC0-9471991B94F8}"/>
              </a:ext>
            </a:extLst>
          </p:cNvPr>
          <p:cNvSpPr/>
          <p:nvPr/>
        </p:nvSpPr>
        <p:spPr bwMode="auto">
          <a:xfrm>
            <a:off x="8604758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69" name="Trapezoid 368">
            <a:extLst>
              <a:ext uri="{FF2B5EF4-FFF2-40B4-BE49-F238E27FC236}">
                <a16:creationId xmlns:a16="http://schemas.microsoft.com/office/drawing/2014/main" id="{F6E2D0A4-0124-41DA-B608-654DE5FB22A6}"/>
              </a:ext>
            </a:extLst>
          </p:cNvPr>
          <p:cNvSpPr/>
          <p:nvPr/>
        </p:nvSpPr>
        <p:spPr bwMode="auto">
          <a:xfrm>
            <a:off x="883627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71" name="Trapezoid 370">
            <a:extLst>
              <a:ext uri="{FF2B5EF4-FFF2-40B4-BE49-F238E27FC236}">
                <a16:creationId xmlns:a16="http://schemas.microsoft.com/office/drawing/2014/main" id="{71C07158-E71B-4388-BAD4-849A27995488}"/>
              </a:ext>
            </a:extLst>
          </p:cNvPr>
          <p:cNvSpPr/>
          <p:nvPr/>
        </p:nvSpPr>
        <p:spPr bwMode="auto">
          <a:xfrm>
            <a:off x="111917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72" name="Trapezoid 371">
            <a:extLst>
              <a:ext uri="{FF2B5EF4-FFF2-40B4-BE49-F238E27FC236}">
                <a16:creationId xmlns:a16="http://schemas.microsoft.com/office/drawing/2014/main" id="{551C3869-819E-4C47-B83F-0EE9DE3D13EC}"/>
              </a:ext>
            </a:extLst>
          </p:cNvPr>
          <p:cNvSpPr/>
          <p:nvPr/>
        </p:nvSpPr>
        <p:spPr bwMode="auto">
          <a:xfrm>
            <a:off x="127351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73" name="Trapezoid 372">
            <a:extLst>
              <a:ext uri="{FF2B5EF4-FFF2-40B4-BE49-F238E27FC236}">
                <a16:creationId xmlns:a16="http://schemas.microsoft.com/office/drawing/2014/main" id="{76CCB2F0-D4BE-4E53-BE29-1CD1199868AE}"/>
              </a:ext>
            </a:extLst>
          </p:cNvPr>
          <p:cNvSpPr/>
          <p:nvPr/>
        </p:nvSpPr>
        <p:spPr bwMode="auto">
          <a:xfrm>
            <a:off x="142785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74" name="Trapezoid 373">
            <a:extLst>
              <a:ext uri="{FF2B5EF4-FFF2-40B4-BE49-F238E27FC236}">
                <a16:creationId xmlns:a16="http://schemas.microsoft.com/office/drawing/2014/main" id="{5F64E154-C09C-4696-B13E-4671886E14FF}"/>
              </a:ext>
            </a:extLst>
          </p:cNvPr>
          <p:cNvSpPr/>
          <p:nvPr/>
        </p:nvSpPr>
        <p:spPr bwMode="auto">
          <a:xfrm>
            <a:off x="158219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75" name="Trapezoid 374">
            <a:extLst>
              <a:ext uri="{FF2B5EF4-FFF2-40B4-BE49-F238E27FC236}">
                <a16:creationId xmlns:a16="http://schemas.microsoft.com/office/drawing/2014/main" id="{B9A86DC2-4184-4681-B5AC-E5BF2635D9AA}"/>
              </a:ext>
            </a:extLst>
          </p:cNvPr>
          <p:cNvSpPr/>
          <p:nvPr/>
        </p:nvSpPr>
        <p:spPr bwMode="auto">
          <a:xfrm>
            <a:off x="173653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76" name="Trapezoid 375">
            <a:extLst>
              <a:ext uri="{FF2B5EF4-FFF2-40B4-BE49-F238E27FC236}">
                <a16:creationId xmlns:a16="http://schemas.microsoft.com/office/drawing/2014/main" id="{02B712CB-83FA-4552-8DA5-1022C2F0D1F9}"/>
              </a:ext>
            </a:extLst>
          </p:cNvPr>
          <p:cNvSpPr/>
          <p:nvPr/>
        </p:nvSpPr>
        <p:spPr bwMode="auto">
          <a:xfrm>
            <a:off x="189088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77" name="Trapezoid 376">
            <a:extLst>
              <a:ext uri="{FF2B5EF4-FFF2-40B4-BE49-F238E27FC236}">
                <a16:creationId xmlns:a16="http://schemas.microsoft.com/office/drawing/2014/main" id="{736B9160-1F39-4709-844C-AB65EDA7913C}"/>
              </a:ext>
            </a:extLst>
          </p:cNvPr>
          <p:cNvSpPr/>
          <p:nvPr/>
        </p:nvSpPr>
        <p:spPr bwMode="auto">
          <a:xfrm>
            <a:off x="204522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78" name="Trapezoid 377">
            <a:extLst>
              <a:ext uri="{FF2B5EF4-FFF2-40B4-BE49-F238E27FC236}">
                <a16:creationId xmlns:a16="http://schemas.microsoft.com/office/drawing/2014/main" id="{AB92141C-8427-4AE8-86D7-FE1E12570FCF}"/>
              </a:ext>
            </a:extLst>
          </p:cNvPr>
          <p:cNvSpPr/>
          <p:nvPr/>
        </p:nvSpPr>
        <p:spPr bwMode="auto">
          <a:xfrm>
            <a:off x="219956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79" name="Trapezoid 378">
            <a:extLst>
              <a:ext uri="{FF2B5EF4-FFF2-40B4-BE49-F238E27FC236}">
                <a16:creationId xmlns:a16="http://schemas.microsoft.com/office/drawing/2014/main" id="{39CC3D9D-A0D2-4839-BCEB-5D037B426935}"/>
              </a:ext>
            </a:extLst>
          </p:cNvPr>
          <p:cNvSpPr/>
          <p:nvPr/>
        </p:nvSpPr>
        <p:spPr bwMode="auto">
          <a:xfrm>
            <a:off x="235390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0" name="Trapezoid 379">
            <a:extLst>
              <a:ext uri="{FF2B5EF4-FFF2-40B4-BE49-F238E27FC236}">
                <a16:creationId xmlns:a16="http://schemas.microsoft.com/office/drawing/2014/main" id="{5B83A270-BB22-4603-A658-5CCA1800955A}"/>
              </a:ext>
            </a:extLst>
          </p:cNvPr>
          <p:cNvSpPr/>
          <p:nvPr/>
        </p:nvSpPr>
        <p:spPr bwMode="auto">
          <a:xfrm>
            <a:off x="250824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1" name="Trapezoid 380">
            <a:extLst>
              <a:ext uri="{FF2B5EF4-FFF2-40B4-BE49-F238E27FC236}">
                <a16:creationId xmlns:a16="http://schemas.microsoft.com/office/drawing/2014/main" id="{BAD3478D-2B58-4B4D-9D39-F09A1B9815A4}"/>
              </a:ext>
            </a:extLst>
          </p:cNvPr>
          <p:cNvSpPr/>
          <p:nvPr/>
        </p:nvSpPr>
        <p:spPr bwMode="auto">
          <a:xfrm>
            <a:off x="266259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2" name="Trapezoid 381">
            <a:extLst>
              <a:ext uri="{FF2B5EF4-FFF2-40B4-BE49-F238E27FC236}">
                <a16:creationId xmlns:a16="http://schemas.microsoft.com/office/drawing/2014/main" id="{82E67F48-450E-4540-910A-283C11A95C41}"/>
              </a:ext>
            </a:extLst>
          </p:cNvPr>
          <p:cNvSpPr/>
          <p:nvPr/>
        </p:nvSpPr>
        <p:spPr bwMode="auto">
          <a:xfrm>
            <a:off x="281693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3" name="Trapezoid 382">
            <a:extLst>
              <a:ext uri="{FF2B5EF4-FFF2-40B4-BE49-F238E27FC236}">
                <a16:creationId xmlns:a16="http://schemas.microsoft.com/office/drawing/2014/main" id="{7635F14E-BD4D-43C3-BE6B-154946FD971B}"/>
              </a:ext>
            </a:extLst>
          </p:cNvPr>
          <p:cNvSpPr/>
          <p:nvPr/>
        </p:nvSpPr>
        <p:spPr bwMode="auto">
          <a:xfrm>
            <a:off x="297127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4" name="Trapezoid 383">
            <a:extLst>
              <a:ext uri="{FF2B5EF4-FFF2-40B4-BE49-F238E27FC236}">
                <a16:creationId xmlns:a16="http://schemas.microsoft.com/office/drawing/2014/main" id="{66202ED9-BECD-4CC7-A927-384A898ACCA3}"/>
              </a:ext>
            </a:extLst>
          </p:cNvPr>
          <p:cNvSpPr/>
          <p:nvPr/>
        </p:nvSpPr>
        <p:spPr bwMode="auto">
          <a:xfrm>
            <a:off x="312561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5" name="Trapezoid 384">
            <a:extLst>
              <a:ext uri="{FF2B5EF4-FFF2-40B4-BE49-F238E27FC236}">
                <a16:creationId xmlns:a16="http://schemas.microsoft.com/office/drawing/2014/main" id="{6D6441E0-85B8-4723-9FF5-19384039B135}"/>
              </a:ext>
            </a:extLst>
          </p:cNvPr>
          <p:cNvSpPr/>
          <p:nvPr/>
        </p:nvSpPr>
        <p:spPr bwMode="auto">
          <a:xfrm>
            <a:off x="327995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6" name="Trapezoid 385">
            <a:extLst>
              <a:ext uri="{FF2B5EF4-FFF2-40B4-BE49-F238E27FC236}">
                <a16:creationId xmlns:a16="http://schemas.microsoft.com/office/drawing/2014/main" id="{F0C86B16-5CD9-4015-94C4-28B7661167DC}"/>
              </a:ext>
            </a:extLst>
          </p:cNvPr>
          <p:cNvSpPr/>
          <p:nvPr/>
        </p:nvSpPr>
        <p:spPr bwMode="auto">
          <a:xfrm>
            <a:off x="343430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7" name="Trapezoid 386">
            <a:extLst>
              <a:ext uri="{FF2B5EF4-FFF2-40B4-BE49-F238E27FC236}">
                <a16:creationId xmlns:a16="http://schemas.microsoft.com/office/drawing/2014/main" id="{86A18270-5D66-4B41-B74B-7F58E6E482AD}"/>
              </a:ext>
            </a:extLst>
          </p:cNvPr>
          <p:cNvSpPr/>
          <p:nvPr/>
        </p:nvSpPr>
        <p:spPr bwMode="auto">
          <a:xfrm>
            <a:off x="358864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8" name="Trapezoid 387">
            <a:extLst>
              <a:ext uri="{FF2B5EF4-FFF2-40B4-BE49-F238E27FC236}">
                <a16:creationId xmlns:a16="http://schemas.microsoft.com/office/drawing/2014/main" id="{B29F7495-9142-47D4-84C6-8FCF9D20FBF4}"/>
              </a:ext>
            </a:extLst>
          </p:cNvPr>
          <p:cNvSpPr/>
          <p:nvPr/>
        </p:nvSpPr>
        <p:spPr bwMode="auto">
          <a:xfrm>
            <a:off x="374298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89" name="Trapezoid 388">
            <a:extLst>
              <a:ext uri="{FF2B5EF4-FFF2-40B4-BE49-F238E27FC236}">
                <a16:creationId xmlns:a16="http://schemas.microsoft.com/office/drawing/2014/main" id="{845BC9F1-091A-4988-842B-9C910F29B43E}"/>
              </a:ext>
            </a:extLst>
          </p:cNvPr>
          <p:cNvSpPr/>
          <p:nvPr/>
        </p:nvSpPr>
        <p:spPr bwMode="auto">
          <a:xfrm>
            <a:off x="389732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0" name="Trapezoid 389">
            <a:extLst>
              <a:ext uri="{FF2B5EF4-FFF2-40B4-BE49-F238E27FC236}">
                <a16:creationId xmlns:a16="http://schemas.microsoft.com/office/drawing/2014/main" id="{6A17C065-E38B-4995-9796-CE2719F70AC4}"/>
              </a:ext>
            </a:extLst>
          </p:cNvPr>
          <p:cNvSpPr/>
          <p:nvPr/>
        </p:nvSpPr>
        <p:spPr bwMode="auto">
          <a:xfrm>
            <a:off x="405166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1" name="Trapezoid 390">
            <a:extLst>
              <a:ext uri="{FF2B5EF4-FFF2-40B4-BE49-F238E27FC236}">
                <a16:creationId xmlns:a16="http://schemas.microsoft.com/office/drawing/2014/main" id="{F84EBE01-9178-4C4A-A383-EACACCACFA2B}"/>
              </a:ext>
            </a:extLst>
          </p:cNvPr>
          <p:cNvSpPr/>
          <p:nvPr/>
        </p:nvSpPr>
        <p:spPr bwMode="auto">
          <a:xfrm>
            <a:off x="420601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2" name="Trapezoid 391">
            <a:extLst>
              <a:ext uri="{FF2B5EF4-FFF2-40B4-BE49-F238E27FC236}">
                <a16:creationId xmlns:a16="http://schemas.microsoft.com/office/drawing/2014/main" id="{77F7071C-94DF-4EEB-9A58-90B072B314CA}"/>
              </a:ext>
            </a:extLst>
          </p:cNvPr>
          <p:cNvSpPr/>
          <p:nvPr/>
        </p:nvSpPr>
        <p:spPr bwMode="auto">
          <a:xfrm>
            <a:off x="436035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3" name="Trapezoid 392">
            <a:extLst>
              <a:ext uri="{FF2B5EF4-FFF2-40B4-BE49-F238E27FC236}">
                <a16:creationId xmlns:a16="http://schemas.microsoft.com/office/drawing/2014/main" id="{3ED78A98-B40D-4A8E-98B0-0B5A90FA98BC}"/>
              </a:ext>
            </a:extLst>
          </p:cNvPr>
          <p:cNvSpPr/>
          <p:nvPr/>
        </p:nvSpPr>
        <p:spPr bwMode="auto">
          <a:xfrm>
            <a:off x="451469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4" name="Trapezoid 393">
            <a:extLst>
              <a:ext uri="{FF2B5EF4-FFF2-40B4-BE49-F238E27FC236}">
                <a16:creationId xmlns:a16="http://schemas.microsoft.com/office/drawing/2014/main" id="{199977A9-714D-4893-BD96-DF46B1D6EA5D}"/>
              </a:ext>
            </a:extLst>
          </p:cNvPr>
          <p:cNvSpPr/>
          <p:nvPr/>
        </p:nvSpPr>
        <p:spPr bwMode="auto">
          <a:xfrm>
            <a:off x="466903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5" name="Trapezoid 394">
            <a:extLst>
              <a:ext uri="{FF2B5EF4-FFF2-40B4-BE49-F238E27FC236}">
                <a16:creationId xmlns:a16="http://schemas.microsoft.com/office/drawing/2014/main" id="{4678540D-AC07-4399-AF4E-0D8FD49601FA}"/>
              </a:ext>
            </a:extLst>
          </p:cNvPr>
          <p:cNvSpPr/>
          <p:nvPr/>
        </p:nvSpPr>
        <p:spPr bwMode="auto">
          <a:xfrm>
            <a:off x="482337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6" name="Trapezoid 395">
            <a:extLst>
              <a:ext uri="{FF2B5EF4-FFF2-40B4-BE49-F238E27FC236}">
                <a16:creationId xmlns:a16="http://schemas.microsoft.com/office/drawing/2014/main" id="{3A833495-D256-4C6E-B030-760CC63473DE}"/>
              </a:ext>
            </a:extLst>
          </p:cNvPr>
          <p:cNvSpPr/>
          <p:nvPr/>
        </p:nvSpPr>
        <p:spPr bwMode="auto">
          <a:xfrm>
            <a:off x="497772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7" name="Trapezoid 396">
            <a:extLst>
              <a:ext uri="{FF2B5EF4-FFF2-40B4-BE49-F238E27FC236}">
                <a16:creationId xmlns:a16="http://schemas.microsoft.com/office/drawing/2014/main" id="{44181A9D-7130-473E-BCE7-66BDE47DD7BD}"/>
              </a:ext>
            </a:extLst>
          </p:cNvPr>
          <p:cNvSpPr/>
          <p:nvPr/>
        </p:nvSpPr>
        <p:spPr bwMode="auto">
          <a:xfrm>
            <a:off x="513206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8" name="Trapezoid 397">
            <a:extLst>
              <a:ext uri="{FF2B5EF4-FFF2-40B4-BE49-F238E27FC236}">
                <a16:creationId xmlns:a16="http://schemas.microsoft.com/office/drawing/2014/main" id="{C5EFDDD1-7C97-48FB-963D-F3C79F959CFB}"/>
              </a:ext>
            </a:extLst>
          </p:cNvPr>
          <p:cNvSpPr/>
          <p:nvPr/>
        </p:nvSpPr>
        <p:spPr bwMode="auto">
          <a:xfrm>
            <a:off x="528640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99" name="Trapezoid 398">
            <a:extLst>
              <a:ext uri="{FF2B5EF4-FFF2-40B4-BE49-F238E27FC236}">
                <a16:creationId xmlns:a16="http://schemas.microsoft.com/office/drawing/2014/main" id="{F74F96CF-A7B4-40BC-9623-97AC8BCAA641}"/>
              </a:ext>
            </a:extLst>
          </p:cNvPr>
          <p:cNvSpPr/>
          <p:nvPr/>
        </p:nvSpPr>
        <p:spPr bwMode="auto">
          <a:xfrm>
            <a:off x="544074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0" name="Trapezoid 399">
            <a:extLst>
              <a:ext uri="{FF2B5EF4-FFF2-40B4-BE49-F238E27FC236}">
                <a16:creationId xmlns:a16="http://schemas.microsoft.com/office/drawing/2014/main" id="{4E6EDB8B-DB45-4EDF-B9E1-06B0D06D6209}"/>
              </a:ext>
            </a:extLst>
          </p:cNvPr>
          <p:cNvSpPr/>
          <p:nvPr/>
        </p:nvSpPr>
        <p:spPr bwMode="auto">
          <a:xfrm>
            <a:off x="559508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1" name="Trapezoid 400">
            <a:extLst>
              <a:ext uri="{FF2B5EF4-FFF2-40B4-BE49-F238E27FC236}">
                <a16:creationId xmlns:a16="http://schemas.microsoft.com/office/drawing/2014/main" id="{FB0C54AD-F02E-4A56-B6CE-AFAED4F5E2EE}"/>
              </a:ext>
            </a:extLst>
          </p:cNvPr>
          <p:cNvSpPr/>
          <p:nvPr/>
        </p:nvSpPr>
        <p:spPr bwMode="auto">
          <a:xfrm>
            <a:off x="574943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2" name="Trapezoid 401">
            <a:extLst>
              <a:ext uri="{FF2B5EF4-FFF2-40B4-BE49-F238E27FC236}">
                <a16:creationId xmlns:a16="http://schemas.microsoft.com/office/drawing/2014/main" id="{18E98B0B-3B63-46BD-B903-EB419D057292}"/>
              </a:ext>
            </a:extLst>
          </p:cNvPr>
          <p:cNvSpPr/>
          <p:nvPr/>
        </p:nvSpPr>
        <p:spPr bwMode="auto">
          <a:xfrm>
            <a:off x="590377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3" name="Trapezoid 402">
            <a:extLst>
              <a:ext uri="{FF2B5EF4-FFF2-40B4-BE49-F238E27FC236}">
                <a16:creationId xmlns:a16="http://schemas.microsoft.com/office/drawing/2014/main" id="{CFB671CE-700C-47D8-882A-E5C2EFB8565D}"/>
              </a:ext>
            </a:extLst>
          </p:cNvPr>
          <p:cNvSpPr/>
          <p:nvPr/>
        </p:nvSpPr>
        <p:spPr bwMode="auto">
          <a:xfrm>
            <a:off x="605811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4" name="Trapezoid 403">
            <a:extLst>
              <a:ext uri="{FF2B5EF4-FFF2-40B4-BE49-F238E27FC236}">
                <a16:creationId xmlns:a16="http://schemas.microsoft.com/office/drawing/2014/main" id="{E22F107B-9F30-4D31-9BD5-44EA46EF3A7C}"/>
              </a:ext>
            </a:extLst>
          </p:cNvPr>
          <p:cNvSpPr/>
          <p:nvPr/>
        </p:nvSpPr>
        <p:spPr bwMode="auto">
          <a:xfrm>
            <a:off x="621245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5" name="Trapezoid 404">
            <a:extLst>
              <a:ext uri="{FF2B5EF4-FFF2-40B4-BE49-F238E27FC236}">
                <a16:creationId xmlns:a16="http://schemas.microsoft.com/office/drawing/2014/main" id="{55942818-3853-4580-92A5-369F9E8AC2C1}"/>
              </a:ext>
            </a:extLst>
          </p:cNvPr>
          <p:cNvSpPr/>
          <p:nvPr/>
        </p:nvSpPr>
        <p:spPr bwMode="auto">
          <a:xfrm>
            <a:off x="636679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6" name="Trapezoid 405">
            <a:extLst>
              <a:ext uri="{FF2B5EF4-FFF2-40B4-BE49-F238E27FC236}">
                <a16:creationId xmlns:a16="http://schemas.microsoft.com/office/drawing/2014/main" id="{5CA2710E-2E97-4EB1-B3CE-30427D155214}"/>
              </a:ext>
            </a:extLst>
          </p:cNvPr>
          <p:cNvSpPr/>
          <p:nvPr/>
        </p:nvSpPr>
        <p:spPr bwMode="auto">
          <a:xfrm>
            <a:off x="652114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7" name="Trapezoid 406">
            <a:extLst>
              <a:ext uri="{FF2B5EF4-FFF2-40B4-BE49-F238E27FC236}">
                <a16:creationId xmlns:a16="http://schemas.microsoft.com/office/drawing/2014/main" id="{2CE6A632-E4C0-46FF-A931-401E8321E186}"/>
              </a:ext>
            </a:extLst>
          </p:cNvPr>
          <p:cNvSpPr/>
          <p:nvPr/>
        </p:nvSpPr>
        <p:spPr bwMode="auto">
          <a:xfrm>
            <a:off x="667548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8" name="Trapezoid 407">
            <a:extLst>
              <a:ext uri="{FF2B5EF4-FFF2-40B4-BE49-F238E27FC236}">
                <a16:creationId xmlns:a16="http://schemas.microsoft.com/office/drawing/2014/main" id="{B64F2942-D0D2-403E-8615-D6686222815D}"/>
              </a:ext>
            </a:extLst>
          </p:cNvPr>
          <p:cNvSpPr/>
          <p:nvPr/>
        </p:nvSpPr>
        <p:spPr bwMode="auto">
          <a:xfrm>
            <a:off x="682982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09" name="Trapezoid 408">
            <a:extLst>
              <a:ext uri="{FF2B5EF4-FFF2-40B4-BE49-F238E27FC236}">
                <a16:creationId xmlns:a16="http://schemas.microsoft.com/office/drawing/2014/main" id="{D6442530-E109-4662-A43A-B65B65FCCBE9}"/>
              </a:ext>
            </a:extLst>
          </p:cNvPr>
          <p:cNvSpPr/>
          <p:nvPr/>
        </p:nvSpPr>
        <p:spPr bwMode="auto">
          <a:xfrm>
            <a:off x="698416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0" name="Trapezoid 409">
            <a:extLst>
              <a:ext uri="{FF2B5EF4-FFF2-40B4-BE49-F238E27FC236}">
                <a16:creationId xmlns:a16="http://schemas.microsoft.com/office/drawing/2014/main" id="{4E4C6C87-E35F-4BB3-A70E-C27CFA90F44E}"/>
              </a:ext>
            </a:extLst>
          </p:cNvPr>
          <p:cNvSpPr/>
          <p:nvPr/>
        </p:nvSpPr>
        <p:spPr bwMode="auto">
          <a:xfrm>
            <a:off x="713850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1" name="Trapezoid 410">
            <a:extLst>
              <a:ext uri="{FF2B5EF4-FFF2-40B4-BE49-F238E27FC236}">
                <a16:creationId xmlns:a16="http://schemas.microsoft.com/office/drawing/2014/main" id="{893B8871-8A76-4ED4-BDEA-D50F90B07D37}"/>
              </a:ext>
            </a:extLst>
          </p:cNvPr>
          <p:cNvSpPr/>
          <p:nvPr/>
        </p:nvSpPr>
        <p:spPr bwMode="auto">
          <a:xfrm>
            <a:off x="729285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2" name="Trapezoid 411">
            <a:extLst>
              <a:ext uri="{FF2B5EF4-FFF2-40B4-BE49-F238E27FC236}">
                <a16:creationId xmlns:a16="http://schemas.microsoft.com/office/drawing/2014/main" id="{1B025FBF-C38E-432A-9559-D7DBBA28D114}"/>
              </a:ext>
            </a:extLst>
          </p:cNvPr>
          <p:cNvSpPr/>
          <p:nvPr/>
        </p:nvSpPr>
        <p:spPr bwMode="auto">
          <a:xfrm>
            <a:off x="744719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3" name="Trapezoid 412">
            <a:extLst>
              <a:ext uri="{FF2B5EF4-FFF2-40B4-BE49-F238E27FC236}">
                <a16:creationId xmlns:a16="http://schemas.microsoft.com/office/drawing/2014/main" id="{07F2CF4D-01C7-4FB4-8FC1-598624A366CC}"/>
              </a:ext>
            </a:extLst>
          </p:cNvPr>
          <p:cNvSpPr/>
          <p:nvPr/>
        </p:nvSpPr>
        <p:spPr bwMode="auto">
          <a:xfrm>
            <a:off x="760153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4" name="Trapezoid 413">
            <a:extLst>
              <a:ext uri="{FF2B5EF4-FFF2-40B4-BE49-F238E27FC236}">
                <a16:creationId xmlns:a16="http://schemas.microsoft.com/office/drawing/2014/main" id="{5DC6C43F-633D-4707-9AF0-2358ADA1C629}"/>
              </a:ext>
            </a:extLst>
          </p:cNvPr>
          <p:cNvSpPr/>
          <p:nvPr/>
        </p:nvSpPr>
        <p:spPr bwMode="auto">
          <a:xfrm>
            <a:off x="775587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5" name="Trapezoid 414">
            <a:extLst>
              <a:ext uri="{FF2B5EF4-FFF2-40B4-BE49-F238E27FC236}">
                <a16:creationId xmlns:a16="http://schemas.microsoft.com/office/drawing/2014/main" id="{D577C94A-9619-42F3-9B51-9522948AA18E}"/>
              </a:ext>
            </a:extLst>
          </p:cNvPr>
          <p:cNvSpPr/>
          <p:nvPr/>
        </p:nvSpPr>
        <p:spPr bwMode="auto">
          <a:xfrm>
            <a:off x="791021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6" name="Trapezoid 415">
            <a:extLst>
              <a:ext uri="{FF2B5EF4-FFF2-40B4-BE49-F238E27FC236}">
                <a16:creationId xmlns:a16="http://schemas.microsoft.com/office/drawing/2014/main" id="{B42F984F-36AE-424C-A8CD-D8699CDD55D5}"/>
              </a:ext>
            </a:extLst>
          </p:cNvPr>
          <p:cNvSpPr/>
          <p:nvPr/>
        </p:nvSpPr>
        <p:spPr bwMode="auto">
          <a:xfrm>
            <a:off x="8064561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7" name="Trapezoid 416">
            <a:extLst>
              <a:ext uri="{FF2B5EF4-FFF2-40B4-BE49-F238E27FC236}">
                <a16:creationId xmlns:a16="http://schemas.microsoft.com/office/drawing/2014/main" id="{2C47670F-8932-46AF-91F7-DD50891BE9C5}"/>
              </a:ext>
            </a:extLst>
          </p:cNvPr>
          <p:cNvSpPr/>
          <p:nvPr/>
        </p:nvSpPr>
        <p:spPr bwMode="auto">
          <a:xfrm>
            <a:off x="8218903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8" name="Trapezoid 417">
            <a:extLst>
              <a:ext uri="{FF2B5EF4-FFF2-40B4-BE49-F238E27FC236}">
                <a16:creationId xmlns:a16="http://schemas.microsoft.com/office/drawing/2014/main" id="{E50627C7-2A1D-44DF-B6D4-714633D18993}"/>
              </a:ext>
            </a:extLst>
          </p:cNvPr>
          <p:cNvSpPr/>
          <p:nvPr/>
        </p:nvSpPr>
        <p:spPr bwMode="auto">
          <a:xfrm>
            <a:off x="8373245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19" name="Trapezoid 418">
            <a:extLst>
              <a:ext uri="{FF2B5EF4-FFF2-40B4-BE49-F238E27FC236}">
                <a16:creationId xmlns:a16="http://schemas.microsoft.com/office/drawing/2014/main" id="{FEE4827D-032B-4530-A07B-D6224D1E4755}"/>
              </a:ext>
            </a:extLst>
          </p:cNvPr>
          <p:cNvSpPr/>
          <p:nvPr/>
        </p:nvSpPr>
        <p:spPr bwMode="auto">
          <a:xfrm>
            <a:off x="8527587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20" name="Trapezoid 419">
            <a:extLst>
              <a:ext uri="{FF2B5EF4-FFF2-40B4-BE49-F238E27FC236}">
                <a16:creationId xmlns:a16="http://schemas.microsoft.com/office/drawing/2014/main" id="{33F16F10-11B7-4166-ABC5-9F17316BB2C4}"/>
              </a:ext>
            </a:extLst>
          </p:cNvPr>
          <p:cNvSpPr/>
          <p:nvPr/>
        </p:nvSpPr>
        <p:spPr bwMode="auto">
          <a:xfrm>
            <a:off x="8759100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21" name="Trapezoid 420">
            <a:extLst>
              <a:ext uri="{FF2B5EF4-FFF2-40B4-BE49-F238E27FC236}">
                <a16:creationId xmlns:a16="http://schemas.microsoft.com/office/drawing/2014/main" id="{363587AD-A321-41A0-9EE9-212C3D1D2A71}"/>
              </a:ext>
            </a:extLst>
          </p:cNvPr>
          <p:cNvSpPr/>
          <p:nvPr/>
        </p:nvSpPr>
        <p:spPr bwMode="auto">
          <a:xfrm>
            <a:off x="8913442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22" name="Trapezoid 421">
            <a:extLst>
              <a:ext uri="{FF2B5EF4-FFF2-40B4-BE49-F238E27FC236}">
                <a16:creationId xmlns:a16="http://schemas.microsoft.com/office/drawing/2014/main" id="{48D84401-04D4-4C88-8132-93B207EC503D}"/>
              </a:ext>
            </a:extLst>
          </p:cNvPr>
          <p:cNvSpPr/>
          <p:nvPr/>
        </p:nvSpPr>
        <p:spPr bwMode="auto">
          <a:xfrm>
            <a:off x="8681929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55" name="Trapezoid 454">
            <a:extLst>
              <a:ext uri="{FF2B5EF4-FFF2-40B4-BE49-F238E27FC236}">
                <a16:creationId xmlns:a16="http://schemas.microsoft.com/office/drawing/2014/main" id="{30B05F61-B075-459F-BBD9-E2562180BAD0}"/>
              </a:ext>
            </a:extLst>
          </p:cNvPr>
          <p:cNvSpPr/>
          <p:nvPr/>
        </p:nvSpPr>
        <p:spPr bwMode="auto">
          <a:xfrm>
            <a:off x="1056199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56" name="Trapezoid 455">
            <a:extLst>
              <a:ext uri="{FF2B5EF4-FFF2-40B4-BE49-F238E27FC236}">
                <a16:creationId xmlns:a16="http://schemas.microsoft.com/office/drawing/2014/main" id="{C5C84FD7-D3DA-4516-8EB1-D9C45020D3D1}"/>
              </a:ext>
            </a:extLst>
          </p:cNvPr>
          <p:cNvSpPr/>
          <p:nvPr/>
        </p:nvSpPr>
        <p:spPr bwMode="auto">
          <a:xfrm>
            <a:off x="8465030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57" name="Trapezoid 456">
            <a:extLst>
              <a:ext uri="{FF2B5EF4-FFF2-40B4-BE49-F238E27FC236}">
                <a16:creationId xmlns:a16="http://schemas.microsoft.com/office/drawing/2014/main" id="{F2E79343-0798-4212-92D9-F00868FAD446}"/>
              </a:ext>
            </a:extLst>
          </p:cNvPr>
          <p:cNvSpPr/>
          <p:nvPr/>
        </p:nvSpPr>
        <p:spPr bwMode="auto">
          <a:xfrm>
            <a:off x="2291605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58" name="Trapezoid 457">
            <a:extLst>
              <a:ext uri="{FF2B5EF4-FFF2-40B4-BE49-F238E27FC236}">
                <a16:creationId xmlns:a16="http://schemas.microsoft.com/office/drawing/2014/main" id="{305F98FB-4582-4211-B671-B5706F58700A}"/>
              </a:ext>
            </a:extLst>
          </p:cNvPr>
          <p:cNvSpPr/>
          <p:nvPr/>
        </p:nvSpPr>
        <p:spPr bwMode="auto">
          <a:xfrm>
            <a:off x="3524000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59" name="Trapezoid 458">
            <a:extLst>
              <a:ext uri="{FF2B5EF4-FFF2-40B4-BE49-F238E27FC236}">
                <a16:creationId xmlns:a16="http://schemas.microsoft.com/office/drawing/2014/main" id="{B779AE92-F524-4CC5-9E43-029FC43C17A2}"/>
              </a:ext>
            </a:extLst>
          </p:cNvPr>
          <p:cNvSpPr/>
          <p:nvPr/>
        </p:nvSpPr>
        <p:spPr bwMode="auto">
          <a:xfrm>
            <a:off x="4150418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0" name="Trapezoid 459">
            <a:extLst>
              <a:ext uri="{FF2B5EF4-FFF2-40B4-BE49-F238E27FC236}">
                <a16:creationId xmlns:a16="http://schemas.microsoft.com/office/drawing/2014/main" id="{51750BE5-CCBA-4E29-A451-0F0332D56BF0}"/>
              </a:ext>
            </a:extLst>
          </p:cNvPr>
          <p:cNvSpPr/>
          <p:nvPr/>
        </p:nvSpPr>
        <p:spPr bwMode="auto">
          <a:xfrm>
            <a:off x="4774777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1" name="Trapezoid 460">
            <a:extLst>
              <a:ext uri="{FF2B5EF4-FFF2-40B4-BE49-F238E27FC236}">
                <a16:creationId xmlns:a16="http://schemas.microsoft.com/office/drawing/2014/main" id="{09FFD956-98FC-44F8-A120-D880E2C0381F}"/>
              </a:ext>
            </a:extLst>
          </p:cNvPr>
          <p:cNvSpPr/>
          <p:nvPr/>
        </p:nvSpPr>
        <p:spPr bwMode="auto">
          <a:xfrm>
            <a:off x="5386435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2" name="Trapezoid 461">
            <a:extLst>
              <a:ext uri="{FF2B5EF4-FFF2-40B4-BE49-F238E27FC236}">
                <a16:creationId xmlns:a16="http://schemas.microsoft.com/office/drawing/2014/main" id="{B65A1422-B7E5-437A-87A6-C23D34159E93}"/>
              </a:ext>
            </a:extLst>
          </p:cNvPr>
          <p:cNvSpPr/>
          <p:nvPr/>
        </p:nvSpPr>
        <p:spPr bwMode="auto">
          <a:xfrm>
            <a:off x="6010793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3" name="Trapezoid 462">
            <a:extLst>
              <a:ext uri="{FF2B5EF4-FFF2-40B4-BE49-F238E27FC236}">
                <a16:creationId xmlns:a16="http://schemas.microsoft.com/office/drawing/2014/main" id="{4F24DAC7-1DE6-4283-8D5E-A379580397B6}"/>
              </a:ext>
            </a:extLst>
          </p:cNvPr>
          <p:cNvSpPr/>
          <p:nvPr/>
        </p:nvSpPr>
        <p:spPr bwMode="auto">
          <a:xfrm>
            <a:off x="6618219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4" name="Trapezoid 463">
            <a:extLst>
              <a:ext uri="{FF2B5EF4-FFF2-40B4-BE49-F238E27FC236}">
                <a16:creationId xmlns:a16="http://schemas.microsoft.com/office/drawing/2014/main" id="{F91C3616-D9E2-434B-95C9-4D3175C25BFA}"/>
              </a:ext>
            </a:extLst>
          </p:cNvPr>
          <p:cNvSpPr/>
          <p:nvPr/>
        </p:nvSpPr>
        <p:spPr bwMode="auto">
          <a:xfrm>
            <a:off x="7234111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5" name="Trapezoid 464">
            <a:extLst>
              <a:ext uri="{FF2B5EF4-FFF2-40B4-BE49-F238E27FC236}">
                <a16:creationId xmlns:a16="http://schemas.microsoft.com/office/drawing/2014/main" id="{7D2B5E84-463C-4F88-B07E-E172822ED2C2}"/>
              </a:ext>
            </a:extLst>
          </p:cNvPr>
          <p:cNvSpPr/>
          <p:nvPr/>
        </p:nvSpPr>
        <p:spPr bwMode="auto">
          <a:xfrm>
            <a:off x="1674610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6" name="Trapezoid 465">
            <a:extLst>
              <a:ext uri="{FF2B5EF4-FFF2-40B4-BE49-F238E27FC236}">
                <a16:creationId xmlns:a16="http://schemas.microsoft.com/office/drawing/2014/main" id="{448A9BDB-74C3-4B0E-9FFB-A7EFEEF4BD56}"/>
              </a:ext>
            </a:extLst>
          </p:cNvPr>
          <p:cNvSpPr/>
          <p:nvPr/>
        </p:nvSpPr>
        <p:spPr bwMode="auto">
          <a:xfrm>
            <a:off x="2903759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7" name="Trapezoid 466">
            <a:extLst>
              <a:ext uri="{FF2B5EF4-FFF2-40B4-BE49-F238E27FC236}">
                <a16:creationId xmlns:a16="http://schemas.microsoft.com/office/drawing/2014/main" id="{0A68BE80-E098-44AC-8D9E-C4184D2BD6FB}"/>
              </a:ext>
            </a:extLst>
          </p:cNvPr>
          <p:cNvSpPr/>
          <p:nvPr/>
        </p:nvSpPr>
        <p:spPr bwMode="auto">
          <a:xfrm>
            <a:off x="7849380" y="2339005"/>
            <a:ext cx="594360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8" name="Trapezoid 467">
            <a:extLst>
              <a:ext uri="{FF2B5EF4-FFF2-40B4-BE49-F238E27FC236}">
                <a16:creationId xmlns:a16="http://schemas.microsoft.com/office/drawing/2014/main" id="{C054D746-CCDF-447F-85C3-622BD3A912CA}"/>
              </a:ext>
            </a:extLst>
          </p:cNvPr>
          <p:cNvSpPr/>
          <p:nvPr/>
        </p:nvSpPr>
        <p:spPr bwMode="auto">
          <a:xfrm>
            <a:off x="4142704" y="2883699"/>
            <a:ext cx="1225296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9" name="Trapezoid 468">
            <a:extLst>
              <a:ext uri="{FF2B5EF4-FFF2-40B4-BE49-F238E27FC236}">
                <a16:creationId xmlns:a16="http://schemas.microsoft.com/office/drawing/2014/main" id="{11717763-4CA2-47AE-9C71-5943260F577D}"/>
              </a:ext>
            </a:extLst>
          </p:cNvPr>
          <p:cNvSpPr/>
          <p:nvPr/>
        </p:nvSpPr>
        <p:spPr bwMode="auto">
          <a:xfrm>
            <a:off x="5378721" y="2883699"/>
            <a:ext cx="1225296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0" name="Trapezoid 469">
            <a:extLst>
              <a:ext uri="{FF2B5EF4-FFF2-40B4-BE49-F238E27FC236}">
                <a16:creationId xmlns:a16="http://schemas.microsoft.com/office/drawing/2014/main" id="{717A2CA7-B077-46D0-9B74-5C53289F6E66}"/>
              </a:ext>
            </a:extLst>
          </p:cNvPr>
          <p:cNvSpPr/>
          <p:nvPr/>
        </p:nvSpPr>
        <p:spPr bwMode="auto">
          <a:xfrm>
            <a:off x="6610505" y="2883699"/>
            <a:ext cx="1225296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1" name="Trapezoid 470">
            <a:extLst>
              <a:ext uri="{FF2B5EF4-FFF2-40B4-BE49-F238E27FC236}">
                <a16:creationId xmlns:a16="http://schemas.microsoft.com/office/drawing/2014/main" id="{DEE3586D-FEE0-46D5-9BE1-8871F33D8344}"/>
              </a:ext>
            </a:extLst>
          </p:cNvPr>
          <p:cNvSpPr/>
          <p:nvPr/>
        </p:nvSpPr>
        <p:spPr bwMode="auto">
          <a:xfrm>
            <a:off x="1666896" y="2883699"/>
            <a:ext cx="1225296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2" name="Trapezoid 471">
            <a:extLst>
              <a:ext uri="{FF2B5EF4-FFF2-40B4-BE49-F238E27FC236}">
                <a16:creationId xmlns:a16="http://schemas.microsoft.com/office/drawing/2014/main" id="{812953F1-5223-49FD-91A2-ECF3C87E165A}"/>
              </a:ext>
            </a:extLst>
          </p:cNvPr>
          <p:cNvSpPr/>
          <p:nvPr/>
        </p:nvSpPr>
        <p:spPr bwMode="auto">
          <a:xfrm>
            <a:off x="2896045" y="2883699"/>
            <a:ext cx="1225296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3" name="Trapezoid 472">
            <a:extLst>
              <a:ext uri="{FF2B5EF4-FFF2-40B4-BE49-F238E27FC236}">
                <a16:creationId xmlns:a16="http://schemas.microsoft.com/office/drawing/2014/main" id="{6996D975-D153-4E92-B5B5-201214DDAADE}"/>
              </a:ext>
            </a:extLst>
          </p:cNvPr>
          <p:cNvSpPr/>
          <p:nvPr/>
        </p:nvSpPr>
        <p:spPr bwMode="auto">
          <a:xfrm>
            <a:off x="7841666" y="2883699"/>
            <a:ext cx="1225296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4" name="Trapezoid 473">
            <a:extLst>
              <a:ext uri="{FF2B5EF4-FFF2-40B4-BE49-F238E27FC236}">
                <a16:creationId xmlns:a16="http://schemas.microsoft.com/office/drawing/2014/main" id="{4ABC6397-2630-4551-91E4-3DC54581BB79}"/>
              </a:ext>
            </a:extLst>
          </p:cNvPr>
          <p:cNvSpPr/>
          <p:nvPr/>
        </p:nvSpPr>
        <p:spPr bwMode="auto">
          <a:xfrm>
            <a:off x="4150418" y="3417057"/>
            <a:ext cx="2450592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5" name="Trapezoid 474">
            <a:extLst>
              <a:ext uri="{FF2B5EF4-FFF2-40B4-BE49-F238E27FC236}">
                <a16:creationId xmlns:a16="http://schemas.microsoft.com/office/drawing/2014/main" id="{7306194D-B73E-4785-8378-EECEF11FAB0F}"/>
              </a:ext>
            </a:extLst>
          </p:cNvPr>
          <p:cNvSpPr/>
          <p:nvPr/>
        </p:nvSpPr>
        <p:spPr bwMode="auto">
          <a:xfrm>
            <a:off x="6618219" y="3417057"/>
            <a:ext cx="2450592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6" name="Trapezoid 475">
            <a:extLst>
              <a:ext uri="{FF2B5EF4-FFF2-40B4-BE49-F238E27FC236}">
                <a16:creationId xmlns:a16="http://schemas.microsoft.com/office/drawing/2014/main" id="{992AE933-A715-4424-97B9-3FFB4945574B}"/>
              </a:ext>
            </a:extLst>
          </p:cNvPr>
          <p:cNvSpPr/>
          <p:nvPr/>
        </p:nvSpPr>
        <p:spPr bwMode="auto">
          <a:xfrm>
            <a:off x="1674610" y="3417057"/>
            <a:ext cx="2450592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7" name="Trapezoid 476">
            <a:extLst>
              <a:ext uri="{FF2B5EF4-FFF2-40B4-BE49-F238E27FC236}">
                <a16:creationId xmlns:a16="http://schemas.microsoft.com/office/drawing/2014/main" id="{7D05A2DB-C986-4B67-BFCA-EA9F91BCE570}"/>
              </a:ext>
            </a:extLst>
          </p:cNvPr>
          <p:cNvSpPr/>
          <p:nvPr/>
        </p:nvSpPr>
        <p:spPr bwMode="auto">
          <a:xfrm>
            <a:off x="1666895" y="3925211"/>
            <a:ext cx="4934981" cy="360000"/>
          </a:xfrm>
          <a:prstGeom prst="trapezoid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552" name="Straight Connector 551">
            <a:extLst>
              <a:ext uri="{FF2B5EF4-FFF2-40B4-BE49-F238E27FC236}">
                <a16:creationId xmlns:a16="http://schemas.microsoft.com/office/drawing/2014/main" id="{7AD57011-ED88-4784-99EA-80D158D8A9FE}"/>
              </a:ext>
            </a:extLst>
          </p:cNvPr>
          <p:cNvCxnSpPr>
            <a:cxnSpLocks/>
          </p:cNvCxnSpPr>
          <p:nvPr/>
        </p:nvCxnSpPr>
        <p:spPr bwMode="auto">
          <a:xfrm>
            <a:off x="1649210" y="1629093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553" name="Straight Connector 552">
            <a:extLst>
              <a:ext uri="{FF2B5EF4-FFF2-40B4-BE49-F238E27FC236}">
                <a16:creationId xmlns:a16="http://schemas.microsoft.com/office/drawing/2014/main" id="{7A72A31B-B48C-45D6-84D0-029D73975EFE}"/>
              </a:ext>
            </a:extLst>
          </p:cNvPr>
          <p:cNvCxnSpPr>
            <a:cxnSpLocks/>
          </p:cNvCxnSpPr>
          <p:nvPr/>
        </p:nvCxnSpPr>
        <p:spPr bwMode="auto">
          <a:xfrm>
            <a:off x="5359557" y="1641268"/>
            <a:ext cx="0" cy="484632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554" name="Trapezoid 553">
            <a:extLst>
              <a:ext uri="{FF2B5EF4-FFF2-40B4-BE49-F238E27FC236}">
                <a16:creationId xmlns:a16="http://schemas.microsoft.com/office/drawing/2014/main" id="{09994B35-7F77-463F-89F7-D0FC2B75161B}"/>
              </a:ext>
            </a:extLst>
          </p:cNvPr>
          <p:cNvSpPr/>
          <p:nvPr/>
        </p:nvSpPr>
        <p:spPr bwMode="auto">
          <a:xfrm>
            <a:off x="8990614" y="4472087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78" name="Trapezoid 477">
            <a:extLst>
              <a:ext uri="{FF2B5EF4-FFF2-40B4-BE49-F238E27FC236}">
                <a16:creationId xmlns:a16="http://schemas.microsoft.com/office/drawing/2014/main" id="{8F8110D2-6F17-4F55-8074-6134771B4005}"/>
              </a:ext>
            </a:extLst>
          </p:cNvPr>
          <p:cNvSpPr/>
          <p:nvPr/>
        </p:nvSpPr>
        <p:spPr bwMode="auto">
          <a:xfrm>
            <a:off x="1049860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55" name="Trapezoid 554">
            <a:extLst>
              <a:ext uri="{FF2B5EF4-FFF2-40B4-BE49-F238E27FC236}">
                <a16:creationId xmlns:a16="http://schemas.microsoft.com/office/drawing/2014/main" id="{0C93AD4D-1FD1-4114-B5E4-55D4BDD26D69}"/>
              </a:ext>
            </a:extLst>
          </p:cNvPr>
          <p:cNvSpPr/>
          <p:nvPr/>
        </p:nvSpPr>
        <p:spPr bwMode="auto">
          <a:xfrm>
            <a:off x="1204202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56" name="Trapezoid 555">
            <a:extLst>
              <a:ext uri="{FF2B5EF4-FFF2-40B4-BE49-F238E27FC236}">
                <a16:creationId xmlns:a16="http://schemas.microsoft.com/office/drawing/2014/main" id="{313228B6-76D0-4503-841C-518B1BC1A664}"/>
              </a:ext>
            </a:extLst>
          </p:cNvPr>
          <p:cNvSpPr/>
          <p:nvPr/>
        </p:nvSpPr>
        <p:spPr bwMode="auto">
          <a:xfrm>
            <a:off x="1358544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57" name="Trapezoid 556">
            <a:extLst>
              <a:ext uri="{FF2B5EF4-FFF2-40B4-BE49-F238E27FC236}">
                <a16:creationId xmlns:a16="http://schemas.microsoft.com/office/drawing/2014/main" id="{80802320-779B-46C5-BD6B-E1ACA5B969EB}"/>
              </a:ext>
            </a:extLst>
          </p:cNvPr>
          <p:cNvSpPr/>
          <p:nvPr/>
        </p:nvSpPr>
        <p:spPr bwMode="auto">
          <a:xfrm>
            <a:off x="1512886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58" name="Trapezoid 557">
            <a:extLst>
              <a:ext uri="{FF2B5EF4-FFF2-40B4-BE49-F238E27FC236}">
                <a16:creationId xmlns:a16="http://schemas.microsoft.com/office/drawing/2014/main" id="{825D0777-DECF-469A-BF19-A6FAE08797D4}"/>
              </a:ext>
            </a:extLst>
          </p:cNvPr>
          <p:cNvSpPr/>
          <p:nvPr/>
        </p:nvSpPr>
        <p:spPr bwMode="auto">
          <a:xfrm>
            <a:off x="1667228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59" name="Trapezoid 558">
            <a:extLst>
              <a:ext uri="{FF2B5EF4-FFF2-40B4-BE49-F238E27FC236}">
                <a16:creationId xmlns:a16="http://schemas.microsoft.com/office/drawing/2014/main" id="{DEEBA4D5-6AD6-41EB-9443-86EA0056B92C}"/>
              </a:ext>
            </a:extLst>
          </p:cNvPr>
          <p:cNvSpPr/>
          <p:nvPr/>
        </p:nvSpPr>
        <p:spPr bwMode="auto">
          <a:xfrm>
            <a:off x="1821570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0" name="Trapezoid 559">
            <a:extLst>
              <a:ext uri="{FF2B5EF4-FFF2-40B4-BE49-F238E27FC236}">
                <a16:creationId xmlns:a16="http://schemas.microsoft.com/office/drawing/2014/main" id="{55B0F3D3-E05D-40C2-B09C-AD66F74A2FDA}"/>
              </a:ext>
            </a:extLst>
          </p:cNvPr>
          <p:cNvSpPr/>
          <p:nvPr/>
        </p:nvSpPr>
        <p:spPr bwMode="auto">
          <a:xfrm>
            <a:off x="1975912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1" name="Trapezoid 560">
            <a:extLst>
              <a:ext uri="{FF2B5EF4-FFF2-40B4-BE49-F238E27FC236}">
                <a16:creationId xmlns:a16="http://schemas.microsoft.com/office/drawing/2014/main" id="{DDD0FDA3-5EBA-4F60-9455-81E9C8870477}"/>
              </a:ext>
            </a:extLst>
          </p:cNvPr>
          <p:cNvSpPr/>
          <p:nvPr/>
        </p:nvSpPr>
        <p:spPr bwMode="auto">
          <a:xfrm>
            <a:off x="2130254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2" name="Trapezoid 561">
            <a:extLst>
              <a:ext uri="{FF2B5EF4-FFF2-40B4-BE49-F238E27FC236}">
                <a16:creationId xmlns:a16="http://schemas.microsoft.com/office/drawing/2014/main" id="{0718A6B2-2AC8-4BF2-A9CD-3B046E93D6F3}"/>
              </a:ext>
            </a:extLst>
          </p:cNvPr>
          <p:cNvSpPr/>
          <p:nvPr/>
        </p:nvSpPr>
        <p:spPr bwMode="auto">
          <a:xfrm>
            <a:off x="2284596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3" name="Trapezoid 562">
            <a:extLst>
              <a:ext uri="{FF2B5EF4-FFF2-40B4-BE49-F238E27FC236}">
                <a16:creationId xmlns:a16="http://schemas.microsoft.com/office/drawing/2014/main" id="{C3E37E06-68FF-4F81-96B0-3418B5672D04}"/>
              </a:ext>
            </a:extLst>
          </p:cNvPr>
          <p:cNvSpPr/>
          <p:nvPr/>
        </p:nvSpPr>
        <p:spPr bwMode="auto">
          <a:xfrm>
            <a:off x="2438938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4" name="Trapezoid 563">
            <a:extLst>
              <a:ext uri="{FF2B5EF4-FFF2-40B4-BE49-F238E27FC236}">
                <a16:creationId xmlns:a16="http://schemas.microsoft.com/office/drawing/2014/main" id="{C58DF906-F768-4678-9807-2EDB01FE64C2}"/>
              </a:ext>
            </a:extLst>
          </p:cNvPr>
          <p:cNvSpPr/>
          <p:nvPr/>
        </p:nvSpPr>
        <p:spPr bwMode="auto">
          <a:xfrm>
            <a:off x="2593280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5" name="Trapezoid 564">
            <a:extLst>
              <a:ext uri="{FF2B5EF4-FFF2-40B4-BE49-F238E27FC236}">
                <a16:creationId xmlns:a16="http://schemas.microsoft.com/office/drawing/2014/main" id="{DB0EC714-3B44-4D68-8376-C087BD74FB0D}"/>
              </a:ext>
            </a:extLst>
          </p:cNvPr>
          <p:cNvSpPr/>
          <p:nvPr/>
        </p:nvSpPr>
        <p:spPr bwMode="auto">
          <a:xfrm>
            <a:off x="2747622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6" name="Trapezoid 565">
            <a:extLst>
              <a:ext uri="{FF2B5EF4-FFF2-40B4-BE49-F238E27FC236}">
                <a16:creationId xmlns:a16="http://schemas.microsoft.com/office/drawing/2014/main" id="{DCAEF174-8E20-4983-9A17-2487E9BF8647}"/>
              </a:ext>
            </a:extLst>
          </p:cNvPr>
          <p:cNvSpPr/>
          <p:nvPr/>
        </p:nvSpPr>
        <p:spPr bwMode="auto">
          <a:xfrm>
            <a:off x="2901964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7" name="Trapezoid 566">
            <a:extLst>
              <a:ext uri="{FF2B5EF4-FFF2-40B4-BE49-F238E27FC236}">
                <a16:creationId xmlns:a16="http://schemas.microsoft.com/office/drawing/2014/main" id="{C9ED7E34-438B-4C4C-B6B0-033964947307}"/>
              </a:ext>
            </a:extLst>
          </p:cNvPr>
          <p:cNvSpPr/>
          <p:nvPr/>
        </p:nvSpPr>
        <p:spPr bwMode="auto">
          <a:xfrm>
            <a:off x="3056306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8" name="Trapezoid 567">
            <a:extLst>
              <a:ext uri="{FF2B5EF4-FFF2-40B4-BE49-F238E27FC236}">
                <a16:creationId xmlns:a16="http://schemas.microsoft.com/office/drawing/2014/main" id="{19A31DFB-D7A1-4BE9-BAF8-A229C48B33E4}"/>
              </a:ext>
            </a:extLst>
          </p:cNvPr>
          <p:cNvSpPr/>
          <p:nvPr/>
        </p:nvSpPr>
        <p:spPr bwMode="auto">
          <a:xfrm>
            <a:off x="3210648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9" name="Trapezoid 568">
            <a:extLst>
              <a:ext uri="{FF2B5EF4-FFF2-40B4-BE49-F238E27FC236}">
                <a16:creationId xmlns:a16="http://schemas.microsoft.com/office/drawing/2014/main" id="{61874BFE-1A92-4AFE-A8F2-4DC2AA24AB28}"/>
              </a:ext>
            </a:extLst>
          </p:cNvPr>
          <p:cNvSpPr/>
          <p:nvPr/>
        </p:nvSpPr>
        <p:spPr bwMode="auto">
          <a:xfrm>
            <a:off x="3364990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0" name="Trapezoid 569">
            <a:extLst>
              <a:ext uri="{FF2B5EF4-FFF2-40B4-BE49-F238E27FC236}">
                <a16:creationId xmlns:a16="http://schemas.microsoft.com/office/drawing/2014/main" id="{9FC1994E-3496-4C83-A013-95510A5C63D4}"/>
              </a:ext>
            </a:extLst>
          </p:cNvPr>
          <p:cNvSpPr/>
          <p:nvPr/>
        </p:nvSpPr>
        <p:spPr bwMode="auto">
          <a:xfrm>
            <a:off x="3519332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1" name="Trapezoid 570">
            <a:extLst>
              <a:ext uri="{FF2B5EF4-FFF2-40B4-BE49-F238E27FC236}">
                <a16:creationId xmlns:a16="http://schemas.microsoft.com/office/drawing/2014/main" id="{05B50DB7-FA3D-4867-97CE-E8F7DB415C90}"/>
              </a:ext>
            </a:extLst>
          </p:cNvPr>
          <p:cNvSpPr/>
          <p:nvPr/>
        </p:nvSpPr>
        <p:spPr bwMode="auto">
          <a:xfrm>
            <a:off x="3673674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2" name="Trapezoid 571">
            <a:extLst>
              <a:ext uri="{FF2B5EF4-FFF2-40B4-BE49-F238E27FC236}">
                <a16:creationId xmlns:a16="http://schemas.microsoft.com/office/drawing/2014/main" id="{A6A4D70A-EDDD-4044-8C0D-288CB6D7E2F5}"/>
              </a:ext>
            </a:extLst>
          </p:cNvPr>
          <p:cNvSpPr/>
          <p:nvPr/>
        </p:nvSpPr>
        <p:spPr bwMode="auto">
          <a:xfrm>
            <a:off x="3828016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3" name="Trapezoid 572">
            <a:extLst>
              <a:ext uri="{FF2B5EF4-FFF2-40B4-BE49-F238E27FC236}">
                <a16:creationId xmlns:a16="http://schemas.microsoft.com/office/drawing/2014/main" id="{8363C07C-63EA-439A-8BB6-6750C9ABAB5F}"/>
              </a:ext>
            </a:extLst>
          </p:cNvPr>
          <p:cNvSpPr/>
          <p:nvPr/>
        </p:nvSpPr>
        <p:spPr bwMode="auto">
          <a:xfrm>
            <a:off x="3982358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4" name="Trapezoid 573">
            <a:extLst>
              <a:ext uri="{FF2B5EF4-FFF2-40B4-BE49-F238E27FC236}">
                <a16:creationId xmlns:a16="http://schemas.microsoft.com/office/drawing/2014/main" id="{8DE8878D-6175-4E6C-9377-F302B2FFC22D}"/>
              </a:ext>
            </a:extLst>
          </p:cNvPr>
          <p:cNvSpPr/>
          <p:nvPr/>
        </p:nvSpPr>
        <p:spPr bwMode="auto">
          <a:xfrm>
            <a:off x="4136700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5" name="Trapezoid 574">
            <a:extLst>
              <a:ext uri="{FF2B5EF4-FFF2-40B4-BE49-F238E27FC236}">
                <a16:creationId xmlns:a16="http://schemas.microsoft.com/office/drawing/2014/main" id="{D2B0CE86-B1A8-4900-B2B9-50EC804D7F47}"/>
              </a:ext>
            </a:extLst>
          </p:cNvPr>
          <p:cNvSpPr/>
          <p:nvPr/>
        </p:nvSpPr>
        <p:spPr bwMode="auto">
          <a:xfrm>
            <a:off x="4291042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6" name="Trapezoid 575">
            <a:extLst>
              <a:ext uri="{FF2B5EF4-FFF2-40B4-BE49-F238E27FC236}">
                <a16:creationId xmlns:a16="http://schemas.microsoft.com/office/drawing/2014/main" id="{9CB25A7D-4826-4869-941A-3A87221F7B25}"/>
              </a:ext>
            </a:extLst>
          </p:cNvPr>
          <p:cNvSpPr/>
          <p:nvPr/>
        </p:nvSpPr>
        <p:spPr bwMode="auto">
          <a:xfrm>
            <a:off x="4445384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7" name="Trapezoid 576">
            <a:extLst>
              <a:ext uri="{FF2B5EF4-FFF2-40B4-BE49-F238E27FC236}">
                <a16:creationId xmlns:a16="http://schemas.microsoft.com/office/drawing/2014/main" id="{A0290A43-6108-4C9D-BE3E-FC6307E9F18F}"/>
              </a:ext>
            </a:extLst>
          </p:cNvPr>
          <p:cNvSpPr/>
          <p:nvPr/>
        </p:nvSpPr>
        <p:spPr bwMode="auto">
          <a:xfrm>
            <a:off x="4599726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8" name="Trapezoid 577">
            <a:extLst>
              <a:ext uri="{FF2B5EF4-FFF2-40B4-BE49-F238E27FC236}">
                <a16:creationId xmlns:a16="http://schemas.microsoft.com/office/drawing/2014/main" id="{D1942963-9C0D-4492-A07E-0A490DC3853C}"/>
              </a:ext>
            </a:extLst>
          </p:cNvPr>
          <p:cNvSpPr/>
          <p:nvPr/>
        </p:nvSpPr>
        <p:spPr bwMode="auto">
          <a:xfrm>
            <a:off x="4754068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9" name="Trapezoid 578">
            <a:extLst>
              <a:ext uri="{FF2B5EF4-FFF2-40B4-BE49-F238E27FC236}">
                <a16:creationId xmlns:a16="http://schemas.microsoft.com/office/drawing/2014/main" id="{81305920-A654-4046-B790-33C6DEBDBD9A}"/>
              </a:ext>
            </a:extLst>
          </p:cNvPr>
          <p:cNvSpPr/>
          <p:nvPr/>
        </p:nvSpPr>
        <p:spPr bwMode="auto">
          <a:xfrm>
            <a:off x="4908410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0" name="Trapezoid 579">
            <a:extLst>
              <a:ext uri="{FF2B5EF4-FFF2-40B4-BE49-F238E27FC236}">
                <a16:creationId xmlns:a16="http://schemas.microsoft.com/office/drawing/2014/main" id="{95884A46-0776-4476-A27D-0E294C0D0044}"/>
              </a:ext>
            </a:extLst>
          </p:cNvPr>
          <p:cNvSpPr/>
          <p:nvPr/>
        </p:nvSpPr>
        <p:spPr bwMode="auto">
          <a:xfrm>
            <a:off x="5062752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1" name="Trapezoid 580">
            <a:extLst>
              <a:ext uri="{FF2B5EF4-FFF2-40B4-BE49-F238E27FC236}">
                <a16:creationId xmlns:a16="http://schemas.microsoft.com/office/drawing/2014/main" id="{6D3680B4-8D81-49F6-9FB1-27691B6E33D2}"/>
              </a:ext>
            </a:extLst>
          </p:cNvPr>
          <p:cNvSpPr/>
          <p:nvPr/>
        </p:nvSpPr>
        <p:spPr bwMode="auto">
          <a:xfrm>
            <a:off x="5217094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2" name="Trapezoid 581">
            <a:extLst>
              <a:ext uri="{FF2B5EF4-FFF2-40B4-BE49-F238E27FC236}">
                <a16:creationId xmlns:a16="http://schemas.microsoft.com/office/drawing/2014/main" id="{76D35459-2773-4ACB-8FAB-7D73C8947445}"/>
              </a:ext>
            </a:extLst>
          </p:cNvPr>
          <p:cNvSpPr/>
          <p:nvPr/>
        </p:nvSpPr>
        <p:spPr bwMode="auto">
          <a:xfrm>
            <a:off x="1127031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3" name="Trapezoid 582">
            <a:extLst>
              <a:ext uri="{FF2B5EF4-FFF2-40B4-BE49-F238E27FC236}">
                <a16:creationId xmlns:a16="http://schemas.microsoft.com/office/drawing/2014/main" id="{65A52AA3-95DA-47C8-BFD5-700346A721C1}"/>
              </a:ext>
            </a:extLst>
          </p:cNvPr>
          <p:cNvSpPr/>
          <p:nvPr/>
        </p:nvSpPr>
        <p:spPr bwMode="auto">
          <a:xfrm>
            <a:off x="1281373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4" name="Trapezoid 583">
            <a:extLst>
              <a:ext uri="{FF2B5EF4-FFF2-40B4-BE49-F238E27FC236}">
                <a16:creationId xmlns:a16="http://schemas.microsoft.com/office/drawing/2014/main" id="{3B5219CB-C92F-48EE-BA5F-10666E3E4F3C}"/>
              </a:ext>
            </a:extLst>
          </p:cNvPr>
          <p:cNvSpPr/>
          <p:nvPr/>
        </p:nvSpPr>
        <p:spPr bwMode="auto">
          <a:xfrm>
            <a:off x="1435715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5" name="Trapezoid 584">
            <a:extLst>
              <a:ext uri="{FF2B5EF4-FFF2-40B4-BE49-F238E27FC236}">
                <a16:creationId xmlns:a16="http://schemas.microsoft.com/office/drawing/2014/main" id="{B2733533-97EF-488F-A6AB-83B2EFC9FE8F}"/>
              </a:ext>
            </a:extLst>
          </p:cNvPr>
          <p:cNvSpPr/>
          <p:nvPr/>
        </p:nvSpPr>
        <p:spPr bwMode="auto">
          <a:xfrm>
            <a:off x="1590057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6" name="Trapezoid 585">
            <a:extLst>
              <a:ext uri="{FF2B5EF4-FFF2-40B4-BE49-F238E27FC236}">
                <a16:creationId xmlns:a16="http://schemas.microsoft.com/office/drawing/2014/main" id="{F3CF593A-F7B2-46F5-ACCC-2C805B4FA27D}"/>
              </a:ext>
            </a:extLst>
          </p:cNvPr>
          <p:cNvSpPr/>
          <p:nvPr/>
        </p:nvSpPr>
        <p:spPr bwMode="auto">
          <a:xfrm>
            <a:off x="1744399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7" name="Trapezoid 586">
            <a:extLst>
              <a:ext uri="{FF2B5EF4-FFF2-40B4-BE49-F238E27FC236}">
                <a16:creationId xmlns:a16="http://schemas.microsoft.com/office/drawing/2014/main" id="{BE5AC4AC-F92B-4F0D-8B71-E6EFCA86EA85}"/>
              </a:ext>
            </a:extLst>
          </p:cNvPr>
          <p:cNvSpPr/>
          <p:nvPr/>
        </p:nvSpPr>
        <p:spPr bwMode="auto">
          <a:xfrm>
            <a:off x="1898741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8" name="Trapezoid 587">
            <a:extLst>
              <a:ext uri="{FF2B5EF4-FFF2-40B4-BE49-F238E27FC236}">
                <a16:creationId xmlns:a16="http://schemas.microsoft.com/office/drawing/2014/main" id="{77D546FF-08DB-4202-8EB5-0040B4B3657F}"/>
              </a:ext>
            </a:extLst>
          </p:cNvPr>
          <p:cNvSpPr/>
          <p:nvPr/>
        </p:nvSpPr>
        <p:spPr bwMode="auto">
          <a:xfrm>
            <a:off x="2053083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9" name="Trapezoid 588">
            <a:extLst>
              <a:ext uri="{FF2B5EF4-FFF2-40B4-BE49-F238E27FC236}">
                <a16:creationId xmlns:a16="http://schemas.microsoft.com/office/drawing/2014/main" id="{41D7A768-D284-480D-9A20-77622CED5BA0}"/>
              </a:ext>
            </a:extLst>
          </p:cNvPr>
          <p:cNvSpPr/>
          <p:nvPr/>
        </p:nvSpPr>
        <p:spPr bwMode="auto">
          <a:xfrm>
            <a:off x="2207425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0" name="Trapezoid 589">
            <a:extLst>
              <a:ext uri="{FF2B5EF4-FFF2-40B4-BE49-F238E27FC236}">
                <a16:creationId xmlns:a16="http://schemas.microsoft.com/office/drawing/2014/main" id="{8F9BC3B2-B0C1-4E04-AD81-C8AB4FA4A75F}"/>
              </a:ext>
            </a:extLst>
          </p:cNvPr>
          <p:cNvSpPr/>
          <p:nvPr/>
        </p:nvSpPr>
        <p:spPr bwMode="auto">
          <a:xfrm>
            <a:off x="2361767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1" name="Trapezoid 590">
            <a:extLst>
              <a:ext uri="{FF2B5EF4-FFF2-40B4-BE49-F238E27FC236}">
                <a16:creationId xmlns:a16="http://schemas.microsoft.com/office/drawing/2014/main" id="{D97CC233-4D3B-44BA-BBE6-57ADDFC0BA96}"/>
              </a:ext>
            </a:extLst>
          </p:cNvPr>
          <p:cNvSpPr/>
          <p:nvPr/>
        </p:nvSpPr>
        <p:spPr bwMode="auto">
          <a:xfrm>
            <a:off x="2516109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2" name="Trapezoid 591">
            <a:extLst>
              <a:ext uri="{FF2B5EF4-FFF2-40B4-BE49-F238E27FC236}">
                <a16:creationId xmlns:a16="http://schemas.microsoft.com/office/drawing/2014/main" id="{954396D4-2357-40AB-A93C-C1F61DDDEF22}"/>
              </a:ext>
            </a:extLst>
          </p:cNvPr>
          <p:cNvSpPr/>
          <p:nvPr/>
        </p:nvSpPr>
        <p:spPr bwMode="auto">
          <a:xfrm>
            <a:off x="2670451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3" name="Trapezoid 592">
            <a:extLst>
              <a:ext uri="{FF2B5EF4-FFF2-40B4-BE49-F238E27FC236}">
                <a16:creationId xmlns:a16="http://schemas.microsoft.com/office/drawing/2014/main" id="{F29342F8-26FB-47E8-B4EA-802A80F44DC3}"/>
              </a:ext>
            </a:extLst>
          </p:cNvPr>
          <p:cNvSpPr/>
          <p:nvPr/>
        </p:nvSpPr>
        <p:spPr bwMode="auto">
          <a:xfrm>
            <a:off x="2824793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4" name="Trapezoid 593">
            <a:extLst>
              <a:ext uri="{FF2B5EF4-FFF2-40B4-BE49-F238E27FC236}">
                <a16:creationId xmlns:a16="http://schemas.microsoft.com/office/drawing/2014/main" id="{D6A37459-DAA4-4DFE-AFF0-BBFAD1C8C2E8}"/>
              </a:ext>
            </a:extLst>
          </p:cNvPr>
          <p:cNvSpPr/>
          <p:nvPr/>
        </p:nvSpPr>
        <p:spPr bwMode="auto">
          <a:xfrm>
            <a:off x="2979135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5" name="Trapezoid 594">
            <a:extLst>
              <a:ext uri="{FF2B5EF4-FFF2-40B4-BE49-F238E27FC236}">
                <a16:creationId xmlns:a16="http://schemas.microsoft.com/office/drawing/2014/main" id="{03819030-DD8D-4CA1-9842-AC5E5EE93427}"/>
              </a:ext>
            </a:extLst>
          </p:cNvPr>
          <p:cNvSpPr/>
          <p:nvPr/>
        </p:nvSpPr>
        <p:spPr bwMode="auto">
          <a:xfrm>
            <a:off x="3133477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6" name="Trapezoid 595">
            <a:extLst>
              <a:ext uri="{FF2B5EF4-FFF2-40B4-BE49-F238E27FC236}">
                <a16:creationId xmlns:a16="http://schemas.microsoft.com/office/drawing/2014/main" id="{60817C5D-B271-4598-81A1-FB4CC8F715B0}"/>
              </a:ext>
            </a:extLst>
          </p:cNvPr>
          <p:cNvSpPr/>
          <p:nvPr/>
        </p:nvSpPr>
        <p:spPr bwMode="auto">
          <a:xfrm>
            <a:off x="3287819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7" name="Trapezoid 596">
            <a:extLst>
              <a:ext uri="{FF2B5EF4-FFF2-40B4-BE49-F238E27FC236}">
                <a16:creationId xmlns:a16="http://schemas.microsoft.com/office/drawing/2014/main" id="{F8A2BC4D-6055-428E-801D-A58DBC697DFF}"/>
              </a:ext>
            </a:extLst>
          </p:cNvPr>
          <p:cNvSpPr/>
          <p:nvPr/>
        </p:nvSpPr>
        <p:spPr bwMode="auto">
          <a:xfrm>
            <a:off x="3442161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8" name="Trapezoid 597">
            <a:extLst>
              <a:ext uri="{FF2B5EF4-FFF2-40B4-BE49-F238E27FC236}">
                <a16:creationId xmlns:a16="http://schemas.microsoft.com/office/drawing/2014/main" id="{D55B939B-E0BF-4F4D-9944-A3DDE40F27CE}"/>
              </a:ext>
            </a:extLst>
          </p:cNvPr>
          <p:cNvSpPr/>
          <p:nvPr/>
        </p:nvSpPr>
        <p:spPr bwMode="auto">
          <a:xfrm>
            <a:off x="3596503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9" name="Trapezoid 598">
            <a:extLst>
              <a:ext uri="{FF2B5EF4-FFF2-40B4-BE49-F238E27FC236}">
                <a16:creationId xmlns:a16="http://schemas.microsoft.com/office/drawing/2014/main" id="{3F654F0D-C3A1-40E8-964B-3D6FFA0387A5}"/>
              </a:ext>
            </a:extLst>
          </p:cNvPr>
          <p:cNvSpPr/>
          <p:nvPr/>
        </p:nvSpPr>
        <p:spPr bwMode="auto">
          <a:xfrm>
            <a:off x="3750845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0" name="Trapezoid 599">
            <a:extLst>
              <a:ext uri="{FF2B5EF4-FFF2-40B4-BE49-F238E27FC236}">
                <a16:creationId xmlns:a16="http://schemas.microsoft.com/office/drawing/2014/main" id="{72CC3EFF-A131-454B-9182-6E2AE00FB5D9}"/>
              </a:ext>
            </a:extLst>
          </p:cNvPr>
          <p:cNvSpPr/>
          <p:nvPr/>
        </p:nvSpPr>
        <p:spPr bwMode="auto">
          <a:xfrm>
            <a:off x="3905187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1" name="Trapezoid 600">
            <a:extLst>
              <a:ext uri="{FF2B5EF4-FFF2-40B4-BE49-F238E27FC236}">
                <a16:creationId xmlns:a16="http://schemas.microsoft.com/office/drawing/2014/main" id="{DAD1BEBE-51F7-4B57-9D4E-B5092F75DBF3}"/>
              </a:ext>
            </a:extLst>
          </p:cNvPr>
          <p:cNvSpPr/>
          <p:nvPr/>
        </p:nvSpPr>
        <p:spPr bwMode="auto">
          <a:xfrm>
            <a:off x="4059529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2" name="Trapezoid 601">
            <a:extLst>
              <a:ext uri="{FF2B5EF4-FFF2-40B4-BE49-F238E27FC236}">
                <a16:creationId xmlns:a16="http://schemas.microsoft.com/office/drawing/2014/main" id="{F6D3C563-4B77-4EED-A01D-A417625A101C}"/>
              </a:ext>
            </a:extLst>
          </p:cNvPr>
          <p:cNvSpPr/>
          <p:nvPr/>
        </p:nvSpPr>
        <p:spPr bwMode="auto">
          <a:xfrm>
            <a:off x="4213871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3" name="Trapezoid 602">
            <a:extLst>
              <a:ext uri="{FF2B5EF4-FFF2-40B4-BE49-F238E27FC236}">
                <a16:creationId xmlns:a16="http://schemas.microsoft.com/office/drawing/2014/main" id="{82743A42-6490-4F69-A4F0-9CF4A5D153D4}"/>
              </a:ext>
            </a:extLst>
          </p:cNvPr>
          <p:cNvSpPr/>
          <p:nvPr/>
        </p:nvSpPr>
        <p:spPr bwMode="auto">
          <a:xfrm>
            <a:off x="4368213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4" name="Trapezoid 603">
            <a:extLst>
              <a:ext uri="{FF2B5EF4-FFF2-40B4-BE49-F238E27FC236}">
                <a16:creationId xmlns:a16="http://schemas.microsoft.com/office/drawing/2014/main" id="{AB0574CC-4F92-455A-9584-CF0C12B81DD7}"/>
              </a:ext>
            </a:extLst>
          </p:cNvPr>
          <p:cNvSpPr/>
          <p:nvPr/>
        </p:nvSpPr>
        <p:spPr bwMode="auto">
          <a:xfrm>
            <a:off x="4522555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5" name="Trapezoid 604">
            <a:extLst>
              <a:ext uri="{FF2B5EF4-FFF2-40B4-BE49-F238E27FC236}">
                <a16:creationId xmlns:a16="http://schemas.microsoft.com/office/drawing/2014/main" id="{1C1F7F8A-F311-43C0-B95A-339B07F0D2C2}"/>
              </a:ext>
            </a:extLst>
          </p:cNvPr>
          <p:cNvSpPr/>
          <p:nvPr/>
        </p:nvSpPr>
        <p:spPr bwMode="auto">
          <a:xfrm>
            <a:off x="4676897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6" name="Trapezoid 605">
            <a:extLst>
              <a:ext uri="{FF2B5EF4-FFF2-40B4-BE49-F238E27FC236}">
                <a16:creationId xmlns:a16="http://schemas.microsoft.com/office/drawing/2014/main" id="{661CA79D-D17F-46D4-A338-5BB73037C3BB}"/>
              </a:ext>
            </a:extLst>
          </p:cNvPr>
          <p:cNvSpPr/>
          <p:nvPr/>
        </p:nvSpPr>
        <p:spPr bwMode="auto">
          <a:xfrm>
            <a:off x="4831239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7" name="Trapezoid 606">
            <a:extLst>
              <a:ext uri="{FF2B5EF4-FFF2-40B4-BE49-F238E27FC236}">
                <a16:creationId xmlns:a16="http://schemas.microsoft.com/office/drawing/2014/main" id="{88888D0F-39A3-4AA6-BB7E-C7EAE9628234}"/>
              </a:ext>
            </a:extLst>
          </p:cNvPr>
          <p:cNvSpPr/>
          <p:nvPr/>
        </p:nvSpPr>
        <p:spPr bwMode="auto">
          <a:xfrm>
            <a:off x="4985581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8" name="Trapezoid 607">
            <a:extLst>
              <a:ext uri="{FF2B5EF4-FFF2-40B4-BE49-F238E27FC236}">
                <a16:creationId xmlns:a16="http://schemas.microsoft.com/office/drawing/2014/main" id="{4A079611-CEF9-46C5-913B-ABCC93E33E17}"/>
              </a:ext>
            </a:extLst>
          </p:cNvPr>
          <p:cNvSpPr/>
          <p:nvPr/>
        </p:nvSpPr>
        <p:spPr bwMode="auto">
          <a:xfrm>
            <a:off x="5139923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9" name="Trapezoid 608">
            <a:extLst>
              <a:ext uri="{FF2B5EF4-FFF2-40B4-BE49-F238E27FC236}">
                <a16:creationId xmlns:a16="http://schemas.microsoft.com/office/drawing/2014/main" id="{3BEF145C-0001-4463-992C-EB887BD4D96A}"/>
              </a:ext>
            </a:extLst>
          </p:cNvPr>
          <p:cNvSpPr/>
          <p:nvPr/>
        </p:nvSpPr>
        <p:spPr bwMode="auto">
          <a:xfrm>
            <a:off x="5294265" y="5787259"/>
            <a:ext cx="73152" cy="360000"/>
          </a:xfrm>
          <a:prstGeom prst="trapezoi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221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CA60F-8872-4DFB-AE86-5AC2F2962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Summary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55AC6-1614-4E30-83F8-2D9B7D4E0E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3ED10-F730-474F-8DAE-6115052164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E8F3D9-D29D-4DBE-BAD5-38ED35FC5DB7}"/>
              </a:ext>
            </a:extLst>
          </p:cNvPr>
          <p:cNvSpPr txBox="1">
            <a:spLocks/>
          </p:cNvSpPr>
          <p:nvPr/>
        </p:nvSpPr>
        <p:spPr bwMode="auto">
          <a:xfrm>
            <a:off x="4233333" y="2099075"/>
            <a:ext cx="4876800" cy="454580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39DB938-DB14-4685-9926-F24BDE1A5974}"/>
              </a:ext>
            </a:extLst>
          </p:cNvPr>
          <p:cNvSpPr txBox="1">
            <a:spLocks/>
          </p:cNvSpPr>
          <p:nvPr/>
        </p:nvSpPr>
        <p:spPr bwMode="auto">
          <a:xfrm>
            <a:off x="175682" y="2099075"/>
            <a:ext cx="4343400" cy="4191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DEC36DA-A86A-4F22-8076-3377F255EB9A}"/>
              </a:ext>
            </a:extLst>
          </p:cNvPr>
          <p:cNvSpPr txBox="1">
            <a:spLocks/>
          </p:cNvSpPr>
          <p:nvPr/>
        </p:nvSpPr>
        <p:spPr bwMode="auto">
          <a:xfrm>
            <a:off x="266699" y="1333500"/>
            <a:ext cx="8504767" cy="50608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 sz="1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0" dirty="0"/>
              <a:t>This contribution discussed the 802.11 preamble in AMP-S1G DL PPDU and the AMP-S1G channelization scheme for EU/US:</a:t>
            </a:r>
          </a:p>
          <a:p>
            <a:r>
              <a:rPr lang="en-US" dirty="0"/>
              <a:t>11ah preamble </a:t>
            </a:r>
          </a:p>
          <a:p>
            <a:pPr lvl="1"/>
            <a:r>
              <a:rPr lang="en-US" dirty="0"/>
              <a:t>the existence of 11ah preamble to be region specific </a:t>
            </a:r>
          </a:p>
          <a:p>
            <a:pPr lvl="1"/>
            <a:r>
              <a:rPr lang="en-US" dirty="0"/>
              <a:t>exclude 11ah preamble for all regulation bodies (</a:t>
            </a:r>
            <a:r>
              <a:rPr lang="en-US" b="1" dirty="0"/>
              <a:t>prefer</a:t>
            </a:r>
            <a:r>
              <a:rPr lang="en-US" dirty="0"/>
              <a:t>)</a:t>
            </a:r>
            <a:endParaRPr lang="en-US" b="1" dirty="0">
              <a:solidFill>
                <a:srgbClr val="C00000"/>
              </a:solidFill>
            </a:endParaRPr>
          </a:p>
          <a:p>
            <a:r>
              <a:rPr lang="en-US" dirty="0"/>
              <a:t>Channelization</a:t>
            </a:r>
          </a:p>
          <a:p>
            <a:pPr lvl="1"/>
            <a:r>
              <a:rPr lang="en-US" dirty="0"/>
              <a:t>EU </a:t>
            </a:r>
          </a:p>
          <a:p>
            <a:pPr lvl="2"/>
            <a:r>
              <a:rPr lang="en-US" sz="1700" dirty="0"/>
              <a:t>BW: 200 kHz, 400kHz</a:t>
            </a:r>
          </a:p>
          <a:p>
            <a:pPr lvl="2"/>
            <a:r>
              <a:rPr lang="en-US" sz="1700" dirty="0"/>
              <a:t>Number of channels: </a:t>
            </a:r>
          </a:p>
          <a:p>
            <a:pPr lvl="3"/>
            <a:r>
              <a:rPr lang="en-US" sz="1600" dirty="0"/>
              <a:t>15+14 (option 1 in slide 7, </a:t>
            </a:r>
            <a:r>
              <a:rPr lang="en-US" sz="1600" b="1" dirty="0"/>
              <a:t>prefer</a:t>
            </a:r>
            <a:r>
              <a:rPr lang="en-US" sz="1600" dirty="0"/>
              <a:t>)</a:t>
            </a:r>
          </a:p>
          <a:p>
            <a:pPr lvl="3"/>
            <a:r>
              <a:rPr lang="en-US" sz="1600" dirty="0"/>
              <a:t>3+8 (option 2 in slide 7)</a:t>
            </a:r>
          </a:p>
          <a:p>
            <a:pPr lvl="1"/>
            <a:r>
              <a:rPr lang="en-US" dirty="0"/>
              <a:t>US</a:t>
            </a:r>
          </a:p>
          <a:p>
            <a:pPr lvl="2"/>
            <a:r>
              <a:rPr lang="en-US" dirty="0"/>
              <a:t>BW: 250 kHz</a:t>
            </a:r>
            <a:endParaRPr lang="en-US" dirty="0">
              <a:solidFill>
                <a:srgbClr val="C00000"/>
              </a:solidFill>
            </a:endParaRPr>
          </a:p>
          <a:p>
            <a:pPr lvl="2"/>
            <a:r>
              <a:rPr lang="en-US" dirty="0"/>
              <a:t>Spectrum:</a:t>
            </a:r>
          </a:p>
          <a:p>
            <a:pPr lvl="3"/>
            <a:r>
              <a:rPr lang="en-US" sz="1600" dirty="0"/>
              <a:t>Whole 26 </a:t>
            </a:r>
            <a:r>
              <a:rPr lang="en-US" altLang="zh-CN" sz="1600" dirty="0"/>
              <a:t>MHz</a:t>
            </a:r>
            <a:endParaRPr lang="en-US" sz="1600" dirty="0"/>
          </a:p>
          <a:p>
            <a:pPr lvl="3"/>
            <a:r>
              <a:rPr lang="en-US" sz="1600" dirty="0"/>
              <a:t>Subset of available spectrum (</a:t>
            </a:r>
            <a:r>
              <a:rPr lang="en-US" sz="1600" b="1" dirty="0"/>
              <a:t>prefer</a:t>
            </a:r>
            <a:r>
              <a:rPr lang="en-US" sz="1600" dirty="0"/>
              <a:t>) </a:t>
            </a:r>
          </a:p>
          <a:p>
            <a:pPr lvl="1"/>
            <a:endParaRPr lang="en-US" b="0" dirty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77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5D853-0C52-47F6-AD81-67871DD7C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Reference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0D1C3-E2B0-4F66-9812-8A8B3D900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2"/>
            <a:ext cx="8610600" cy="4876798"/>
          </a:xfrm>
        </p:spPr>
        <p:txBody>
          <a:bodyPr/>
          <a:lstStyle/>
          <a:p>
            <a:pPr marL="0" indent="0">
              <a:buNone/>
            </a:pPr>
            <a:r>
              <a:rPr lang="en-SG" sz="1600" b="0" dirty="0"/>
              <a:t>[1] 11-24-1322-09-00bp-tgbp-motion-dock</a:t>
            </a:r>
          </a:p>
          <a:p>
            <a:pPr marL="0" indent="0">
              <a:buNone/>
            </a:pPr>
            <a:r>
              <a:rPr lang="en-SG" sz="1600" b="0" dirty="0"/>
              <a:t>[2] 11-25-1224-00-00bp-initial-thought-on-amp-s1g-channelization</a:t>
            </a:r>
          </a:p>
          <a:p>
            <a:pPr marL="0" indent="0">
              <a:buNone/>
            </a:pPr>
            <a:r>
              <a:rPr lang="en-SG" sz="1600" b="0" dirty="0"/>
              <a:t>[3] 11-25-1225-00-00bp-initial-thought-on-amp-s1g-phy-design</a:t>
            </a:r>
          </a:p>
          <a:p>
            <a:pPr marL="0" indent="0">
              <a:buNone/>
            </a:pPr>
            <a:endParaRPr lang="en-SG" sz="1600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34686-0ADE-48B3-9C85-1F60296D3C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7823B-3365-4BFA-B188-B8398C7A4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41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ABA6-5533-4A5F-862A-305A496E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 1 (for SFD)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55133-4621-4D6B-95AC-006DC3C36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2"/>
            <a:ext cx="8534400" cy="4648198"/>
          </a:xfrm>
        </p:spPr>
        <p:txBody>
          <a:bodyPr/>
          <a:lstStyle/>
          <a:p>
            <a:r>
              <a:rPr lang="en-SG" b="1" dirty="0"/>
              <a:t>Do you agree to add the following text to TG bp SFD?</a:t>
            </a:r>
          </a:p>
          <a:p>
            <a:pPr lvl="1"/>
            <a:r>
              <a:rPr lang="en-US" dirty="0"/>
              <a:t>1bp shall adopt the following channelization scheme for EU:</a:t>
            </a:r>
          </a:p>
          <a:p>
            <a:pPr lvl="2"/>
            <a:r>
              <a:rPr lang="en-US" dirty="0"/>
              <a:t>Bands: 865-868MHz, 915.3-920.9MHz</a:t>
            </a:r>
          </a:p>
          <a:p>
            <a:pPr lvl="2"/>
            <a:r>
              <a:rPr lang="en-US" dirty="0"/>
              <a:t>BW: 200kHz, 400kHz</a:t>
            </a:r>
          </a:p>
          <a:p>
            <a:pPr lvl="2"/>
            <a:r>
              <a:rPr lang="en-US" dirty="0"/>
              <a:t>Channel center frequency: 865.1+N*0.2, N=0,…,14; </a:t>
            </a:r>
            <a:r>
              <a:rPr lang="pt-BR" dirty="0"/>
              <a:t>915.5+N*0.4, N=0,…,13;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SG" dirty="0"/>
          </a:p>
          <a:p>
            <a:pPr marL="400050" lvl="1" indent="0">
              <a:buNone/>
            </a:pPr>
            <a:r>
              <a:rPr lang="en-US" altLang="zh-CN" sz="1800" dirty="0"/>
              <a:t>Yes</a:t>
            </a:r>
          </a:p>
          <a:p>
            <a:pPr marL="400050" lvl="1" indent="0">
              <a:buNone/>
            </a:pPr>
            <a:r>
              <a:rPr lang="en-US" sz="1800" dirty="0"/>
              <a:t>No</a:t>
            </a:r>
          </a:p>
          <a:p>
            <a:pPr marL="400050" lvl="1" indent="0">
              <a:buNone/>
            </a:pPr>
            <a:r>
              <a:rPr lang="en-US" sz="1800" dirty="0"/>
              <a:t>Abstain</a:t>
            </a:r>
            <a:endParaRPr lang="en-SG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F6983-B140-43A3-A1F2-B9A9C02EE9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2B05A-9D0F-4D02-95DA-C9FFA0CBA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799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ABA6-5533-4A5F-862A-305A496E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 2 (information collection)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55133-4621-4D6B-95AC-006DC3C36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71600"/>
            <a:ext cx="8369417" cy="4724400"/>
          </a:xfrm>
        </p:spPr>
        <p:txBody>
          <a:bodyPr/>
          <a:lstStyle/>
          <a:p>
            <a:r>
              <a:rPr lang="en-SG" b="1" dirty="0"/>
              <a:t>Which option do you prefer as AMP-S1G channelization scheme for US?</a:t>
            </a:r>
          </a:p>
          <a:p>
            <a:pPr lvl="1"/>
            <a:r>
              <a:rPr lang="en-SG" sz="1400" b="1" dirty="0"/>
              <a:t>Option 1: full set of channels as regulation allow</a:t>
            </a:r>
          </a:p>
          <a:p>
            <a:pPr lvl="2"/>
            <a:r>
              <a:rPr lang="pt-BR" sz="1400" dirty="0"/>
              <a:t>Bands: 902-928MHz</a:t>
            </a:r>
          </a:p>
          <a:p>
            <a:pPr lvl="2"/>
            <a:r>
              <a:rPr lang="pt-BR" sz="1400" dirty="0"/>
              <a:t>BW: 250kHz</a:t>
            </a:r>
          </a:p>
          <a:p>
            <a:pPr lvl="2"/>
            <a:r>
              <a:rPr lang="pt-BR" sz="1400" dirty="0"/>
              <a:t>Chanel centre frequency: 902.125+N*0.25, N=0,…,103 </a:t>
            </a:r>
            <a:endParaRPr lang="en-SG" sz="1400" dirty="0"/>
          </a:p>
          <a:p>
            <a:pPr lvl="1"/>
            <a:r>
              <a:rPr lang="en-SG" sz="1400" b="1" dirty="0"/>
              <a:t>Option 2: align centre frequency with 11ah 1MHz channels</a:t>
            </a:r>
          </a:p>
          <a:p>
            <a:pPr lvl="2"/>
            <a:r>
              <a:rPr lang="pt-BR" sz="1400" dirty="0"/>
              <a:t>Bands: 902-928MHz</a:t>
            </a:r>
          </a:p>
          <a:p>
            <a:pPr lvl="2"/>
            <a:r>
              <a:rPr lang="pt-BR" sz="1400" dirty="0"/>
              <a:t>BW: 250kHz</a:t>
            </a:r>
          </a:p>
          <a:p>
            <a:pPr lvl="2"/>
            <a:r>
              <a:rPr lang="pt-BR" sz="1400" dirty="0"/>
              <a:t>Chanel centre frequency: 902.5+N, N=0,…,25</a:t>
            </a:r>
            <a:endParaRPr lang="en-SG" sz="1400" dirty="0"/>
          </a:p>
          <a:p>
            <a:pPr lvl="1"/>
            <a:r>
              <a:rPr lang="en-SG" sz="1400" b="1" dirty="0"/>
              <a:t>Option 3: first 14MHz of the full set of channels </a:t>
            </a:r>
          </a:p>
          <a:p>
            <a:pPr lvl="2"/>
            <a:r>
              <a:rPr lang="en-US" sz="1400" dirty="0"/>
              <a:t>Bands: 902-916MHz</a:t>
            </a:r>
          </a:p>
          <a:p>
            <a:pPr lvl="2"/>
            <a:r>
              <a:rPr lang="en-US" sz="1400" dirty="0"/>
              <a:t>BW: 250kHz</a:t>
            </a:r>
          </a:p>
          <a:p>
            <a:pPr lvl="2"/>
            <a:r>
              <a:rPr lang="en-US" sz="1400" dirty="0"/>
              <a:t>Chanel </a:t>
            </a:r>
            <a:r>
              <a:rPr lang="en-US" sz="1400" dirty="0" err="1"/>
              <a:t>centre</a:t>
            </a:r>
            <a:r>
              <a:rPr lang="en-US" sz="1400" dirty="0"/>
              <a:t> frequency: 902.125+N, N=0,…,55</a:t>
            </a:r>
          </a:p>
          <a:p>
            <a:pPr lvl="2"/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F6983-B140-43A3-A1F2-B9A9C02EE9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2B05A-9D0F-4D02-95DA-C9FFA0CBA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445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ABA6-5533-4A5F-862A-305A496E3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 3 (information collection)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55133-4621-4D6B-95AC-006DC3C36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2"/>
            <a:ext cx="8534400" cy="4648198"/>
          </a:xfrm>
        </p:spPr>
        <p:txBody>
          <a:bodyPr/>
          <a:lstStyle/>
          <a:p>
            <a:r>
              <a:rPr lang="en-SG" b="1" dirty="0"/>
              <a:t>Do you agree to add the following text to TG bp SFD?</a:t>
            </a:r>
          </a:p>
          <a:p>
            <a:pPr lvl="1"/>
            <a:r>
              <a:rPr lang="en-US" dirty="0"/>
              <a:t>AMP-S1G Downlink PPDU </a:t>
            </a:r>
            <a:r>
              <a:rPr lang="en-SG" dirty="0"/>
              <a:t>doesn’t include the 802.11 preamble.</a:t>
            </a:r>
          </a:p>
          <a:p>
            <a:pPr lvl="1"/>
            <a:endParaRPr lang="en-SG" dirty="0"/>
          </a:p>
          <a:p>
            <a:pPr lvl="1"/>
            <a:endParaRPr lang="en-SG" dirty="0"/>
          </a:p>
          <a:p>
            <a:pPr marL="400050" lvl="1" indent="0">
              <a:buNone/>
            </a:pPr>
            <a:r>
              <a:rPr lang="en-US" altLang="zh-CN" sz="1800" dirty="0"/>
              <a:t>Yes</a:t>
            </a:r>
          </a:p>
          <a:p>
            <a:pPr marL="400050" lvl="1" indent="0">
              <a:buNone/>
            </a:pPr>
            <a:r>
              <a:rPr lang="en-US" sz="1800" dirty="0"/>
              <a:t>No</a:t>
            </a:r>
          </a:p>
          <a:p>
            <a:pPr marL="400050" lvl="1" indent="0">
              <a:buNone/>
            </a:pPr>
            <a:r>
              <a:rPr lang="en-US" sz="1800" dirty="0"/>
              <a:t>Abstain</a:t>
            </a:r>
            <a:endParaRPr lang="en-SG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F6983-B140-43A3-A1F2-B9A9C02EE9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2B05A-9D0F-4D02-95DA-C9FFA0CBA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056808-A6AC-4D53-B5B1-DF80112F27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4986" y="3505200"/>
            <a:ext cx="5105400" cy="27076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86431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395FD-CEA9-4A6A-AD62-530307E44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Introduction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4C5F-856E-409B-A924-D8E569B60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2"/>
            <a:ext cx="7772400" cy="4952998"/>
          </a:xfrm>
        </p:spPr>
        <p:txBody>
          <a:bodyPr/>
          <a:lstStyle/>
          <a:p>
            <a:r>
              <a:rPr lang="en-SG" b="0" dirty="0"/>
              <a:t>[1] propose to </a:t>
            </a:r>
            <a:r>
              <a:rPr lang="en-US" b="0" dirty="0"/>
              <a:t>discuss the transmission BW and channelization for AMP-S1G based on RFID regulations.</a:t>
            </a:r>
          </a:p>
          <a:p>
            <a:pPr lvl="1"/>
            <a:r>
              <a:rPr lang="en-US" altLang="zh-CN" b="0" dirty="0"/>
              <a:t>AMP-S1G channelization scheme for China is determined [2].</a:t>
            </a:r>
          </a:p>
          <a:p>
            <a:pPr lvl="1"/>
            <a:r>
              <a:rPr lang="en-US" altLang="zh-CN" b="0" dirty="0"/>
              <a:t>However, the channelization schemes for EU/US are TBD.</a:t>
            </a:r>
          </a:p>
          <a:p>
            <a:endParaRPr lang="en-US" altLang="zh-CN" b="0" dirty="0"/>
          </a:p>
          <a:p>
            <a:r>
              <a:rPr lang="en-US" altLang="zh-CN" b="0" dirty="0"/>
              <a:t>11bp</a:t>
            </a:r>
            <a:r>
              <a:rPr lang="zh-CN" altLang="en-US" b="0" dirty="0"/>
              <a:t> </a:t>
            </a:r>
            <a:r>
              <a:rPr lang="en-US" altLang="zh-CN" b="0" dirty="0"/>
              <a:t>defines</a:t>
            </a:r>
            <a:r>
              <a:rPr lang="zh-CN" altLang="en-US" b="0" dirty="0"/>
              <a:t> </a:t>
            </a:r>
            <a:r>
              <a:rPr lang="en-US" altLang="zh-CN" b="0" dirty="0"/>
              <a:t>the</a:t>
            </a:r>
            <a:r>
              <a:rPr lang="zh-CN" altLang="en-US" b="0" dirty="0"/>
              <a:t> </a:t>
            </a:r>
            <a:r>
              <a:rPr lang="en-US" altLang="zh-CN" b="0" dirty="0"/>
              <a:t>AMP-S1G</a:t>
            </a:r>
            <a:r>
              <a:rPr lang="zh-CN" altLang="en-US" b="0" dirty="0"/>
              <a:t> </a:t>
            </a:r>
            <a:r>
              <a:rPr lang="en-US" altLang="zh-CN" b="0" dirty="0"/>
              <a:t>DL</a:t>
            </a:r>
            <a:r>
              <a:rPr lang="zh-CN" altLang="en-US" b="0" dirty="0"/>
              <a:t> </a:t>
            </a:r>
            <a:r>
              <a:rPr lang="en-US" altLang="zh-CN" b="0" dirty="0"/>
              <a:t>PPDU [2].</a:t>
            </a:r>
            <a:r>
              <a:rPr lang="zh-CN" altLang="en-US" b="0" dirty="0"/>
              <a:t> </a:t>
            </a:r>
            <a:endParaRPr lang="en-US" altLang="zh-CN" b="0" dirty="0"/>
          </a:p>
          <a:p>
            <a:pPr lvl="1"/>
            <a:r>
              <a:rPr lang="en-US" altLang="zh-CN" b="0" dirty="0"/>
              <a:t>However, whether including the 802.11 preamble (11ah preamble) in AMP-S1G DL PPDU is TBD.</a:t>
            </a:r>
          </a:p>
          <a:p>
            <a:endParaRPr lang="en-US" altLang="zh-CN" b="0" dirty="0"/>
          </a:p>
          <a:p>
            <a:r>
              <a:rPr lang="en-US" altLang="zh-CN" b="0" dirty="0"/>
              <a:t>This contribution is a follow up regarding following issues:</a:t>
            </a:r>
          </a:p>
          <a:p>
            <a:pPr lvl="1"/>
            <a:r>
              <a:rPr lang="en-SG" dirty="0"/>
              <a:t>802.11 preamble in AMP-S1G DL PPDU</a:t>
            </a:r>
          </a:p>
          <a:p>
            <a:pPr lvl="1"/>
            <a:r>
              <a:rPr lang="en-SG" dirty="0"/>
              <a:t>AMP-S1G channelization for </a:t>
            </a:r>
            <a:r>
              <a:rPr lang="en-US" altLang="zh-CN" dirty="0"/>
              <a:t>EU</a:t>
            </a:r>
          </a:p>
          <a:p>
            <a:pPr lvl="1"/>
            <a:r>
              <a:rPr lang="en-SG" dirty="0"/>
              <a:t>AMP-S1G channelization for </a:t>
            </a:r>
            <a:r>
              <a:rPr lang="en-US" altLang="zh-CN" dirty="0"/>
              <a:t>US</a:t>
            </a:r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2D919-5888-47E4-A34F-263AC47E35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97F2C-CC7A-4346-8564-478E935296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614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4D9D-4440-49D2-ADA4-C169F49C4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802.11 Preamble in AMP-S1G DL PPDU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51AA46-09F5-4146-BC44-F66993CA01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45A0C-25B6-45CA-80EB-32EB0E00B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Panpan Li (Huawei)</a:t>
            </a:r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1F55D557-A383-43BD-8513-A9E840718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2"/>
            <a:ext cx="8610600" cy="4876798"/>
          </a:xfrm>
        </p:spPr>
        <p:txBody>
          <a:bodyPr/>
          <a:lstStyle/>
          <a:p>
            <a:r>
              <a:rPr lang="en-SG" b="0" dirty="0"/>
              <a:t>After July meeting, we received various feedback from group regarding the coexistence with 11ah.</a:t>
            </a:r>
          </a:p>
          <a:p>
            <a:r>
              <a:rPr lang="en-SG" b="0" dirty="0"/>
              <a:t>Due to spectrum availability and 11ah commercialization difference, different regions may have different coexistence requirement with 11ah.</a:t>
            </a:r>
          </a:p>
          <a:p>
            <a:endParaRPr lang="en-SG" dirty="0"/>
          </a:p>
          <a:p>
            <a:r>
              <a:rPr lang="en-SG" dirty="0"/>
              <a:t>Option 1: </a:t>
            </a:r>
            <a:r>
              <a:rPr lang="en-US" altLang="zh-CN" dirty="0"/>
              <a:t>the existence of </a:t>
            </a:r>
            <a:r>
              <a:rPr lang="en-SG" dirty="0"/>
              <a:t>11ah preamble to be region specific.</a:t>
            </a:r>
            <a:endParaRPr lang="en-SG" b="0" dirty="0"/>
          </a:p>
          <a:p>
            <a:pPr lvl="1"/>
            <a:r>
              <a:rPr lang="en-SG" b="0" dirty="0"/>
              <a:t>China</a:t>
            </a:r>
            <a:r>
              <a:rPr lang="en-SG" dirty="0"/>
              <a:t>:</a:t>
            </a:r>
            <a:r>
              <a:rPr lang="en-SG" b="0" dirty="0"/>
              <a:t> 11ah is not applicable, so 11ah preamble is not needed.</a:t>
            </a:r>
          </a:p>
          <a:p>
            <a:pPr lvl="1"/>
            <a:r>
              <a:rPr lang="en-SG" b="0" dirty="0"/>
              <a:t>EU: 11ah is applicable, so </a:t>
            </a:r>
            <a:r>
              <a:rPr lang="en-SG" dirty="0"/>
              <a:t>transmit 11ah preamble</a:t>
            </a:r>
            <a:endParaRPr lang="en-SG" b="0" dirty="0"/>
          </a:p>
          <a:p>
            <a:pPr lvl="1"/>
            <a:r>
              <a:rPr lang="en-SG" b="0" dirty="0"/>
              <a:t>US: 11ah is applicable, so </a:t>
            </a:r>
            <a:r>
              <a:rPr lang="en-SG" dirty="0"/>
              <a:t>transmit 11ah preamble</a:t>
            </a:r>
            <a:endParaRPr lang="en-SG" b="0" dirty="0"/>
          </a:p>
          <a:p>
            <a:pPr lvl="1"/>
            <a:endParaRPr lang="en-SG" b="0" dirty="0">
              <a:solidFill>
                <a:srgbClr val="FF0000"/>
              </a:solidFill>
            </a:endParaRPr>
          </a:p>
          <a:p>
            <a:pPr lvl="1"/>
            <a:r>
              <a:rPr lang="en-SG" b="0" dirty="0"/>
              <a:t>Pros: better </a:t>
            </a:r>
            <a:r>
              <a:rPr lang="en-SG" b="0" dirty="0" err="1"/>
              <a:t>coex</a:t>
            </a:r>
            <a:r>
              <a:rPr lang="en-SG" b="0" dirty="0"/>
              <a:t> with 11ah</a:t>
            </a:r>
          </a:p>
          <a:p>
            <a:pPr lvl="1"/>
            <a:r>
              <a:rPr lang="en-SG" dirty="0"/>
              <a:t>Cons: limited number of AMP-S1G channels (because need to align the </a:t>
            </a:r>
            <a:r>
              <a:rPr lang="en-SG" dirty="0" err="1"/>
              <a:t>center</a:t>
            </a:r>
            <a:r>
              <a:rPr lang="en-SG" dirty="0"/>
              <a:t> frequency between AMP-S1G channels and 11ah channels)</a:t>
            </a:r>
            <a:endParaRPr lang="en-SG" b="0" dirty="0"/>
          </a:p>
        </p:txBody>
      </p:sp>
    </p:spTree>
    <p:extLst>
      <p:ext uri="{BB962C8B-B14F-4D97-AF65-F5344CB8AC3E}">
        <p14:creationId xmlns:p14="http://schemas.microsoft.com/office/powerpoint/2010/main" val="835186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4D9D-4440-49D2-ADA4-C169F49C4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802.11 Preamble in AMP-S1G DL PPDU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51AA46-09F5-4146-BC44-F66993CA013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45A0C-25B6-45CA-80EB-32EB0E00B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Panpan Li (Huawei)</a:t>
            </a:r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1F55D557-A383-43BD-8513-A9E840718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2"/>
            <a:ext cx="8610600" cy="4876798"/>
          </a:xfrm>
        </p:spPr>
        <p:txBody>
          <a:bodyPr/>
          <a:lstStyle/>
          <a:p>
            <a:r>
              <a:rPr lang="en-SG" dirty="0"/>
              <a:t>Option 2: </a:t>
            </a:r>
            <a:r>
              <a:rPr lang="en-US" sz="1800" dirty="0"/>
              <a:t>exclude 11ah preamble for all regulation bodies</a:t>
            </a:r>
          </a:p>
          <a:p>
            <a:pPr lvl="1"/>
            <a:r>
              <a:rPr lang="en-SG" b="0" dirty="0"/>
              <a:t>Generating 11ah preamble is a heavy burden (11ah preamble is &gt;600us OFDM symbols)</a:t>
            </a:r>
          </a:p>
          <a:p>
            <a:pPr lvl="1"/>
            <a:r>
              <a:rPr lang="en-SG" dirty="0"/>
              <a:t>AMP devices are likely operating with low duty cycles, thus the coexistence between 11ah and AMP devices may not be a big issue</a:t>
            </a:r>
          </a:p>
          <a:p>
            <a:pPr lvl="1"/>
            <a:r>
              <a:rPr lang="en-SG" b="0" dirty="0"/>
              <a:t>If we define less AMP channels, may cause less interference to 11ah (slide 9)</a:t>
            </a:r>
          </a:p>
          <a:p>
            <a:pPr lvl="1"/>
            <a:r>
              <a:rPr lang="en-SG" dirty="0"/>
              <a:t>In EU and US, part of 11ah channels will not be considered for AMP use, thus there is no coexistence issues in those channels </a:t>
            </a:r>
          </a:p>
          <a:p>
            <a:pPr lvl="1"/>
            <a:r>
              <a:rPr lang="en-SG" b="0" dirty="0"/>
              <a:t>In overlapping spectrum between 11ah channels and spectrum considered for AMP use, energy detection still can be used to achieve coexistence</a:t>
            </a:r>
          </a:p>
          <a:p>
            <a:pPr lvl="1"/>
            <a:endParaRPr lang="en-SG" dirty="0"/>
          </a:p>
          <a:p>
            <a:pPr lvl="1"/>
            <a:r>
              <a:rPr lang="en-SG" dirty="0"/>
              <a:t>Pros: more AMP-S1G channels, simply implementation</a:t>
            </a:r>
          </a:p>
          <a:p>
            <a:pPr lvl="1"/>
            <a:r>
              <a:rPr lang="en-SG" dirty="0"/>
              <a:t>Cons: slightly higher collision probability in overlapping bands with 11ah</a:t>
            </a:r>
          </a:p>
          <a:p>
            <a:pPr lvl="1"/>
            <a:endParaRPr lang="en-SG" b="0" dirty="0"/>
          </a:p>
        </p:txBody>
      </p:sp>
    </p:spTree>
    <p:extLst>
      <p:ext uri="{BB962C8B-B14F-4D97-AF65-F5344CB8AC3E}">
        <p14:creationId xmlns:p14="http://schemas.microsoft.com/office/powerpoint/2010/main" val="1655592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5814D-C6E6-4B1A-BB57-8B092420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755403"/>
          </a:xfrm>
        </p:spPr>
        <p:txBody>
          <a:bodyPr/>
          <a:lstStyle/>
          <a:p>
            <a:r>
              <a:rPr lang="en-SG" dirty="0"/>
              <a:t>Recap: 11ah Channelization and UHF RFID spectrum for </a:t>
            </a:r>
            <a:r>
              <a:rPr lang="en-US" altLang="zh-CN" dirty="0"/>
              <a:t>EU</a:t>
            </a:r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28AE3-6BDD-4260-8A68-F80311CD9C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3CCFB-94E8-4614-9F9E-051245A38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7799C16-2DE1-4EA3-B6EE-6B0A83525B15}"/>
              </a:ext>
            </a:extLst>
          </p:cNvPr>
          <p:cNvCxnSpPr>
            <a:cxnSpLocks/>
          </p:cNvCxnSpPr>
          <p:nvPr/>
        </p:nvCxnSpPr>
        <p:spPr bwMode="auto">
          <a:xfrm>
            <a:off x="1443482" y="1774546"/>
            <a:ext cx="0" cy="3200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E39DC05-D61D-43DF-8EF3-890D17B8DCAD}"/>
              </a:ext>
            </a:extLst>
          </p:cNvPr>
          <p:cNvSpPr txBox="1"/>
          <p:nvPr/>
        </p:nvSpPr>
        <p:spPr bwMode="auto">
          <a:xfrm>
            <a:off x="1080694" y="1454285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863MHz</a:t>
            </a:r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74F20940-6D63-43A6-B140-3234B9536043}"/>
              </a:ext>
            </a:extLst>
          </p:cNvPr>
          <p:cNvSpPr/>
          <p:nvPr/>
        </p:nvSpPr>
        <p:spPr bwMode="auto">
          <a:xfrm>
            <a:off x="1451997" y="224494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9" name="Trapezoid 8">
            <a:extLst>
              <a:ext uri="{FF2B5EF4-FFF2-40B4-BE49-F238E27FC236}">
                <a16:creationId xmlns:a16="http://schemas.microsoft.com/office/drawing/2014/main" id="{3D8574DB-F418-4940-961E-9869B058E5AE}"/>
              </a:ext>
            </a:extLst>
          </p:cNvPr>
          <p:cNvSpPr/>
          <p:nvPr/>
        </p:nvSpPr>
        <p:spPr bwMode="auto">
          <a:xfrm>
            <a:off x="1921096" y="224182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" name="Trapezoid 9">
            <a:extLst>
              <a:ext uri="{FF2B5EF4-FFF2-40B4-BE49-F238E27FC236}">
                <a16:creationId xmlns:a16="http://schemas.microsoft.com/office/drawing/2014/main" id="{A18044AE-1388-4E6E-AB0C-324F05062FD7}"/>
              </a:ext>
            </a:extLst>
          </p:cNvPr>
          <p:cNvSpPr/>
          <p:nvPr/>
        </p:nvSpPr>
        <p:spPr bwMode="auto">
          <a:xfrm>
            <a:off x="2382685" y="224182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" name="Trapezoid 10">
            <a:extLst>
              <a:ext uri="{FF2B5EF4-FFF2-40B4-BE49-F238E27FC236}">
                <a16:creationId xmlns:a16="http://schemas.microsoft.com/office/drawing/2014/main" id="{66D5E4B0-C3A4-47B0-8D28-55978E7C20A3}"/>
              </a:ext>
            </a:extLst>
          </p:cNvPr>
          <p:cNvSpPr/>
          <p:nvPr/>
        </p:nvSpPr>
        <p:spPr bwMode="auto">
          <a:xfrm>
            <a:off x="2846517" y="224182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" name="Trapezoid 11">
            <a:extLst>
              <a:ext uri="{FF2B5EF4-FFF2-40B4-BE49-F238E27FC236}">
                <a16:creationId xmlns:a16="http://schemas.microsoft.com/office/drawing/2014/main" id="{6FF4B046-DCE4-4A65-BAEC-3D41BAD059A0}"/>
              </a:ext>
            </a:extLst>
          </p:cNvPr>
          <p:cNvSpPr/>
          <p:nvPr/>
        </p:nvSpPr>
        <p:spPr bwMode="auto">
          <a:xfrm>
            <a:off x="3310349" y="224182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DA56B0E-94EC-4B96-B0D5-06E71089867B}"/>
              </a:ext>
            </a:extLst>
          </p:cNvPr>
          <p:cNvCxnSpPr>
            <a:cxnSpLocks/>
          </p:cNvCxnSpPr>
          <p:nvPr/>
        </p:nvCxnSpPr>
        <p:spPr bwMode="auto">
          <a:xfrm>
            <a:off x="3767549" y="1774546"/>
            <a:ext cx="0" cy="3200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E265E1-2484-42C6-8405-066BFBDF734A}"/>
              </a:ext>
            </a:extLst>
          </p:cNvPr>
          <p:cNvSpPr txBox="1"/>
          <p:nvPr/>
        </p:nvSpPr>
        <p:spPr bwMode="auto">
          <a:xfrm>
            <a:off x="3405352" y="1454285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868MHz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D14430-C842-45BB-93C4-192F57E902A4}"/>
              </a:ext>
            </a:extLst>
          </p:cNvPr>
          <p:cNvSpPr txBox="1"/>
          <p:nvPr/>
        </p:nvSpPr>
        <p:spPr bwMode="auto">
          <a:xfrm>
            <a:off x="251295" y="2304209"/>
            <a:ext cx="13679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11ah 1MHz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1EF882D-BCE9-4BCF-BDE8-F5CC15C3BED2}"/>
              </a:ext>
            </a:extLst>
          </p:cNvPr>
          <p:cNvSpPr txBox="1"/>
          <p:nvPr/>
        </p:nvSpPr>
        <p:spPr bwMode="auto">
          <a:xfrm>
            <a:off x="251295" y="2865859"/>
            <a:ext cx="13679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11ah 2MHz</a:t>
            </a:r>
          </a:p>
        </p:txBody>
      </p:sp>
      <p:sp>
        <p:nvSpPr>
          <p:cNvPr id="33" name="Trapezoid 32">
            <a:extLst>
              <a:ext uri="{FF2B5EF4-FFF2-40B4-BE49-F238E27FC236}">
                <a16:creationId xmlns:a16="http://schemas.microsoft.com/office/drawing/2014/main" id="{F7A61AEF-3F48-440D-85CC-7969E1AE2400}"/>
              </a:ext>
            </a:extLst>
          </p:cNvPr>
          <p:cNvSpPr/>
          <p:nvPr/>
        </p:nvSpPr>
        <p:spPr bwMode="auto">
          <a:xfrm>
            <a:off x="1451997" y="2854546"/>
            <a:ext cx="9144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CED830-3F37-47BD-AB6B-7C8D31DE65FD}"/>
              </a:ext>
            </a:extLst>
          </p:cNvPr>
          <p:cNvCxnSpPr>
            <a:cxnSpLocks/>
          </p:cNvCxnSpPr>
          <p:nvPr/>
        </p:nvCxnSpPr>
        <p:spPr bwMode="auto">
          <a:xfrm>
            <a:off x="5189706" y="1826026"/>
            <a:ext cx="0" cy="16459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F48611E-689A-4CCF-85DE-1080530F9280}"/>
              </a:ext>
            </a:extLst>
          </p:cNvPr>
          <p:cNvSpPr txBox="1"/>
          <p:nvPr/>
        </p:nvSpPr>
        <p:spPr bwMode="auto">
          <a:xfrm>
            <a:off x="4229617" y="1454285"/>
            <a:ext cx="9589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915.3MHz</a:t>
            </a:r>
          </a:p>
        </p:txBody>
      </p:sp>
      <p:sp>
        <p:nvSpPr>
          <p:cNvPr id="20" name="Trapezoid 19">
            <a:extLst>
              <a:ext uri="{FF2B5EF4-FFF2-40B4-BE49-F238E27FC236}">
                <a16:creationId xmlns:a16="http://schemas.microsoft.com/office/drawing/2014/main" id="{62C8F0B4-67E6-498D-A788-5D6F30969C49}"/>
              </a:ext>
            </a:extLst>
          </p:cNvPr>
          <p:cNvSpPr/>
          <p:nvPr/>
        </p:nvSpPr>
        <p:spPr bwMode="auto">
          <a:xfrm>
            <a:off x="5189706" y="2334269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Trapezoid 20">
            <a:extLst>
              <a:ext uri="{FF2B5EF4-FFF2-40B4-BE49-F238E27FC236}">
                <a16:creationId xmlns:a16="http://schemas.microsoft.com/office/drawing/2014/main" id="{FE8F7F67-CCFD-4D8D-8BF1-295C7973370F}"/>
              </a:ext>
            </a:extLst>
          </p:cNvPr>
          <p:cNvSpPr/>
          <p:nvPr/>
        </p:nvSpPr>
        <p:spPr bwMode="auto">
          <a:xfrm>
            <a:off x="5655420" y="2334269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2" name="Trapezoid 21">
            <a:extLst>
              <a:ext uri="{FF2B5EF4-FFF2-40B4-BE49-F238E27FC236}">
                <a16:creationId xmlns:a16="http://schemas.microsoft.com/office/drawing/2014/main" id="{2ECDC8E2-ECD9-4194-BD25-89B53D7CF385}"/>
              </a:ext>
            </a:extLst>
          </p:cNvPr>
          <p:cNvSpPr/>
          <p:nvPr/>
        </p:nvSpPr>
        <p:spPr bwMode="auto">
          <a:xfrm>
            <a:off x="6121134" y="2334269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81C370-5233-4780-A896-EF6A773FD908}"/>
              </a:ext>
            </a:extLst>
          </p:cNvPr>
          <p:cNvCxnSpPr>
            <a:cxnSpLocks/>
          </p:cNvCxnSpPr>
          <p:nvPr/>
        </p:nvCxnSpPr>
        <p:spPr bwMode="auto">
          <a:xfrm>
            <a:off x="6579485" y="1826026"/>
            <a:ext cx="0" cy="16459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F4965D5-3485-4FA6-BBDC-D16728091425}"/>
              </a:ext>
            </a:extLst>
          </p:cNvPr>
          <p:cNvSpPr txBox="1"/>
          <p:nvPr/>
        </p:nvSpPr>
        <p:spPr bwMode="auto">
          <a:xfrm>
            <a:off x="6145079" y="1454285"/>
            <a:ext cx="9589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919.4MHz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B3A2E61-E4E3-46CF-AD22-017411C55A06}"/>
              </a:ext>
            </a:extLst>
          </p:cNvPr>
          <p:cNvCxnSpPr>
            <a:cxnSpLocks/>
          </p:cNvCxnSpPr>
          <p:nvPr/>
        </p:nvCxnSpPr>
        <p:spPr bwMode="auto">
          <a:xfrm>
            <a:off x="2378296" y="1774546"/>
            <a:ext cx="0" cy="3200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DB49090-EC36-4C6D-84F7-7559485B245A}"/>
              </a:ext>
            </a:extLst>
          </p:cNvPr>
          <p:cNvSpPr txBox="1"/>
          <p:nvPr/>
        </p:nvSpPr>
        <p:spPr bwMode="auto">
          <a:xfrm>
            <a:off x="1925959" y="1454285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865MHz</a:t>
            </a:r>
          </a:p>
        </p:txBody>
      </p:sp>
      <p:sp>
        <p:nvSpPr>
          <p:cNvPr id="50" name="Trapezoid 49">
            <a:extLst>
              <a:ext uri="{FF2B5EF4-FFF2-40B4-BE49-F238E27FC236}">
                <a16:creationId xmlns:a16="http://schemas.microsoft.com/office/drawing/2014/main" id="{DC72B12E-D857-4B58-B9DD-825E92AEAEE4}"/>
              </a:ext>
            </a:extLst>
          </p:cNvPr>
          <p:cNvSpPr/>
          <p:nvPr/>
        </p:nvSpPr>
        <p:spPr bwMode="auto">
          <a:xfrm>
            <a:off x="2387281" y="3592813"/>
            <a:ext cx="91440" cy="360000"/>
          </a:xfrm>
          <a:prstGeom prst="trapezoid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1" name="Trapezoid 50">
            <a:extLst>
              <a:ext uri="{FF2B5EF4-FFF2-40B4-BE49-F238E27FC236}">
                <a16:creationId xmlns:a16="http://schemas.microsoft.com/office/drawing/2014/main" id="{E4DBB92E-2E31-46E7-9CD9-B7E9C496300C}"/>
              </a:ext>
            </a:extLst>
          </p:cNvPr>
          <p:cNvSpPr/>
          <p:nvPr/>
        </p:nvSpPr>
        <p:spPr bwMode="auto">
          <a:xfrm>
            <a:off x="2663704" y="3592813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2" name="Trapezoid 51">
            <a:extLst>
              <a:ext uri="{FF2B5EF4-FFF2-40B4-BE49-F238E27FC236}">
                <a16:creationId xmlns:a16="http://schemas.microsoft.com/office/drawing/2014/main" id="{0BD944FF-B60B-4E3E-9F20-1F9EE4763805}"/>
              </a:ext>
            </a:extLst>
          </p:cNvPr>
          <p:cNvSpPr/>
          <p:nvPr/>
        </p:nvSpPr>
        <p:spPr bwMode="auto">
          <a:xfrm>
            <a:off x="2847986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3" name="Trapezoid 52">
            <a:extLst>
              <a:ext uri="{FF2B5EF4-FFF2-40B4-BE49-F238E27FC236}">
                <a16:creationId xmlns:a16="http://schemas.microsoft.com/office/drawing/2014/main" id="{B3BD70C9-AE13-4B39-8EFF-54C25F807FA5}"/>
              </a:ext>
            </a:extLst>
          </p:cNvPr>
          <p:cNvSpPr/>
          <p:nvPr/>
        </p:nvSpPr>
        <p:spPr bwMode="auto">
          <a:xfrm>
            <a:off x="3032268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4" name="Trapezoid 53">
            <a:extLst>
              <a:ext uri="{FF2B5EF4-FFF2-40B4-BE49-F238E27FC236}">
                <a16:creationId xmlns:a16="http://schemas.microsoft.com/office/drawing/2014/main" id="{5C7337B0-5693-4098-80A1-01615E1DA20D}"/>
              </a:ext>
            </a:extLst>
          </p:cNvPr>
          <p:cNvSpPr/>
          <p:nvPr/>
        </p:nvSpPr>
        <p:spPr bwMode="auto">
          <a:xfrm>
            <a:off x="3216550" y="3592813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5" name="Trapezoid 54">
            <a:extLst>
              <a:ext uri="{FF2B5EF4-FFF2-40B4-BE49-F238E27FC236}">
                <a16:creationId xmlns:a16="http://schemas.microsoft.com/office/drawing/2014/main" id="{E1C1417B-3027-40E3-9B81-591C1CE4A3D2}"/>
              </a:ext>
            </a:extLst>
          </p:cNvPr>
          <p:cNvSpPr/>
          <p:nvPr/>
        </p:nvSpPr>
        <p:spPr bwMode="auto">
          <a:xfrm>
            <a:off x="3400832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" name="Trapezoid 55">
            <a:extLst>
              <a:ext uri="{FF2B5EF4-FFF2-40B4-BE49-F238E27FC236}">
                <a16:creationId xmlns:a16="http://schemas.microsoft.com/office/drawing/2014/main" id="{A2DBE119-A68E-4FEB-AD7B-D395836E8696}"/>
              </a:ext>
            </a:extLst>
          </p:cNvPr>
          <p:cNvSpPr/>
          <p:nvPr/>
        </p:nvSpPr>
        <p:spPr bwMode="auto">
          <a:xfrm>
            <a:off x="3585114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7" name="Trapezoid 56">
            <a:extLst>
              <a:ext uri="{FF2B5EF4-FFF2-40B4-BE49-F238E27FC236}">
                <a16:creationId xmlns:a16="http://schemas.microsoft.com/office/drawing/2014/main" id="{2FDF62ED-A72B-4CEC-9FA4-2FFAF4EC93A9}"/>
              </a:ext>
            </a:extLst>
          </p:cNvPr>
          <p:cNvSpPr/>
          <p:nvPr/>
        </p:nvSpPr>
        <p:spPr bwMode="auto">
          <a:xfrm>
            <a:off x="2479422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" name="Trapezoid 57">
            <a:extLst>
              <a:ext uri="{FF2B5EF4-FFF2-40B4-BE49-F238E27FC236}">
                <a16:creationId xmlns:a16="http://schemas.microsoft.com/office/drawing/2014/main" id="{877C744E-871F-4E08-9C68-291588ABC5E2}"/>
              </a:ext>
            </a:extLst>
          </p:cNvPr>
          <p:cNvSpPr/>
          <p:nvPr/>
        </p:nvSpPr>
        <p:spPr bwMode="auto">
          <a:xfrm>
            <a:off x="2571563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" name="Trapezoid 58">
            <a:extLst>
              <a:ext uri="{FF2B5EF4-FFF2-40B4-BE49-F238E27FC236}">
                <a16:creationId xmlns:a16="http://schemas.microsoft.com/office/drawing/2014/main" id="{9281919D-0A08-415E-8F47-B33EB7595FC7}"/>
              </a:ext>
            </a:extLst>
          </p:cNvPr>
          <p:cNvSpPr/>
          <p:nvPr/>
        </p:nvSpPr>
        <p:spPr bwMode="auto">
          <a:xfrm>
            <a:off x="2755845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C5CBC6A6-32F1-4328-8C4D-08839A6345EB}"/>
              </a:ext>
            </a:extLst>
          </p:cNvPr>
          <p:cNvSpPr/>
          <p:nvPr/>
        </p:nvSpPr>
        <p:spPr bwMode="auto">
          <a:xfrm>
            <a:off x="2940127" y="3592813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1" name="Trapezoid 60">
            <a:extLst>
              <a:ext uri="{FF2B5EF4-FFF2-40B4-BE49-F238E27FC236}">
                <a16:creationId xmlns:a16="http://schemas.microsoft.com/office/drawing/2014/main" id="{73CF4814-3E17-4593-A036-C4CFA100ABA4}"/>
              </a:ext>
            </a:extLst>
          </p:cNvPr>
          <p:cNvSpPr/>
          <p:nvPr/>
        </p:nvSpPr>
        <p:spPr bwMode="auto">
          <a:xfrm>
            <a:off x="3124409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2" name="Trapezoid 61">
            <a:extLst>
              <a:ext uri="{FF2B5EF4-FFF2-40B4-BE49-F238E27FC236}">
                <a16:creationId xmlns:a16="http://schemas.microsoft.com/office/drawing/2014/main" id="{857CD6C4-0570-4DF3-AF8B-826B0E2CBD3F}"/>
              </a:ext>
            </a:extLst>
          </p:cNvPr>
          <p:cNvSpPr/>
          <p:nvPr/>
        </p:nvSpPr>
        <p:spPr bwMode="auto">
          <a:xfrm>
            <a:off x="3308691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3" name="Trapezoid 62">
            <a:extLst>
              <a:ext uri="{FF2B5EF4-FFF2-40B4-BE49-F238E27FC236}">
                <a16:creationId xmlns:a16="http://schemas.microsoft.com/office/drawing/2014/main" id="{69DCBD5C-7508-4E21-93D3-1BC8A39CDFAE}"/>
              </a:ext>
            </a:extLst>
          </p:cNvPr>
          <p:cNvSpPr/>
          <p:nvPr/>
        </p:nvSpPr>
        <p:spPr bwMode="auto">
          <a:xfrm>
            <a:off x="3492973" y="3592813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4" name="Trapezoid 63">
            <a:extLst>
              <a:ext uri="{FF2B5EF4-FFF2-40B4-BE49-F238E27FC236}">
                <a16:creationId xmlns:a16="http://schemas.microsoft.com/office/drawing/2014/main" id="{E10960B8-EE98-477E-B9C3-EB271914EF6D}"/>
              </a:ext>
            </a:extLst>
          </p:cNvPr>
          <p:cNvSpPr/>
          <p:nvPr/>
        </p:nvSpPr>
        <p:spPr bwMode="auto">
          <a:xfrm>
            <a:off x="3677250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9E0BA2B-8E3E-4915-AB7A-9FE0DD776199}"/>
              </a:ext>
            </a:extLst>
          </p:cNvPr>
          <p:cNvSpPr txBox="1"/>
          <p:nvPr/>
        </p:nvSpPr>
        <p:spPr bwMode="auto">
          <a:xfrm>
            <a:off x="251295" y="3548146"/>
            <a:ext cx="10282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UHF RFID 200kHz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4C91446-C3AB-4B25-AC14-2B4EEE142278}"/>
              </a:ext>
            </a:extLst>
          </p:cNvPr>
          <p:cNvCxnSpPr>
            <a:cxnSpLocks/>
          </p:cNvCxnSpPr>
          <p:nvPr/>
        </p:nvCxnSpPr>
        <p:spPr bwMode="auto">
          <a:xfrm>
            <a:off x="4647824" y="1774546"/>
            <a:ext cx="8482" cy="3200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48388AE2-BDFB-497B-849E-9CC69BA6D28D}"/>
              </a:ext>
            </a:extLst>
          </p:cNvPr>
          <p:cNvSpPr txBox="1"/>
          <p:nvPr/>
        </p:nvSpPr>
        <p:spPr bwMode="auto">
          <a:xfrm>
            <a:off x="5081333" y="1454285"/>
            <a:ext cx="9589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916.4MHz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51E4121-F21F-43FD-B1D5-FCA74579E625}"/>
              </a:ext>
            </a:extLst>
          </p:cNvPr>
          <p:cNvSpPr txBox="1"/>
          <p:nvPr/>
        </p:nvSpPr>
        <p:spPr bwMode="auto">
          <a:xfrm>
            <a:off x="7120551" y="1454285"/>
            <a:ext cx="9589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920.9MHz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0DB427C-F57C-4DFC-A01C-A1D0E6E5AC49}"/>
              </a:ext>
            </a:extLst>
          </p:cNvPr>
          <p:cNvCxnSpPr>
            <a:cxnSpLocks/>
          </p:cNvCxnSpPr>
          <p:nvPr/>
        </p:nvCxnSpPr>
        <p:spPr bwMode="auto">
          <a:xfrm>
            <a:off x="7315200" y="1774546"/>
            <a:ext cx="8482" cy="32004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0" name="Trapezoid 69">
            <a:extLst>
              <a:ext uri="{FF2B5EF4-FFF2-40B4-BE49-F238E27FC236}">
                <a16:creationId xmlns:a16="http://schemas.microsoft.com/office/drawing/2014/main" id="{0991DA7B-ABD6-48A5-B419-63105D96C3BA}"/>
              </a:ext>
            </a:extLst>
          </p:cNvPr>
          <p:cNvSpPr/>
          <p:nvPr/>
        </p:nvSpPr>
        <p:spPr bwMode="auto">
          <a:xfrm>
            <a:off x="4667139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1" name="Trapezoid 70">
            <a:extLst>
              <a:ext uri="{FF2B5EF4-FFF2-40B4-BE49-F238E27FC236}">
                <a16:creationId xmlns:a16="http://schemas.microsoft.com/office/drawing/2014/main" id="{EF21E9A7-ECAB-40AC-90C6-309AFABD7F39}"/>
              </a:ext>
            </a:extLst>
          </p:cNvPr>
          <p:cNvSpPr/>
          <p:nvPr/>
        </p:nvSpPr>
        <p:spPr bwMode="auto">
          <a:xfrm>
            <a:off x="5234772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2" name="Trapezoid 71">
            <a:extLst>
              <a:ext uri="{FF2B5EF4-FFF2-40B4-BE49-F238E27FC236}">
                <a16:creationId xmlns:a16="http://schemas.microsoft.com/office/drawing/2014/main" id="{51E784C7-0E38-4645-9197-E29BDF6188D5}"/>
              </a:ext>
            </a:extLst>
          </p:cNvPr>
          <p:cNvSpPr/>
          <p:nvPr/>
        </p:nvSpPr>
        <p:spPr bwMode="auto">
          <a:xfrm>
            <a:off x="5802405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3" name="Trapezoid 72">
            <a:extLst>
              <a:ext uri="{FF2B5EF4-FFF2-40B4-BE49-F238E27FC236}">
                <a16:creationId xmlns:a16="http://schemas.microsoft.com/office/drawing/2014/main" id="{DB6D2971-C079-496C-8655-A3DC3616BDAE}"/>
              </a:ext>
            </a:extLst>
          </p:cNvPr>
          <p:cNvSpPr/>
          <p:nvPr/>
        </p:nvSpPr>
        <p:spPr bwMode="auto">
          <a:xfrm>
            <a:off x="5991616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4" name="Trapezoid 73">
            <a:extLst>
              <a:ext uri="{FF2B5EF4-FFF2-40B4-BE49-F238E27FC236}">
                <a16:creationId xmlns:a16="http://schemas.microsoft.com/office/drawing/2014/main" id="{59AA1016-F11B-461A-8D81-C7E06254FE93}"/>
              </a:ext>
            </a:extLst>
          </p:cNvPr>
          <p:cNvSpPr/>
          <p:nvPr/>
        </p:nvSpPr>
        <p:spPr bwMode="auto">
          <a:xfrm>
            <a:off x="6180827" y="4254946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5" name="Trapezoid 74">
            <a:extLst>
              <a:ext uri="{FF2B5EF4-FFF2-40B4-BE49-F238E27FC236}">
                <a16:creationId xmlns:a16="http://schemas.microsoft.com/office/drawing/2014/main" id="{879B0621-F99C-48E1-909E-F7B98070ADAB}"/>
              </a:ext>
            </a:extLst>
          </p:cNvPr>
          <p:cNvSpPr/>
          <p:nvPr/>
        </p:nvSpPr>
        <p:spPr bwMode="auto">
          <a:xfrm>
            <a:off x="6370038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6" name="Trapezoid 75">
            <a:extLst>
              <a:ext uri="{FF2B5EF4-FFF2-40B4-BE49-F238E27FC236}">
                <a16:creationId xmlns:a16="http://schemas.microsoft.com/office/drawing/2014/main" id="{C5ED9FE1-620C-40F0-A137-30EC16F438D8}"/>
              </a:ext>
            </a:extLst>
          </p:cNvPr>
          <p:cNvSpPr/>
          <p:nvPr/>
        </p:nvSpPr>
        <p:spPr bwMode="auto">
          <a:xfrm>
            <a:off x="6559249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7" name="Trapezoid 76">
            <a:extLst>
              <a:ext uri="{FF2B5EF4-FFF2-40B4-BE49-F238E27FC236}">
                <a16:creationId xmlns:a16="http://schemas.microsoft.com/office/drawing/2014/main" id="{6E41B5DB-1E4F-481D-8EE2-8A62E5E5BB0D}"/>
              </a:ext>
            </a:extLst>
          </p:cNvPr>
          <p:cNvSpPr/>
          <p:nvPr/>
        </p:nvSpPr>
        <p:spPr bwMode="auto">
          <a:xfrm>
            <a:off x="4856350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8" name="Trapezoid 77">
            <a:extLst>
              <a:ext uri="{FF2B5EF4-FFF2-40B4-BE49-F238E27FC236}">
                <a16:creationId xmlns:a16="http://schemas.microsoft.com/office/drawing/2014/main" id="{F14489C8-F079-4616-B1C3-364BC16E6603}"/>
              </a:ext>
            </a:extLst>
          </p:cNvPr>
          <p:cNvSpPr/>
          <p:nvPr/>
        </p:nvSpPr>
        <p:spPr bwMode="auto">
          <a:xfrm>
            <a:off x="5045561" y="4254946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9" name="Trapezoid 78">
            <a:extLst>
              <a:ext uri="{FF2B5EF4-FFF2-40B4-BE49-F238E27FC236}">
                <a16:creationId xmlns:a16="http://schemas.microsoft.com/office/drawing/2014/main" id="{9C78A471-633D-4124-820A-7B33C185A12C}"/>
              </a:ext>
            </a:extLst>
          </p:cNvPr>
          <p:cNvSpPr/>
          <p:nvPr/>
        </p:nvSpPr>
        <p:spPr bwMode="auto">
          <a:xfrm>
            <a:off x="5423983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1" name="Trapezoid 80">
            <a:extLst>
              <a:ext uri="{FF2B5EF4-FFF2-40B4-BE49-F238E27FC236}">
                <a16:creationId xmlns:a16="http://schemas.microsoft.com/office/drawing/2014/main" id="{42FB3FCA-7E2F-46C5-9820-E52D115F8307}"/>
              </a:ext>
            </a:extLst>
          </p:cNvPr>
          <p:cNvSpPr/>
          <p:nvPr/>
        </p:nvSpPr>
        <p:spPr bwMode="auto">
          <a:xfrm>
            <a:off x="5613194" y="4254946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2" name="Trapezoid 81">
            <a:extLst>
              <a:ext uri="{FF2B5EF4-FFF2-40B4-BE49-F238E27FC236}">
                <a16:creationId xmlns:a16="http://schemas.microsoft.com/office/drawing/2014/main" id="{2C87D640-B749-4B32-8CB2-08CA7D65326F}"/>
              </a:ext>
            </a:extLst>
          </p:cNvPr>
          <p:cNvSpPr/>
          <p:nvPr/>
        </p:nvSpPr>
        <p:spPr bwMode="auto">
          <a:xfrm>
            <a:off x="6748460" y="4254946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3" name="Trapezoid 82">
            <a:extLst>
              <a:ext uri="{FF2B5EF4-FFF2-40B4-BE49-F238E27FC236}">
                <a16:creationId xmlns:a16="http://schemas.microsoft.com/office/drawing/2014/main" id="{0F3AEBF6-03A8-4212-8D5C-9EDFD27563D2}"/>
              </a:ext>
            </a:extLst>
          </p:cNvPr>
          <p:cNvSpPr/>
          <p:nvPr/>
        </p:nvSpPr>
        <p:spPr bwMode="auto">
          <a:xfrm>
            <a:off x="7126882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4" name="Trapezoid 83">
            <a:extLst>
              <a:ext uri="{FF2B5EF4-FFF2-40B4-BE49-F238E27FC236}">
                <a16:creationId xmlns:a16="http://schemas.microsoft.com/office/drawing/2014/main" id="{B065C655-6273-4B73-98E1-A8007BD4DC00}"/>
              </a:ext>
            </a:extLst>
          </p:cNvPr>
          <p:cNvSpPr/>
          <p:nvPr/>
        </p:nvSpPr>
        <p:spPr bwMode="auto">
          <a:xfrm>
            <a:off x="6937671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328C0A9-0710-4A55-A200-474A37E8E809}"/>
              </a:ext>
            </a:extLst>
          </p:cNvPr>
          <p:cNvSpPr txBox="1"/>
          <p:nvPr/>
        </p:nvSpPr>
        <p:spPr bwMode="auto">
          <a:xfrm>
            <a:off x="251295" y="4353336"/>
            <a:ext cx="1082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UHF RFID 400kHz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B646544-AE15-47E9-8C66-475516A75B6B}"/>
              </a:ext>
            </a:extLst>
          </p:cNvPr>
          <p:cNvSpPr txBox="1"/>
          <p:nvPr/>
        </p:nvSpPr>
        <p:spPr bwMode="auto">
          <a:xfrm>
            <a:off x="186371" y="5464855"/>
            <a:ext cx="45847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Note 1: For EU, 200kHz in 865-868 MHz is a widely applicable BW, while 400kHz in 915-921 MHz is only applicable for several countries. In some countries parts of the upper band are allocated for the exclusive use of the military and government services.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401C227-9FBE-423F-8A12-C53269C5236D}"/>
              </a:ext>
            </a:extLst>
          </p:cNvPr>
          <p:cNvSpPr txBox="1"/>
          <p:nvPr/>
        </p:nvSpPr>
        <p:spPr bwMode="auto">
          <a:xfrm>
            <a:off x="4850019" y="5426086"/>
            <a:ext cx="394371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SG" b="0" dirty="0"/>
              <a:t>Note 2: the 15 channels with 200kHz BW 865-868 MHz, only 4 of them are allowed for DL transmissions and 14 of them are allowed for UL transmissions. Similarly, in the 14 channels with 400kHz BW in 915-921MHz, only 4 channels are allowed for DL.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B16EFCF-5166-430F-95F8-B36A249545DD}"/>
              </a:ext>
            </a:extLst>
          </p:cNvPr>
          <p:cNvSpPr txBox="1"/>
          <p:nvPr/>
        </p:nvSpPr>
        <p:spPr bwMode="auto">
          <a:xfrm>
            <a:off x="7829219" y="3618509"/>
            <a:ext cx="8464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DL + UL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AB20D8D8-43A4-4336-9412-F1CF9D294060}"/>
              </a:ext>
            </a:extLst>
          </p:cNvPr>
          <p:cNvSpPr txBox="1"/>
          <p:nvPr/>
        </p:nvSpPr>
        <p:spPr bwMode="auto">
          <a:xfrm>
            <a:off x="7829219" y="4165068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UL</a:t>
            </a:r>
          </a:p>
        </p:txBody>
      </p:sp>
      <p:sp>
        <p:nvSpPr>
          <p:cNvPr id="92" name="Trapezoid 91">
            <a:extLst>
              <a:ext uri="{FF2B5EF4-FFF2-40B4-BE49-F238E27FC236}">
                <a16:creationId xmlns:a16="http://schemas.microsoft.com/office/drawing/2014/main" id="{58B382DB-BA98-41FF-B252-492FEEA95645}"/>
              </a:ext>
            </a:extLst>
          </p:cNvPr>
          <p:cNvSpPr/>
          <p:nvPr/>
        </p:nvSpPr>
        <p:spPr bwMode="auto">
          <a:xfrm>
            <a:off x="7654798" y="4124250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93" name="Trapezoid 92">
            <a:extLst>
              <a:ext uri="{FF2B5EF4-FFF2-40B4-BE49-F238E27FC236}">
                <a16:creationId xmlns:a16="http://schemas.microsoft.com/office/drawing/2014/main" id="{C98359E9-F6A3-4C69-8686-FD6BEE0F636A}"/>
              </a:ext>
            </a:extLst>
          </p:cNvPr>
          <p:cNvSpPr/>
          <p:nvPr/>
        </p:nvSpPr>
        <p:spPr bwMode="auto">
          <a:xfrm>
            <a:off x="7653878" y="3652743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062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94D2B-7132-431B-9EE4-4F3FCE323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AMP-S1G Channelization for EU: Proposal </a:t>
            </a: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6012D3B-77A0-4D34-A74B-01AF14B66C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0952783"/>
              </p:ext>
            </p:extLst>
          </p:nvPr>
        </p:nvGraphicFramePr>
        <p:xfrm>
          <a:off x="533400" y="1562704"/>
          <a:ext cx="7772400" cy="4146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3653458669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37988597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3989378369"/>
                    </a:ext>
                  </a:extLst>
                </a:gridCol>
              </a:tblGrid>
              <a:tr h="311761">
                <a:tc>
                  <a:txBody>
                    <a:bodyPr/>
                    <a:lstStyle/>
                    <a:p>
                      <a:r>
                        <a:rPr lang="en-US" sz="1400" dirty="0"/>
                        <a:t>Option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Option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Option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847304"/>
                  </a:ext>
                </a:extLst>
              </a:tr>
              <a:tr h="1184692">
                <a:tc>
                  <a:txBody>
                    <a:bodyPr/>
                    <a:lstStyle/>
                    <a:p>
                      <a:r>
                        <a:rPr lang="en-US" sz="1400" dirty="0"/>
                        <a:t>Motivation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AMP PPDU doesn’t include 11ah preamble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Define max number of channels according to UHF RFID regulations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400" b="0" kern="0" dirty="0"/>
                        <a:t>If </a:t>
                      </a:r>
                      <a:r>
                        <a:rPr lang="en-SG" sz="1400" b="0" dirty="0"/>
                        <a:t>11ah preamble is needed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SG" sz="1400" b="0" dirty="0"/>
                        <a:t>Better align the centre frequencies between AMP-S1G channels and 11ah 1MHz channels.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119948"/>
                  </a:ext>
                </a:extLst>
              </a:tr>
              <a:tr h="311761">
                <a:tc>
                  <a:txBody>
                    <a:bodyPr/>
                    <a:lstStyle/>
                    <a:p>
                      <a:r>
                        <a:rPr lang="en-US" sz="1400" dirty="0"/>
                        <a:t>Bands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865-868MHz</a:t>
                      </a:r>
                      <a:r>
                        <a:rPr lang="en-US" sz="1400" dirty="0"/>
                        <a:t>, 915.3-920.9MHz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865-868MHz, 915.3-920.9MHz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462924"/>
                  </a:ext>
                </a:extLst>
              </a:tr>
              <a:tr h="311761">
                <a:tc>
                  <a:txBody>
                    <a:bodyPr/>
                    <a:lstStyle/>
                    <a:p>
                      <a:r>
                        <a:rPr lang="en-US" sz="1400" dirty="0"/>
                        <a:t>BW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200kHz, 400kHz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200kHz, 400kHz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662174"/>
                  </a:ext>
                </a:extLst>
              </a:tr>
              <a:tr h="748227">
                <a:tc>
                  <a:txBody>
                    <a:bodyPr/>
                    <a:lstStyle/>
                    <a:p>
                      <a:r>
                        <a:rPr lang="en-US" sz="1400" dirty="0"/>
                        <a:t>Centre frequency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0" dirty="0"/>
                        <a:t>865.1+N*0.2, N=0,…,14;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915.5+N*0.4, N=0,…,13; </a:t>
                      </a:r>
                      <a:endParaRPr lang="pt-BR" sz="1400" kern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0" dirty="0"/>
                        <a:t>865.5+N*0.2, N=0</a:t>
                      </a:r>
                      <a:r>
                        <a:rPr lang="pt-BR" sz="1400" dirty="0"/>
                        <a:t>, 1</a:t>
                      </a:r>
                      <a:r>
                        <a:rPr lang="pt-BR" sz="1400" kern="0" dirty="0"/>
                        <a:t>, 2; </a:t>
                      </a:r>
                    </a:p>
                    <a:p>
                      <a:r>
                        <a:rPr lang="en-US" sz="1400" dirty="0"/>
                        <a:t>915.5, 915.9, 916.9, 917.9, 918.9,  919.9, 920.3, 920.7MHz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358413"/>
                  </a:ext>
                </a:extLst>
              </a:tr>
              <a:tr h="311761">
                <a:tc>
                  <a:txBody>
                    <a:bodyPr/>
                    <a:lstStyle/>
                    <a:p>
                      <a:r>
                        <a:rPr lang="en-US" sz="1400" dirty="0"/>
                        <a:t>Number of channels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15+14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3+8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473977"/>
                  </a:ext>
                </a:extLst>
              </a:tr>
              <a:tr h="966459">
                <a:tc>
                  <a:txBody>
                    <a:bodyPr/>
                    <a:lstStyle/>
                    <a:p>
                      <a:r>
                        <a:rPr lang="en-US" sz="1400" dirty="0"/>
                        <a:t>Feature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Pros: more AMP-S1G channels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Cons: slightly higher collision probability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Pros: better </a:t>
                      </a:r>
                      <a:r>
                        <a:rPr lang="en-US" sz="1400" dirty="0" err="1"/>
                        <a:t>coex</a:t>
                      </a:r>
                      <a:r>
                        <a:rPr lang="en-US" sz="1400" dirty="0"/>
                        <a:t> with 11ah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Cons: Limited number of AMP-S1G channels, only 2 of which are allowed for DL transmission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08467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BFDD0-F3BA-425E-8F12-DBCAB23875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3A24A-7DC6-4757-8C68-46EB32085B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E47A04-94CE-4CA1-933E-B2DFEFC4A782}"/>
              </a:ext>
            </a:extLst>
          </p:cNvPr>
          <p:cNvSpPr txBox="1"/>
          <p:nvPr/>
        </p:nvSpPr>
        <p:spPr bwMode="auto">
          <a:xfrm>
            <a:off x="2930000" y="5852576"/>
            <a:ext cx="2713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prefer Option 1 </a:t>
            </a:r>
          </a:p>
        </p:txBody>
      </p:sp>
    </p:spTree>
    <p:extLst>
      <p:ext uri="{BB962C8B-B14F-4D97-AF65-F5344CB8AC3E}">
        <p14:creationId xmlns:p14="http://schemas.microsoft.com/office/powerpoint/2010/main" val="1920636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913A-3D7F-4190-83DA-9766A8F45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AMP-S1G Channelization for EU: Proposal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6BDA5-22A5-41E7-927D-2280E026A6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4EEB2-26A6-4CAC-8685-8ABFA7630F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Panpan Li (Huawei)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F55E58B-2D13-40F9-9BD6-C7BB454D9F2E}"/>
              </a:ext>
            </a:extLst>
          </p:cNvPr>
          <p:cNvCxnSpPr>
            <a:cxnSpLocks/>
          </p:cNvCxnSpPr>
          <p:nvPr/>
        </p:nvCxnSpPr>
        <p:spPr bwMode="auto">
          <a:xfrm>
            <a:off x="1443482" y="1774546"/>
            <a:ext cx="0" cy="47548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4F4F2F51-9E19-4832-8544-C22AE27FF73F}"/>
              </a:ext>
            </a:extLst>
          </p:cNvPr>
          <p:cNvSpPr txBox="1"/>
          <p:nvPr/>
        </p:nvSpPr>
        <p:spPr bwMode="auto">
          <a:xfrm>
            <a:off x="1080694" y="1453546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863MHz</a:t>
            </a:r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DF10DCEB-0B4E-4CD8-A947-64E46C5EF351}"/>
              </a:ext>
            </a:extLst>
          </p:cNvPr>
          <p:cNvSpPr/>
          <p:nvPr/>
        </p:nvSpPr>
        <p:spPr bwMode="auto">
          <a:xfrm>
            <a:off x="1451997" y="224494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0" name="Trapezoid 29">
            <a:extLst>
              <a:ext uri="{FF2B5EF4-FFF2-40B4-BE49-F238E27FC236}">
                <a16:creationId xmlns:a16="http://schemas.microsoft.com/office/drawing/2014/main" id="{8D7A79BF-CFCF-4492-8573-D99EAE00952C}"/>
              </a:ext>
            </a:extLst>
          </p:cNvPr>
          <p:cNvSpPr/>
          <p:nvPr/>
        </p:nvSpPr>
        <p:spPr bwMode="auto">
          <a:xfrm>
            <a:off x="1921096" y="224182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1" name="Trapezoid 30">
            <a:extLst>
              <a:ext uri="{FF2B5EF4-FFF2-40B4-BE49-F238E27FC236}">
                <a16:creationId xmlns:a16="http://schemas.microsoft.com/office/drawing/2014/main" id="{67A5F5C2-C6A1-4832-AB0E-D2A8ACFD187C}"/>
              </a:ext>
            </a:extLst>
          </p:cNvPr>
          <p:cNvSpPr/>
          <p:nvPr/>
        </p:nvSpPr>
        <p:spPr bwMode="auto">
          <a:xfrm>
            <a:off x="2382685" y="224182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2" name="Trapezoid 31">
            <a:extLst>
              <a:ext uri="{FF2B5EF4-FFF2-40B4-BE49-F238E27FC236}">
                <a16:creationId xmlns:a16="http://schemas.microsoft.com/office/drawing/2014/main" id="{80EEF21D-CC0F-41A9-BBCA-31C52F5D7C7C}"/>
              </a:ext>
            </a:extLst>
          </p:cNvPr>
          <p:cNvSpPr/>
          <p:nvPr/>
        </p:nvSpPr>
        <p:spPr bwMode="auto">
          <a:xfrm>
            <a:off x="2846517" y="224182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3" name="Trapezoid 32">
            <a:extLst>
              <a:ext uri="{FF2B5EF4-FFF2-40B4-BE49-F238E27FC236}">
                <a16:creationId xmlns:a16="http://schemas.microsoft.com/office/drawing/2014/main" id="{A64568DF-AD65-4FD1-8D28-2560C3DD2578}"/>
              </a:ext>
            </a:extLst>
          </p:cNvPr>
          <p:cNvSpPr/>
          <p:nvPr/>
        </p:nvSpPr>
        <p:spPr bwMode="auto">
          <a:xfrm>
            <a:off x="3310349" y="2241826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3395DEA-7EC3-4148-B606-1EB49B4DADEC}"/>
              </a:ext>
            </a:extLst>
          </p:cNvPr>
          <p:cNvCxnSpPr>
            <a:cxnSpLocks/>
          </p:cNvCxnSpPr>
          <p:nvPr/>
        </p:nvCxnSpPr>
        <p:spPr bwMode="auto">
          <a:xfrm>
            <a:off x="3767549" y="1774546"/>
            <a:ext cx="0" cy="47548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90E33E74-CCDB-429C-898F-41597298135B}"/>
              </a:ext>
            </a:extLst>
          </p:cNvPr>
          <p:cNvSpPr txBox="1"/>
          <p:nvPr/>
        </p:nvSpPr>
        <p:spPr bwMode="auto">
          <a:xfrm>
            <a:off x="3405352" y="1453546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868MHz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7E81B6A-ED65-4D7E-93A8-16790585036B}"/>
              </a:ext>
            </a:extLst>
          </p:cNvPr>
          <p:cNvSpPr txBox="1"/>
          <p:nvPr/>
        </p:nvSpPr>
        <p:spPr bwMode="auto">
          <a:xfrm>
            <a:off x="303176" y="2304209"/>
            <a:ext cx="13679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11ah 1MHz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7B8705A-2875-443E-BB06-A5DFA1CBEDAB}"/>
              </a:ext>
            </a:extLst>
          </p:cNvPr>
          <p:cNvSpPr txBox="1"/>
          <p:nvPr/>
        </p:nvSpPr>
        <p:spPr bwMode="auto">
          <a:xfrm>
            <a:off x="303176" y="2833434"/>
            <a:ext cx="13679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11ah 2MHz</a:t>
            </a:r>
          </a:p>
        </p:txBody>
      </p:sp>
      <p:sp>
        <p:nvSpPr>
          <p:cNvPr id="40" name="Trapezoid 39">
            <a:extLst>
              <a:ext uri="{FF2B5EF4-FFF2-40B4-BE49-F238E27FC236}">
                <a16:creationId xmlns:a16="http://schemas.microsoft.com/office/drawing/2014/main" id="{EC5E6F3C-9AAE-46AE-8C1D-5F2229D8A0DD}"/>
              </a:ext>
            </a:extLst>
          </p:cNvPr>
          <p:cNvSpPr/>
          <p:nvPr/>
        </p:nvSpPr>
        <p:spPr bwMode="auto">
          <a:xfrm>
            <a:off x="1451997" y="2854546"/>
            <a:ext cx="9144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232EC11-3DA7-4905-8D81-04F95D69E79F}"/>
              </a:ext>
            </a:extLst>
          </p:cNvPr>
          <p:cNvCxnSpPr>
            <a:cxnSpLocks/>
          </p:cNvCxnSpPr>
          <p:nvPr/>
        </p:nvCxnSpPr>
        <p:spPr bwMode="auto">
          <a:xfrm>
            <a:off x="5189706" y="1826026"/>
            <a:ext cx="0" cy="466344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AFE1FF0F-17F7-4907-8D4B-8614DF1D12FC}"/>
              </a:ext>
            </a:extLst>
          </p:cNvPr>
          <p:cNvSpPr txBox="1"/>
          <p:nvPr/>
        </p:nvSpPr>
        <p:spPr bwMode="auto">
          <a:xfrm>
            <a:off x="4229617" y="1453546"/>
            <a:ext cx="9589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915.3MHz</a:t>
            </a:r>
          </a:p>
        </p:txBody>
      </p:sp>
      <p:sp>
        <p:nvSpPr>
          <p:cNvPr id="45" name="Trapezoid 44">
            <a:extLst>
              <a:ext uri="{FF2B5EF4-FFF2-40B4-BE49-F238E27FC236}">
                <a16:creationId xmlns:a16="http://schemas.microsoft.com/office/drawing/2014/main" id="{9E2D4BFD-439F-4A1D-A9D7-5F82A5F7BBB4}"/>
              </a:ext>
            </a:extLst>
          </p:cNvPr>
          <p:cNvSpPr/>
          <p:nvPr/>
        </p:nvSpPr>
        <p:spPr bwMode="auto">
          <a:xfrm>
            <a:off x="5189706" y="2334269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6" name="Trapezoid 45">
            <a:extLst>
              <a:ext uri="{FF2B5EF4-FFF2-40B4-BE49-F238E27FC236}">
                <a16:creationId xmlns:a16="http://schemas.microsoft.com/office/drawing/2014/main" id="{C5713089-5BDE-4D81-AD35-60ABD201302D}"/>
              </a:ext>
            </a:extLst>
          </p:cNvPr>
          <p:cNvSpPr/>
          <p:nvPr/>
        </p:nvSpPr>
        <p:spPr bwMode="auto">
          <a:xfrm>
            <a:off x="5655420" y="2334269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48" name="Trapezoid 47">
            <a:extLst>
              <a:ext uri="{FF2B5EF4-FFF2-40B4-BE49-F238E27FC236}">
                <a16:creationId xmlns:a16="http://schemas.microsoft.com/office/drawing/2014/main" id="{203DBBAF-7A15-4DB9-8622-9F239219BD7B}"/>
              </a:ext>
            </a:extLst>
          </p:cNvPr>
          <p:cNvSpPr/>
          <p:nvPr/>
        </p:nvSpPr>
        <p:spPr bwMode="auto">
          <a:xfrm>
            <a:off x="6121134" y="2334269"/>
            <a:ext cx="457200" cy="360000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EE2B83E-523A-4E96-BA32-07C1410423FB}"/>
              </a:ext>
            </a:extLst>
          </p:cNvPr>
          <p:cNvCxnSpPr>
            <a:cxnSpLocks/>
          </p:cNvCxnSpPr>
          <p:nvPr/>
        </p:nvCxnSpPr>
        <p:spPr bwMode="auto">
          <a:xfrm>
            <a:off x="6579485" y="1826026"/>
            <a:ext cx="0" cy="457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47F0254E-7531-4639-A7DF-C77CB1A34A7B}"/>
              </a:ext>
            </a:extLst>
          </p:cNvPr>
          <p:cNvSpPr txBox="1"/>
          <p:nvPr/>
        </p:nvSpPr>
        <p:spPr bwMode="auto">
          <a:xfrm>
            <a:off x="6145079" y="1447800"/>
            <a:ext cx="9589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919.4MHz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E794FC1-B19D-4AB5-9FDA-726AEA68ECF5}"/>
              </a:ext>
            </a:extLst>
          </p:cNvPr>
          <p:cNvCxnSpPr>
            <a:cxnSpLocks/>
          </p:cNvCxnSpPr>
          <p:nvPr/>
        </p:nvCxnSpPr>
        <p:spPr bwMode="auto">
          <a:xfrm>
            <a:off x="2378296" y="1774546"/>
            <a:ext cx="0" cy="47548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1890F73-A96A-4C25-BD99-1158F0792655}"/>
              </a:ext>
            </a:extLst>
          </p:cNvPr>
          <p:cNvSpPr txBox="1"/>
          <p:nvPr/>
        </p:nvSpPr>
        <p:spPr bwMode="auto">
          <a:xfrm>
            <a:off x="1925959" y="1453546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865MHz</a:t>
            </a:r>
          </a:p>
        </p:txBody>
      </p:sp>
      <p:sp>
        <p:nvSpPr>
          <p:cNvPr id="53" name="Trapezoid 52">
            <a:extLst>
              <a:ext uri="{FF2B5EF4-FFF2-40B4-BE49-F238E27FC236}">
                <a16:creationId xmlns:a16="http://schemas.microsoft.com/office/drawing/2014/main" id="{F7311904-C2A1-46B4-B60B-F9F56007E2ED}"/>
              </a:ext>
            </a:extLst>
          </p:cNvPr>
          <p:cNvSpPr/>
          <p:nvPr/>
        </p:nvSpPr>
        <p:spPr bwMode="auto">
          <a:xfrm>
            <a:off x="2387281" y="3592813"/>
            <a:ext cx="91440" cy="360000"/>
          </a:xfrm>
          <a:prstGeom prst="trapezoid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4" name="Trapezoid 53">
            <a:extLst>
              <a:ext uri="{FF2B5EF4-FFF2-40B4-BE49-F238E27FC236}">
                <a16:creationId xmlns:a16="http://schemas.microsoft.com/office/drawing/2014/main" id="{7FAF3757-145F-4071-82A6-C0EC827B26AB}"/>
              </a:ext>
            </a:extLst>
          </p:cNvPr>
          <p:cNvSpPr/>
          <p:nvPr/>
        </p:nvSpPr>
        <p:spPr bwMode="auto">
          <a:xfrm>
            <a:off x="2663704" y="3592813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6" name="Trapezoid 55">
            <a:extLst>
              <a:ext uri="{FF2B5EF4-FFF2-40B4-BE49-F238E27FC236}">
                <a16:creationId xmlns:a16="http://schemas.microsoft.com/office/drawing/2014/main" id="{BD3A3F63-5CED-4950-B813-014FA7A37619}"/>
              </a:ext>
            </a:extLst>
          </p:cNvPr>
          <p:cNvSpPr/>
          <p:nvPr/>
        </p:nvSpPr>
        <p:spPr bwMode="auto">
          <a:xfrm>
            <a:off x="2847986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8" name="Trapezoid 57">
            <a:extLst>
              <a:ext uri="{FF2B5EF4-FFF2-40B4-BE49-F238E27FC236}">
                <a16:creationId xmlns:a16="http://schemas.microsoft.com/office/drawing/2014/main" id="{AA4FD59F-4F2A-4E83-BA9F-BFC9935F7B6A}"/>
              </a:ext>
            </a:extLst>
          </p:cNvPr>
          <p:cNvSpPr/>
          <p:nvPr/>
        </p:nvSpPr>
        <p:spPr bwMode="auto">
          <a:xfrm>
            <a:off x="3032268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59" name="Trapezoid 58">
            <a:extLst>
              <a:ext uri="{FF2B5EF4-FFF2-40B4-BE49-F238E27FC236}">
                <a16:creationId xmlns:a16="http://schemas.microsoft.com/office/drawing/2014/main" id="{CBCD6C5B-DF9E-4466-ABA0-6B35D6EF11A0}"/>
              </a:ext>
            </a:extLst>
          </p:cNvPr>
          <p:cNvSpPr/>
          <p:nvPr/>
        </p:nvSpPr>
        <p:spPr bwMode="auto">
          <a:xfrm>
            <a:off x="3216550" y="3592813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1" name="Trapezoid 60">
            <a:extLst>
              <a:ext uri="{FF2B5EF4-FFF2-40B4-BE49-F238E27FC236}">
                <a16:creationId xmlns:a16="http://schemas.microsoft.com/office/drawing/2014/main" id="{AEE91D69-EAFF-432F-892A-2277E7F6B445}"/>
              </a:ext>
            </a:extLst>
          </p:cNvPr>
          <p:cNvSpPr/>
          <p:nvPr/>
        </p:nvSpPr>
        <p:spPr bwMode="auto">
          <a:xfrm>
            <a:off x="3400832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2" name="Trapezoid 61">
            <a:extLst>
              <a:ext uri="{FF2B5EF4-FFF2-40B4-BE49-F238E27FC236}">
                <a16:creationId xmlns:a16="http://schemas.microsoft.com/office/drawing/2014/main" id="{A6F88F86-672D-43AA-8FF1-3FCAB65516D6}"/>
              </a:ext>
            </a:extLst>
          </p:cNvPr>
          <p:cNvSpPr/>
          <p:nvPr/>
        </p:nvSpPr>
        <p:spPr bwMode="auto">
          <a:xfrm>
            <a:off x="3585114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4" name="Trapezoid 63">
            <a:extLst>
              <a:ext uri="{FF2B5EF4-FFF2-40B4-BE49-F238E27FC236}">
                <a16:creationId xmlns:a16="http://schemas.microsoft.com/office/drawing/2014/main" id="{3C4C14D3-2945-4623-9859-C2AF6FADD5E9}"/>
              </a:ext>
            </a:extLst>
          </p:cNvPr>
          <p:cNvSpPr/>
          <p:nvPr/>
        </p:nvSpPr>
        <p:spPr bwMode="auto">
          <a:xfrm>
            <a:off x="2479422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5" name="Trapezoid 64">
            <a:extLst>
              <a:ext uri="{FF2B5EF4-FFF2-40B4-BE49-F238E27FC236}">
                <a16:creationId xmlns:a16="http://schemas.microsoft.com/office/drawing/2014/main" id="{CA8B157D-49D7-4A6C-8405-80951F823577}"/>
              </a:ext>
            </a:extLst>
          </p:cNvPr>
          <p:cNvSpPr/>
          <p:nvPr/>
        </p:nvSpPr>
        <p:spPr bwMode="auto">
          <a:xfrm>
            <a:off x="2571563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6" name="Trapezoid 65">
            <a:extLst>
              <a:ext uri="{FF2B5EF4-FFF2-40B4-BE49-F238E27FC236}">
                <a16:creationId xmlns:a16="http://schemas.microsoft.com/office/drawing/2014/main" id="{3D56D798-3799-4536-821D-9427ED18D3B3}"/>
              </a:ext>
            </a:extLst>
          </p:cNvPr>
          <p:cNvSpPr/>
          <p:nvPr/>
        </p:nvSpPr>
        <p:spPr bwMode="auto">
          <a:xfrm>
            <a:off x="2755845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7" name="Trapezoid 66">
            <a:extLst>
              <a:ext uri="{FF2B5EF4-FFF2-40B4-BE49-F238E27FC236}">
                <a16:creationId xmlns:a16="http://schemas.microsoft.com/office/drawing/2014/main" id="{3341F92E-EE33-451B-B635-EFEA45111283}"/>
              </a:ext>
            </a:extLst>
          </p:cNvPr>
          <p:cNvSpPr/>
          <p:nvPr/>
        </p:nvSpPr>
        <p:spPr bwMode="auto">
          <a:xfrm>
            <a:off x="2940127" y="3592813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8" name="Trapezoid 67">
            <a:extLst>
              <a:ext uri="{FF2B5EF4-FFF2-40B4-BE49-F238E27FC236}">
                <a16:creationId xmlns:a16="http://schemas.microsoft.com/office/drawing/2014/main" id="{72AE5085-1571-488E-848D-554906478CB1}"/>
              </a:ext>
            </a:extLst>
          </p:cNvPr>
          <p:cNvSpPr/>
          <p:nvPr/>
        </p:nvSpPr>
        <p:spPr bwMode="auto">
          <a:xfrm>
            <a:off x="3124409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9" name="Trapezoid 68">
            <a:extLst>
              <a:ext uri="{FF2B5EF4-FFF2-40B4-BE49-F238E27FC236}">
                <a16:creationId xmlns:a16="http://schemas.microsoft.com/office/drawing/2014/main" id="{6BA87AFA-D917-4C25-9252-FBE0DACC8A3B}"/>
              </a:ext>
            </a:extLst>
          </p:cNvPr>
          <p:cNvSpPr/>
          <p:nvPr/>
        </p:nvSpPr>
        <p:spPr bwMode="auto">
          <a:xfrm>
            <a:off x="3308691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0" name="Trapezoid 69">
            <a:extLst>
              <a:ext uri="{FF2B5EF4-FFF2-40B4-BE49-F238E27FC236}">
                <a16:creationId xmlns:a16="http://schemas.microsoft.com/office/drawing/2014/main" id="{F4B15C97-917F-4CE9-B828-386A175ADCC5}"/>
              </a:ext>
            </a:extLst>
          </p:cNvPr>
          <p:cNvSpPr/>
          <p:nvPr/>
        </p:nvSpPr>
        <p:spPr bwMode="auto">
          <a:xfrm>
            <a:off x="3492973" y="3592813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1" name="Trapezoid 70">
            <a:extLst>
              <a:ext uri="{FF2B5EF4-FFF2-40B4-BE49-F238E27FC236}">
                <a16:creationId xmlns:a16="http://schemas.microsoft.com/office/drawing/2014/main" id="{18186820-5EEB-4B5D-9BC7-8D30E8C647F7}"/>
              </a:ext>
            </a:extLst>
          </p:cNvPr>
          <p:cNvSpPr/>
          <p:nvPr/>
        </p:nvSpPr>
        <p:spPr bwMode="auto">
          <a:xfrm>
            <a:off x="3677250" y="3592813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DE65CD8-FA11-4F79-A17D-9CBE50887A9D}"/>
              </a:ext>
            </a:extLst>
          </p:cNvPr>
          <p:cNvSpPr txBox="1"/>
          <p:nvPr/>
        </p:nvSpPr>
        <p:spPr bwMode="auto">
          <a:xfrm>
            <a:off x="303176" y="3548146"/>
            <a:ext cx="10282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UHF RFID 200kHz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0F59941-489B-42C9-A429-6E835253E1AA}"/>
              </a:ext>
            </a:extLst>
          </p:cNvPr>
          <p:cNvCxnSpPr>
            <a:cxnSpLocks/>
          </p:cNvCxnSpPr>
          <p:nvPr/>
        </p:nvCxnSpPr>
        <p:spPr bwMode="auto">
          <a:xfrm>
            <a:off x="4647824" y="1774546"/>
            <a:ext cx="8482" cy="47548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BC51550D-3FCA-4ABE-9C8F-19943695AC72}"/>
              </a:ext>
            </a:extLst>
          </p:cNvPr>
          <p:cNvSpPr txBox="1"/>
          <p:nvPr/>
        </p:nvSpPr>
        <p:spPr bwMode="auto">
          <a:xfrm>
            <a:off x="5081333" y="1459863"/>
            <a:ext cx="9589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916.4MHz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43FA137-F57E-44F1-B7EF-63BC30AF8C89}"/>
              </a:ext>
            </a:extLst>
          </p:cNvPr>
          <p:cNvSpPr txBox="1"/>
          <p:nvPr/>
        </p:nvSpPr>
        <p:spPr bwMode="auto">
          <a:xfrm>
            <a:off x="7120551" y="1461215"/>
            <a:ext cx="9589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920.9MHz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7F96472-5746-418C-830D-892EBC28E33F}"/>
              </a:ext>
            </a:extLst>
          </p:cNvPr>
          <p:cNvCxnSpPr>
            <a:cxnSpLocks/>
          </p:cNvCxnSpPr>
          <p:nvPr/>
        </p:nvCxnSpPr>
        <p:spPr bwMode="auto">
          <a:xfrm>
            <a:off x="7315200" y="1774546"/>
            <a:ext cx="8482" cy="47548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7" name="Trapezoid 76">
            <a:extLst>
              <a:ext uri="{FF2B5EF4-FFF2-40B4-BE49-F238E27FC236}">
                <a16:creationId xmlns:a16="http://schemas.microsoft.com/office/drawing/2014/main" id="{9D5556C0-9DE5-4858-AECC-7FB3C40ACDD5}"/>
              </a:ext>
            </a:extLst>
          </p:cNvPr>
          <p:cNvSpPr/>
          <p:nvPr/>
        </p:nvSpPr>
        <p:spPr bwMode="auto">
          <a:xfrm>
            <a:off x="4667139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8" name="Trapezoid 77">
            <a:extLst>
              <a:ext uri="{FF2B5EF4-FFF2-40B4-BE49-F238E27FC236}">
                <a16:creationId xmlns:a16="http://schemas.microsoft.com/office/drawing/2014/main" id="{2BA68A03-1AD6-4B9D-9F21-EEBCEC432634}"/>
              </a:ext>
            </a:extLst>
          </p:cNvPr>
          <p:cNvSpPr/>
          <p:nvPr/>
        </p:nvSpPr>
        <p:spPr bwMode="auto">
          <a:xfrm>
            <a:off x="5234772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79" name="Trapezoid 78">
            <a:extLst>
              <a:ext uri="{FF2B5EF4-FFF2-40B4-BE49-F238E27FC236}">
                <a16:creationId xmlns:a16="http://schemas.microsoft.com/office/drawing/2014/main" id="{6A414843-7783-47C6-ADF8-BED6CFC51676}"/>
              </a:ext>
            </a:extLst>
          </p:cNvPr>
          <p:cNvSpPr/>
          <p:nvPr/>
        </p:nvSpPr>
        <p:spPr bwMode="auto">
          <a:xfrm>
            <a:off x="5802405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0" name="Trapezoid 79">
            <a:extLst>
              <a:ext uri="{FF2B5EF4-FFF2-40B4-BE49-F238E27FC236}">
                <a16:creationId xmlns:a16="http://schemas.microsoft.com/office/drawing/2014/main" id="{11F6FA41-3E6E-4A35-8017-784DA437AF29}"/>
              </a:ext>
            </a:extLst>
          </p:cNvPr>
          <p:cNvSpPr/>
          <p:nvPr/>
        </p:nvSpPr>
        <p:spPr bwMode="auto">
          <a:xfrm>
            <a:off x="5991616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1" name="Trapezoid 80">
            <a:extLst>
              <a:ext uri="{FF2B5EF4-FFF2-40B4-BE49-F238E27FC236}">
                <a16:creationId xmlns:a16="http://schemas.microsoft.com/office/drawing/2014/main" id="{8B188CAA-6522-4F66-BADB-E4AEAB8401AC}"/>
              </a:ext>
            </a:extLst>
          </p:cNvPr>
          <p:cNvSpPr/>
          <p:nvPr/>
        </p:nvSpPr>
        <p:spPr bwMode="auto">
          <a:xfrm>
            <a:off x="6180827" y="4254946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2" name="Trapezoid 81">
            <a:extLst>
              <a:ext uri="{FF2B5EF4-FFF2-40B4-BE49-F238E27FC236}">
                <a16:creationId xmlns:a16="http://schemas.microsoft.com/office/drawing/2014/main" id="{5577A397-0A4F-4E00-8B92-08B30EFB7369}"/>
              </a:ext>
            </a:extLst>
          </p:cNvPr>
          <p:cNvSpPr/>
          <p:nvPr/>
        </p:nvSpPr>
        <p:spPr bwMode="auto">
          <a:xfrm>
            <a:off x="6370038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4" name="Trapezoid 83">
            <a:extLst>
              <a:ext uri="{FF2B5EF4-FFF2-40B4-BE49-F238E27FC236}">
                <a16:creationId xmlns:a16="http://schemas.microsoft.com/office/drawing/2014/main" id="{4C3DF2CA-14D3-47CB-BBC0-9BDF06229F50}"/>
              </a:ext>
            </a:extLst>
          </p:cNvPr>
          <p:cNvSpPr/>
          <p:nvPr/>
        </p:nvSpPr>
        <p:spPr bwMode="auto">
          <a:xfrm>
            <a:off x="6559249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5" name="Trapezoid 84">
            <a:extLst>
              <a:ext uri="{FF2B5EF4-FFF2-40B4-BE49-F238E27FC236}">
                <a16:creationId xmlns:a16="http://schemas.microsoft.com/office/drawing/2014/main" id="{A693D3F7-0B29-4953-BC80-241F4E2B6E44}"/>
              </a:ext>
            </a:extLst>
          </p:cNvPr>
          <p:cNvSpPr/>
          <p:nvPr/>
        </p:nvSpPr>
        <p:spPr bwMode="auto">
          <a:xfrm>
            <a:off x="4856350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6" name="Trapezoid 85">
            <a:extLst>
              <a:ext uri="{FF2B5EF4-FFF2-40B4-BE49-F238E27FC236}">
                <a16:creationId xmlns:a16="http://schemas.microsoft.com/office/drawing/2014/main" id="{6969A20C-E0F7-4BEF-9A53-09E50D113D36}"/>
              </a:ext>
            </a:extLst>
          </p:cNvPr>
          <p:cNvSpPr/>
          <p:nvPr/>
        </p:nvSpPr>
        <p:spPr bwMode="auto">
          <a:xfrm>
            <a:off x="5045561" y="4254946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7" name="Trapezoid 86">
            <a:extLst>
              <a:ext uri="{FF2B5EF4-FFF2-40B4-BE49-F238E27FC236}">
                <a16:creationId xmlns:a16="http://schemas.microsoft.com/office/drawing/2014/main" id="{D074B177-53B5-42B3-ACC7-7BCB9446ED88}"/>
              </a:ext>
            </a:extLst>
          </p:cNvPr>
          <p:cNvSpPr/>
          <p:nvPr/>
        </p:nvSpPr>
        <p:spPr bwMode="auto">
          <a:xfrm>
            <a:off x="5423983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8" name="Trapezoid 87">
            <a:extLst>
              <a:ext uri="{FF2B5EF4-FFF2-40B4-BE49-F238E27FC236}">
                <a16:creationId xmlns:a16="http://schemas.microsoft.com/office/drawing/2014/main" id="{299AA35A-73D9-4610-81FC-AFA8E892A27F}"/>
              </a:ext>
            </a:extLst>
          </p:cNvPr>
          <p:cNvSpPr/>
          <p:nvPr/>
        </p:nvSpPr>
        <p:spPr bwMode="auto">
          <a:xfrm>
            <a:off x="5613194" y="4254946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9" name="Trapezoid 88">
            <a:extLst>
              <a:ext uri="{FF2B5EF4-FFF2-40B4-BE49-F238E27FC236}">
                <a16:creationId xmlns:a16="http://schemas.microsoft.com/office/drawing/2014/main" id="{637E97BB-B4C6-410B-B08F-E685B72E1EB0}"/>
              </a:ext>
            </a:extLst>
          </p:cNvPr>
          <p:cNvSpPr/>
          <p:nvPr/>
        </p:nvSpPr>
        <p:spPr bwMode="auto">
          <a:xfrm>
            <a:off x="6748460" y="4254946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90" name="Trapezoid 89">
            <a:extLst>
              <a:ext uri="{FF2B5EF4-FFF2-40B4-BE49-F238E27FC236}">
                <a16:creationId xmlns:a16="http://schemas.microsoft.com/office/drawing/2014/main" id="{C1928589-3C7A-4328-987B-32196804F52E}"/>
              </a:ext>
            </a:extLst>
          </p:cNvPr>
          <p:cNvSpPr/>
          <p:nvPr/>
        </p:nvSpPr>
        <p:spPr bwMode="auto">
          <a:xfrm>
            <a:off x="7126882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91" name="Trapezoid 90">
            <a:extLst>
              <a:ext uri="{FF2B5EF4-FFF2-40B4-BE49-F238E27FC236}">
                <a16:creationId xmlns:a16="http://schemas.microsoft.com/office/drawing/2014/main" id="{D07B9371-50E2-4E06-A366-B024C9457C6E}"/>
              </a:ext>
            </a:extLst>
          </p:cNvPr>
          <p:cNvSpPr/>
          <p:nvPr/>
        </p:nvSpPr>
        <p:spPr bwMode="auto">
          <a:xfrm>
            <a:off x="6937671" y="4254946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FDDB27E-DEB5-4C8C-979D-D85092688E67}"/>
              </a:ext>
            </a:extLst>
          </p:cNvPr>
          <p:cNvSpPr txBox="1"/>
          <p:nvPr/>
        </p:nvSpPr>
        <p:spPr bwMode="auto">
          <a:xfrm>
            <a:off x="303176" y="4353336"/>
            <a:ext cx="1082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UHF RFID 400kHz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4D42FE4-B5B0-4F6B-B47E-70151B853735}"/>
              </a:ext>
            </a:extLst>
          </p:cNvPr>
          <p:cNvSpPr txBox="1"/>
          <p:nvPr/>
        </p:nvSpPr>
        <p:spPr bwMode="auto">
          <a:xfrm>
            <a:off x="8204458" y="3548146"/>
            <a:ext cx="8464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DL + UL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058E4CB-18EC-416C-B227-45BBC3D87E85}"/>
              </a:ext>
            </a:extLst>
          </p:cNvPr>
          <p:cNvSpPr txBox="1"/>
          <p:nvPr/>
        </p:nvSpPr>
        <p:spPr bwMode="auto">
          <a:xfrm>
            <a:off x="8204458" y="4094705"/>
            <a:ext cx="4235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UL</a:t>
            </a:r>
          </a:p>
        </p:txBody>
      </p:sp>
      <p:sp>
        <p:nvSpPr>
          <p:cNvPr id="96" name="Trapezoid 95">
            <a:extLst>
              <a:ext uri="{FF2B5EF4-FFF2-40B4-BE49-F238E27FC236}">
                <a16:creationId xmlns:a16="http://schemas.microsoft.com/office/drawing/2014/main" id="{28D3B9B6-9F99-45F0-A332-56E95F6E34C7}"/>
              </a:ext>
            </a:extLst>
          </p:cNvPr>
          <p:cNvSpPr/>
          <p:nvPr/>
        </p:nvSpPr>
        <p:spPr bwMode="auto">
          <a:xfrm>
            <a:off x="8030037" y="4053887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97" name="Trapezoid 96">
            <a:extLst>
              <a:ext uri="{FF2B5EF4-FFF2-40B4-BE49-F238E27FC236}">
                <a16:creationId xmlns:a16="http://schemas.microsoft.com/office/drawing/2014/main" id="{80274A3F-7A85-4915-8288-86EB34273712}"/>
              </a:ext>
            </a:extLst>
          </p:cNvPr>
          <p:cNvSpPr/>
          <p:nvPr/>
        </p:nvSpPr>
        <p:spPr bwMode="auto">
          <a:xfrm>
            <a:off x="8029117" y="3582380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54F410F-C693-4382-AD1B-DF1AEC89F7A2}"/>
              </a:ext>
            </a:extLst>
          </p:cNvPr>
          <p:cNvSpPr txBox="1"/>
          <p:nvPr/>
        </p:nvSpPr>
        <p:spPr bwMode="auto">
          <a:xfrm>
            <a:off x="303176" y="5043327"/>
            <a:ext cx="1082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400" b="1" dirty="0">
                <a:cs typeface="Times New Roman" panose="02020603050405020304" pitchFamily="18" charset="0"/>
              </a:rPr>
              <a:t>AMP-S1G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400" b="1" dirty="0">
                <a:cs typeface="Times New Roman" panose="02020603050405020304" pitchFamily="18" charset="0"/>
              </a:rPr>
              <a:t>Option 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15F2673-3266-4BB3-B529-574CB80A1279}"/>
              </a:ext>
            </a:extLst>
          </p:cNvPr>
          <p:cNvSpPr txBox="1"/>
          <p:nvPr/>
        </p:nvSpPr>
        <p:spPr bwMode="auto">
          <a:xfrm>
            <a:off x="303176" y="5733318"/>
            <a:ext cx="10828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400" b="1" dirty="0">
                <a:cs typeface="Times New Roman" panose="02020603050405020304" pitchFamily="18" charset="0"/>
              </a:rPr>
              <a:t>AMP-S1G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SG" sz="1400" b="1" dirty="0">
                <a:cs typeface="Times New Roman" panose="02020603050405020304" pitchFamily="18" charset="0"/>
              </a:rPr>
              <a:t>Option 2</a:t>
            </a:r>
          </a:p>
        </p:txBody>
      </p:sp>
      <p:sp>
        <p:nvSpPr>
          <p:cNvPr id="102" name="Trapezoid 101">
            <a:extLst>
              <a:ext uri="{FF2B5EF4-FFF2-40B4-BE49-F238E27FC236}">
                <a16:creationId xmlns:a16="http://schemas.microsoft.com/office/drawing/2014/main" id="{678A5A36-50EE-4A56-9015-A9F25D20DE84}"/>
              </a:ext>
            </a:extLst>
          </p:cNvPr>
          <p:cNvSpPr/>
          <p:nvPr/>
        </p:nvSpPr>
        <p:spPr bwMode="auto">
          <a:xfrm>
            <a:off x="2385291" y="5080574"/>
            <a:ext cx="91440" cy="360000"/>
          </a:xfrm>
          <a:prstGeom prst="trapezoid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3" name="Trapezoid 102">
            <a:extLst>
              <a:ext uri="{FF2B5EF4-FFF2-40B4-BE49-F238E27FC236}">
                <a16:creationId xmlns:a16="http://schemas.microsoft.com/office/drawing/2014/main" id="{BCA19E04-8C07-4872-A4B9-F73ECFAAADC4}"/>
              </a:ext>
            </a:extLst>
          </p:cNvPr>
          <p:cNvSpPr/>
          <p:nvPr/>
        </p:nvSpPr>
        <p:spPr bwMode="auto">
          <a:xfrm>
            <a:off x="2661714" y="5080574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5" name="Trapezoid 104">
            <a:extLst>
              <a:ext uri="{FF2B5EF4-FFF2-40B4-BE49-F238E27FC236}">
                <a16:creationId xmlns:a16="http://schemas.microsoft.com/office/drawing/2014/main" id="{9A3C7F96-F098-483A-9DDD-81F2D111A741}"/>
              </a:ext>
            </a:extLst>
          </p:cNvPr>
          <p:cNvSpPr/>
          <p:nvPr/>
        </p:nvSpPr>
        <p:spPr bwMode="auto">
          <a:xfrm>
            <a:off x="2845996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6" name="Trapezoid 105">
            <a:extLst>
              <a:ext uri="{FF2B5EF4-FFF2-40B4-BE49-F238E27FC236}">
                <a16:creationId xmlns:a16="http://schemas.microsoft.com/office/drawing/2014/main" id="{043ECDA5-42C3-40D5-A1DC-E5FC92B8C52A}"/>
              </a:ext>
            </a:extLst>
          </p:cNvPr>
          <p:cNvSpPr/>
          <p:nvPr/>
        </p:nvSpPr>
        <p:spPr bwMode="auto">
          <a:xfrm>
            <a:off x="3030278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7" name="Trapezoid 106">
            <a:extLst>
              <a:ext uri="{FF2B5EF4-FFF2-40B4-BE49-F238E27FC236}">
                <a16:creationId xmlns:a16="http://schemas.microsoft.com/office/drawing/2014/main" id="{BC3818CF-2112-47EC-9E6A-4106B4BB2749}"/>
              </a:ext>
            </a:extLst>
          </p:cNvPr>
          <p:cNvSpPr/>
          <p:nvPr/>
        </p:nvSpPr>
        <p:spPr bwMode="auto">
          <a:xfrm>
            <a:off x="3214560" y="5080574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8" name="Trapezoid 107">
            <a:extLst>
              <a:ext uri="{FF2B5EF4-FFF2-40B4-BE49-F238E27FC236}">
                <a16:creationId xmlns:a16="http://schemas.microsoft.com/office/drawing/2014/main" id="{FE6DB6E7-5AF2-45A2-A3FC-67EEB4AB8EE0}"/>
              </a:ext>
            </a:extLst>
          </p:cNvPr>
          <p:cNvSpPr/>
          <p:nvPr/>
        </p:nvSpPr>
        <p:spPr bwMode="auto">
          <a:xfrm>
            <a:off x="3398842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09" name="Trapezoid 108">
            <a:extLst>
              <a:ext uri="{FF2B5EF4-FFF2-40B4-BE49-F238E27FC236}">
                <a16:creationId xmlns:a16="http://schemas.microsoft.com/office/drawing/2014/main" id="{C64201EA-5B4D-44FC-8407-B7FFEBFB3EB1}"/>
              </a:ext>
            </a:extLst>
          </p:cNvPr>
          <p:cNvSpPr/>
          <p:nvPr/>
        </p:nvSpPr>
        <p:spPr bwMode="auto">
          <a:xfrm>
            <a:off x="3583124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0" name="Trapezoid 109">
            <a:extLst>
              <a:ext uri="{FF2B5EF4-FFF2-40B4-BE49-F238E27FC236}">
                <a16:creationId xmlns:a16="http://schemas.microsoft.com/office/drawing/2014/main" id="{C23C4A99-8D66-43C9-9A02-47036778455E}"/>
              </a:ext>
            </a:extLst>
          </p:cNvPr>
          <p:cNvSpPr/>
          <p:nvPr/>
        </p:nvSpPr>
        <p:spPr bwMode="auto">
          <a:xfrm>
            <a:off x="2477432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1" name="Trapezoid 110">
            <a:extLst>
              <a:ext uri="{FF2B5EF4-FFF2-40B4-BE49-F238E27FC236}">
                <a16:creationId xmlns:a16="http://schemas.microsoft.com/office/drawing/2014/main" id="{AD15E839-0251-4EC1-A69C-FADCB083DE3C}"/>
              </a:ext>
            </a:extLst>
          </p:cNvPr>
          <p:cNvSpPr/>
          <p:nvPr/>
        </p:nvSpPr>
        <p:spPr bwMode="auto">
          <a:xfrm>
            <a:off x="2569573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2" name="Trapezoid 111">
            <a:extLst>
              <a:ext uri="{FF2B5EF4-FFF2-40B4-BE49-F238E27FC236}">
                <a16:creationId xmlns:a16="http://schemas.microsoft.com/office/drawing/2014/main" id="{ADA8B9C0-86D4-47B2-8A19-66821FA06D79}"/>
              </a:ext>
            </a:extLst>
          </p:cNvPr>
          <p:cNvSpPr/>
          <p:nvPr/>
        </p:nvSpPr>
        <p:spPr bwMode="auto">
          <a:xfrm>
            <a:off x="2753855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4" name="Trapezoid 113">
            <a:extLst>
              <a:ext uri="{FF2B5EF4-FFF2-40B4-BE49-F238E27FC236}">
                <a16:creationId xmlns:a16="http://schemas.microsoft.com/office/drawing/2014/main" id="{83418FD6-606B-4631-8A32-6D264D516FB9}"/>
              </a:ext>
            </a:extLst>
          </p:cNvPr>
          <p:cNvSpPr/>
          <p:nvPr/>
        </p:nvSpPr>
        <p:spPr bwMode="auto">
          <a:xfrm>
            <a:off x="2938137" y="5080574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5" name="Trapezoid 114">
            <a:extLst>
              <a:ext uri="{FF2B5EF4-FFF2-40B4-BE49-F238E27FC236}">
                <a16:creationId xmlns:a16="http://schemas.microsoft.com/office/drawing/2014/main" id="{9087D03C-C48D-4B0F-940D-1C6504C81953}"/>
              </a:ext>
            </a:extLst>
          </p:cNvPr>
          <p:cNvSpPr/>
          <p:nvPr/>
        </p:nvSpPr>
        <p:spPr bwMode="auto">
          <a:xfrm>
            <a:off x="3122419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6" name="Trapezoid 115">
            <a:extLst>
              <a:ext uri="{FF2B5EF4-FFF2-40B4-BE49-F238E27FC236}">
                <a16:creationId xmlns:a16="http://schemas.microsoft.com/office/drawing/2014/main" id="{0588DB09-9A9F-49B2-9E19-B9E3E799760F}"/>
              </a:ext>
            </a:extLst>
          </p:cNvPr>
          <p:cNvSpPr/>
          <p:nvPr/>
        </p:nvSpPr>
        <p:spPr bwMode="auto">
          <a:xfrm>
            <a:off x="3306701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7" name="Trapezoid 116">
            <a:extLst>
              <a:ext uri="{FF2B5EF4-FFF2-40B4-BE49-F238E27FC236}">
                <a16:creationId xmlns:a16="http://schemas.microsoft.com/office/drawing/2014/main" id="{1330F3CA-4D82-4017-8556-1D53EFBBD139}"/>
              </a:ext>
            </a:extLst>
          </p:cNvPr>
          <p:cNvSpPr/>
          <p:nvPr/>
        </p:nvSpPr>
        <p:spPr bwMode="auto">
          <a:xfrm>
            <a:off x="3490983" y="5080574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8" name="Trapezoid 117">
            <a:extLst>
              <a:ext uri="{FF2B5EF4-FFF2-40B4-BE49-F238E27FC236}">
                <a16:creationId xmlns:a16="http://schemas.microsoft.com/office/drawing/2014/main" id="{3D6D4FF7-7260-4097-8D57-28DD5C567898}"/>
              </a:ext>
            </a:extLst>
          </p:cNvPr>
          <p:cNvSpPr/>
          <p:nvPr/>
        </p:nvSpPr>
        <p:spPr bwMode="auto">
          <a:xfrm>
            <a:off x="3675260" y="5080574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19" name="Trapezoid 118">
            <a:extLst>
              <a:ext uri="{FF2B5EF4-FFF2-40B4-BE49-F238E27FC236}">
                <a16:creationId xmlns:a16="http://schemas.microsoft.com/office/drawing/2014/main" id="{CBC599C4-5E7D-461A-A295-E1AE65799CCD}"/>
              </a:ext>
            </a:extLst>
          </p:cNvPr>
          <p:cNvSpPr/>
          <p:nvPr/>
        </p:nvSpPr>
        <p:spPr bwMode="auto">
          <a:xfrm>
            <a:off x="4664791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26014A04-03ED-445D-AC1B-8CED9B7CA48A}"/>
              </a:ext>
            </a:extLst>
          </p:cNvPr>
          <p:cNvSpPr/>
          <p:nvPr/>
        </p:nvSpPr>
        <p:spPr bwMode="auto">
          <a:xfrm>
            <a:off x="5232424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3" name="Trapezoid 122">
            <a:extLst>
              <a:ext uri="{FF2B5EF4-FFF2-40B4-BE49-F238E27FC236}">
                <a16:creationId xmlns:a16="http://schemas.microsoft.com/office/drawing/2014/main" id="{5AE51852-CD18-4C90-A54A-6A5A90D83DE2}"/>
              </a:ext>
            </a:extLst>
          </p:cNvPr>
          <p:cNvSpPr/>
          <p:nvPr/>
        </p:nvSpPr>
        <p:spPr bwMode="auto">
          <a:xfrm>
            <a:off x="5800057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4" name="Trapezoid 123">
            <a:extLst>
              <a:ext uri="{FF2B5EF4-FFF2-40B4-BE49-F238E27FC236}">
                <a16:creationId xmlns:a16="http://schemas.microsoft.com/office/drawing/2014/main" id="{AA619140-E9FF-499A-B373-9C67B28B3B5C}"/>
              </a:ext>
            </a:extLst>
          </p:cNvPr>
          <p:cNvSpPr/>
          <p:nvPr/>
        </p:nvSpPr>
        <p:spPr bwMode="auto">
          <a:xfrm>
            <a:off x="5989268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5" name="Trapezoid 124">
            <a:extLst>
              <a:ext uri="{FF2B5EF4-FFF2-40B4-BE49-F238E27FC236}">
                <a16:creationId xmlns:a16="http://schemas.microsoft.com/office/drawing/2014/main" id="{89CE508E-FD54-42B3-8327-F99CD0613D89}"/>
              </a:ext>
            </a:extLst>
          </p:cNvPr>
          <p:cNvSpPr/>
          <p:nvPr/>
        </p:nvSpPr>
        <p:spPr bwMode="auto">
          <a:xfrm>
            <a:off x="6178479" y="5080574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6" name="Trapezoid 125">
            <a:extLst>
              <a:ext uri="{FF2B5EF4-FFF2-40B4-BE49-F238E27FC236}">
                <a16:creationId xmlns:a16="http://schemas.microsoft.com/office/drawing/2014/main" id="{39CA0461-419B-444B-B2D0-B3F793E30455}"/>
              </a:ext>
            </a:extLst>
          </p:cNvPr>
          <p:cNvSpPr/>
          <p:nvPr/>
        </p:nvSpPr>
        <p:spPr bwMode="auto">
          <a:xfrm>
            <a:off x="6367690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7" name="Trapezoid 126">
            <a:extLst>
              <a:ext uri="{FF2B5EF4-FFF2-40B4-BE49-F238E27FC236}">
                <a16:creationId xmlns:a16="http://schemas.microsoft.com/office/drawing/2014/main" id="{25E47D16-380C-48E3-9868-CD4C671F4EB4}"/>
              </a:ext>
            </a:extLst>
          </p:cNvPr>
          <p:cNvSpPr/>
          <p:nvPr/>
        </p:nvSpPr>
        <p:spPr bwMode="auto">
          <a:xfrm>
            <a:off x="6556901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28" name="Trapezoid 127">
            <a:extLst>
              <a:ext uri="{FF2B5EF4-FFF2-40B4-BE49-F238E27FC236}">
                <a16:creationId xmlns:a16="http://schemas.microsoft.com/office/drawing/2014/main" id="{48D1414D-DC43-43BA-9371-3174E2A716F4}"/>
              </a:ext>
            </a:extLst>
          </p:cNvPr>
          <p:cNvSpPr/>
          <p:nvPr/>
        </p:nvSpPr>
        <p:spPr bwMode="auto">
          <a:xfrm>
            <a:off x="4854002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E9BEC63C-6DF9-484A-BE8C-138C5745F9E5}"/>
              </a:ext>
            </a:extLst>
          </p:cNvPr>
          <p:cNvSpPr/>
          <p:nvPr/>
        </p:nvSpPr>
        <p:spPr bwMode="auto">
          <a:xfrm>
            <a:off x="5043213" y="5080574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1" name="Trapezoid 130">
            <a:extLst>
              <a:ext uri="{FF2B5EF4-FFF2-40B4-BE49-F238E27FC236}">
                <a16:creationId xmlns:a16="http://schemas.microsoft.com/office/drawing/2014/main" id="{CC23670F-43F4-4582-9BB2-AE2CE9C6FE7C}"/>
              </a:ext>
            </a:extLst>
          </p:cNvPr>
          <p:cNvSpPr/>
          <p:nvPr/>
        </p:nvSpPr>
        <p:spPr bwMode="auto">
          <a:xfrm>
            <a:off x="5421635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2" name="Trapezoid 131">
            <a:extLst>
              <a:ext uri="{FF2B5EF4-FFF2-40B4-BE49-F238E27FC236}">
                <a16:creationId xmlns:a16="http://schemas.microsoft.com/office/drawing/2014/main" id="{2A3E4A32-79EF-499E-B83F-BF1885ACE0E4}"/>
              </a:ext>
            </a:extLst>
          </p:cNvPr>
          <p:cNvSpPr/>
          <p:nvPr/>
        </p:nvSpPr>
        <p:spPr bwMode="auto">
          <a:xfrm>
            <a:off x="5610846" y="5080574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3" name="Trapezoid 132">
            <a:extLst>
              <a:ext uri="{FF2B5EF4-FFF2-40B4-BE49-F238E27FC236}">
                <a16:creationId xmlns:a16="http://schemas.microsoft.com/office/drawing/2014/main" id="{9EEA4EDD-9212-41DD-91AA-AA2E9172E1FC}"/>
              </a:ext>
            </a:extLst>
          </p:cNvPr>
          <p:cNvSpPr/>
          <p:nvPr/>
        </p:nvSpPr>
        <p:spPr bwMode="auto">
          <a:xfrm>
            <a:off x="6746112" y="5080574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5" name="Trapezoid 134">
            <a:extLst>
              <a:ext uri="{FF2B5EF4-FFF2-40B4-BE49-F238E27FC236}">
                <a16:creationId xmlns:a16="http://schemas.microsoft.com/office/drawing/2014/main" id="{EE4DB614-9150-4934-AA3D-DA66E0329082}"/>
              </a:ext>
            </a:extLst>
          </p:cNvPr>
          <p:cNvSpPr/>
          <p:nvPr/>
        </p:nvSpPr>
        <p:spPr bwMode="auto">
          <a:xfrm>
            <a:off x="7124534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6" name="Trapezoid 135">
            <a:extLst>
              <a:ext uri="{FF2B5EF4-FFF2-40B4-BE49-F238E27FC236}">
                <a16:creationId xmlns:a16="http://schemas.microsoft.com/office/drawing/2014/main" id="{431453AC-FB17-4118-A249-534FFC19D797}"/>
              </a:ext>
            </a:extLst>
          </p:cNvPr>
          <p:cNvSpPr/>
          <p:nvPr/>
        </p:nvSpPr>
        <p:spPr bwMode="auto">
          <a:xfrm>
            <a:off x="6935323" y="5080574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40" name="Trapezoid 139">
            <a:extLst>
              <a:ext uri="{FF2B5EF4-FFF2-40B4-BE49-F238E27FC236}">
                <a16:creationId xmlns:a16="http://schemas.microsoft.com/office/drawing/2014/main" id="{A9A845CA-DE4E-4968-9E8C-4BF93163EB4B}"/>
              </a:ext>
            </a:extLst>
          </p:cNvPr>
          <p:cNvSpPr/>
          <p:nvPr/>
        </p:nvSpPr>
        <p:spPr bwMode="auto">
          <a:xfrm>
            <a:off x="3026990" y="5812200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45" name="Trapezoid 144">
            <a:extLst>
              <a:ext uri="{FF2B5EF4-FFF2-40B4-BE49-F238E27FC236}">
                <a16:creationId xmlns:a16="http://schemas.microsoft.com/office/drawing/2014/main" id="{DA7AD191-B8D5-4DF4-803C-449BAAAA1748}"/>
              </a:ext>
            </a:extLst>
          </p:cNvPr>
          <p:cNvSpPr/>
          <p:nvPr/>
        </p:nvSpPr>
        <p:spPr bwMode="auto">
          <a:xfrm>
            <a:off x="2566285" y="5812200"/>
            <a:ext cx="9144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50" name="Trapezoid 149">
            <a:extLst>
              <a:ext uri="{FF2B5EF4-FFF2-40B4-BE49-F238E27FC236}">
                <a16:creationId xmlns:a16="http://schemas.microsoft.com/office/drawing/2014/main" id="{515C1648-3678-4862-B706-7CC1741FA6BB}"/>
              </a:ext>
            </a:extLst>
          </p:cNvPr>
          <p:cNvSpPr/>
          <p:nvPr/>
        </p:nvSpPr>
        <p:spPr bwMode="auto">
          <a:xfrm>
            <a:off x="3487695" y="5812200"/>
            <a:ext cx="9144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747C8D01-7542-4821-B705-F6448E6D3419}"/>
              </a:ext>
            </a:extLst>
          </p:cNvPr>
          <p:cNvCxnSpPr>
            <a:cxnSpLocks/>
          </p:cNvCxnSpPr>
          <p:nvPr/>
        </p:nvCxnSpPr>
        <p:spPr bwMode="auto">
          <a:xfrm>
            <a:off x="2600215" y="1877506"/>
            <a:ext cx="0" cy="475488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A3DFF098-DD5C-4E94-8ABB-E5361F632338}"/>
              </a:ext>
            </a:extLst>
          </p:cNvPr>
          <p:cNvCxnSpPr>
            <a:cxnSpLocks/>
          </p:cNvCxnSpPr>
          <p:nvPr/>
        </p:nvCxnSpPr>
        <p:spPr bwMode="auto">
          <a:xfrm>
            <a:off x="3088934" y="1903095"/>
            <a:ext cx="0" cy="475488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9607EF7A-4262-4AF0-BDB1-D35E94355919}"/>
              </a:ext>
            </a:extLst>
          </p:cNvPr>
          <p:cNvCxnSpPr>
            <a:cxnSpLocks/>
          </p:cNvCxnSpPr>
          <p:nvPr/>
        </p:nvCxnSpPr>
        <p:spPr bwMode="auto">
          <a:xfrm>
            <a:off x="3501659" y="1877506"/>
            <a:ext cx="0" cy="475488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55" name="Trapezoid 154">
            <a:extLst>
              <a:ext uri="{FF2B5EF4-FFF2-40B4-BE49-F238E27FC236}">
                <a16:creationId xmlns:a16="http://schemas.microsoft.com/office/drawing/2014/main" id="{9643CA72-2B26-4C0A-B9E3-76FC72AE1BB2}"/>
              </a:ext>
            </a:extLst>
          </p:cNvPr>
          <p:cNvSpPr/>
          <p:nvPr/>
        </p:nvSpPr>
        <p:spPr bwMode="auto">
          <a:xfrm>
            <a:off x="4671219" y="5812200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56" name="Trapezoid 155">
            <a:extLst>
              <a:ext uri="{FF2B5EF4-FFF2-40B4-BE49-F238E27FC236}">
                <a16:creationId xmlns:a16="http://schemas.microsoft.com/office/drawing/2014/main" id="{FE6586F3-7F16-46F0-9690-92F001A07749}"/>
              </a:ext>
            </a:extLst>
          </p:cNvPr>
          <p:cNvSpPr/>
          <p:nvPr/>
        </p:nvSpPr>
        <p:spPr bwMode="auto">
          <a:xfrm>
            <a:off x="4860430" y="5812200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57" name="Trapezoid 156">
            <a:extLst>
              <a:ext uri="{FF2B5EF4-FFF2-40B4-BE49-F238E27FC236}">
                <a16:creationId xmlns:a16="http://schemas.microsoft.com/office/drawing/2014/main" id="{34A729FA-A429-4C93-9144-D453F1D68A17}"/>
              </a:ext>
            </a:extLst>
          </p:cNvPr>
          <p:cNvSpPr/>
          <p:nvPr/>
        </p:nvSpPr>
        <p:spPr bwMode="auto">
          <a:xfrm>
            <a:off x="6753898" y="5817849"/>
            <a:ext cx="182880" cy="360000"/>
          </a:xfrm>
          <a:prstGeom prst="trapezoid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58" name="Trapezoid 157">
            <a:extLst>
              <a:ext uri="{FF2B5EF4-FFF2-40B4-BE49-F238E27FC236}">
                <a16:creationId xmlns:a16="http://schemas.microsoft.com/office/drawing/2014/main" id="{82140367-ACEE-47DD-A45A-560664DA2F2B}"/>
              </a:ext>
            </a:extLst>
          </p:cNvPr>
          <p:cNvSpPr/>
          <p:nvPr/>
        </p:nvSpPr>
        <p:spPr bwMode="auto">
          <a:xfrm>
            <a:off x="7132320" y="5817849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59" name="Trapezoid 158">
            <a:extLst>
              <a:ext uri="{FF2B5EF4-FFF2-40B4-BE49-F238E27FC236}">
                <a16:creationId xmlns:a16="http://schemas.microsoft.com/office/drawing/2014/main" id="{30B41386-47BF-443E-A758-EAB840289CDE}"/>
              </a:ext>
            </a:extLst>
          </p:cNvPr>
          <p:cNvSpPr/>
          <p:nvPr/>
        </p:nvSpPr>
        <p:spPr bwMode="auto">
          <a:xfrm>
            <a:off x="6943109" y="5817849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F9CC5E49-E4BC-4DBA-974A-202B7073BA1A}"/>
              </a:ext>
            </a:extLst>
          </p:cNvPr>
          <p:cNvCxnSpPr>
            <a:cxnSpLocks/>
          </p:cNvCxnSpPr>
          <p:nvPr/>
        </p:nvCxnSpPr>
        <p:spPr bwMode="auto">
          <a:xfrm>
            <a:off x="5415304" y="1975896"/>
            <a:ext cx="0" cy="475488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DDD31CE5-53FC-4C1B-9C4A-D65397927D7B}"/>
              </a:ext>
            </a:extLst>
          </p:cNvPr>
          <p:cNvCxnSpPr>
            <a:cxnSpLocks/>
          </p:cNvCxnSpPr>
          <p:nvPr/>
        </p:nvCxnSpPr>
        <p:spPr bwMode="auto">
          <a:xfrm>
            <a:off x="5893937" y="2025042"/>
            <a:ext cx="0" cy="475488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360328C8-886C-42F0-919A-466A15805170}"/>
              </a:ext>
            </a:extLst>
          </p:cNvPr>
          <p:cNvCxnSpPr>
            <a:cxnSpLocks/>
          </p:cNvCxnSpPr>
          <p:nvPr/>
        </p:nvCxnSpPr>
        <p:spPr bwMode="auto">
          <a:xfrm>
            <a:off x="6361359" y="1975896"/>
            <a:ext cx="0" cy="475488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63" name="Trapezoid 162">
            <a:extLst>
              <a:ext uri="{FF2B5EF4-FFF2-40B4-BE49-F238E27FC236}">
                <a16:creationId xmlns:a16="http://schemas.microsoft.com/office/drawing/2014/main" id="{08A9F51B-BB39-4510-A2A6-D5AA6B917282}"/>
              </a:ext>
            </a:extLst>
          </p:cNvPr>
          <p:cNvSpPr/>
          <p:nvPr/>
        </p:nvSpPr>
        <p:spPr bwMode="auto">
          <a:xfrm>
            <a:off x="5802405" y="5806712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64" name="Trapezoid 163">
            <a:extLst>
              <a:ext uri="{FF2B5EF4-FFF2-40B4-BE49-F238E27FC236}">
                <a16:creationId xmlns:a16="http://schemas.microsoft.com/office/drawing/2014/main" id="{0D4E5C3D-362B-422B-8B17-64642BDE197E}"/>
              </a:ext>
            </a:extLst>
          </p:cNvPr>
          <p:cNvSpPr/>
          <p:nvPr/>
        </p:nvSpPr>
        <p:spPr bwMode="auto">
          <a:xfrm>
            <a:off x="6265727" y="5814928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65" name="Trapezoid 164">
            <a:extLst>
              <a:ext uri="{FF2B5EF4-FFF2-40B4-BE49-F238E27FC236}">
                <a16:creationId xmlns:a16="http://schemas.microsoft.com/office/drawing/2014/main" id="{005247F3-ECE4-4F7C-9006-118493DE5917}"/>
              </a:ext>
            </a:extLst>
          </p:cNvPr>
          <p:cNvSpPr/>
          <p:nvPr/>
        </p:nvSpPr>
        <p:spPr bwMode="auto">
          <a:xfrm>
            <a:off x="5335814" y="5806712"/>
            <a:ext cx="18288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SG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226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5814D-C6E6-4B1A-BB57-8B092420B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Recap: 11ah Channelization and UHF RFID spectrum for </a:t>
            </a:r>
            <a:r>
              <a:rPr lang="en-US" dirty="0"/>
              <a:t>US</a:t>
            </a:r>
            <a:endParaRPr lang="en-S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28AE3-6BDD-4260-8A68-F80311CD9C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3CCFB-94E8-4614-9F9E-051245A38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C19016E-CA77-4A4B-97BC-3308DEE8C510}"/>
              </a:ext>
            </a:extLst>
          </p:cNvPr>
          <p:cNvCxnSpPr>
            <a:cxnSpLocks/>
          </p:cNvCxnSpPr>
          <p:nvPr/>
        </p:nvCxnSpPr>
        <p:spPr bwMode="auto">
          <a:xfrm>
            <a:off x="745054" y="1635125"/>
            <a:ext cx="0" cy="47548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CE7711B-3121-4CB4-93EB-3719D3E6FDF4}"/>
              </a:ext>
            </a:extLst>
          </p:cNvPr>
          <p:cNvSpPr txBox="1"/>
          <p:nvPr/>
        </p:nvSpPr>
        <p:spPr bwMode="auto">
          <a:xfrm>
            <a:off x="214695" y="1303678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902MHz</a:t>
            </a:r>
          </a:p>
        </p:txBody>
      </p:sp>
      <p:sp>
        <p:nvSpPr>
          <p:cNvPr id="36" name="Trapezoid 35">
            <a:extLst>
              <a:ext uri="{FF2B5EF4-FFF2-40B4-BE49-F238E27FC236}">
                <a16:creationId xmlns:a16="http://schemas.microsoft.com/office/drawing/2014/main" id="{4C3B3135-BF28-41B5-9E0C-B178B9802A99}"/>
              </a:ext>
            </a:extLst>
          </p:cNvPr>
          <p:cNvSpPr/>
          <p:nvPr/>
        </p:nvSpPr>
        <p:spPr bwMode="auto">
          <a:xfrm>
            <a:off x="1207014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7" name="Trapezoid 36">
            <a:extLst>
              <a:ext uri="{FF2B5EF4-FFF2-40B4-BE49-F238E27FC236}">
                <a16:creationId xmlns:a16="http://schemas.microsoft.com/office/drawing/2014/main" id="{EAF0D20E-2D6E-47EB-B8A4-CB2712B08174}"/>
              </a:ext>
            </a:extLst>
          </p:cNvPr>
          <p:cNvSpPr/>
          <p:nvPr/>
        </p:nvSpPr>
        <p:spPr bwMode="auto">
          <a:xfrm>
            <a:off x="1668106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8" name="Trapezoid 37">
            <a:extLst>
              <a:ext uri="{FF2B5EF4-FFF2-40B4-BE49-F238E27FC236}">
                <a16:creationId xmlns:a16="http://schemas.microsoft.com/office/drawing/2014/main" id="{2DB77D28-B12F-420E-BDD6-C11B76743CFB}"/>
              </a:ext>
            </a:extLst>
          </p:cNvPr>
          <p:cNvSpPr/>
          <p:nvPr/>
        </p:nvSpPr>
        <p:spPr bwMode="auto">
          <a:xfrm>
            <a:off x="2129198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9" name="Trapezoid 38">
            <a:extLst>
              <a:ext uri="{FF2B5EF4-FFF2-40B4-BE49-F238E27FC236}">
                <a16:creationId xmlns:a16="http://schemas.microsoft.com/office/drawing/2014/main" id="{ADF35DED-CEFE-466F-B0A3-B88FC5352B89}"/>
              </a:ext>
            </a:extLst>
          </p:cNvPr>
          <p:cNvSpPr/>
          <p:nvPr/>
        </p:nvSpPr>
        <p:spPr bwMode="auto">
          <a:xfrm>
            <a:off x="2590290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0" name="Trapezoid 39">
            <a:extLst>
              <a:ext uri="{FF2B5EF4-FFF2-40B4-BE49-F238E27FC236}">
                <a16:creationId xmlns:a16="http://schemas.microsoft.com/office/drawing/2014/main" id="{30171087-C2E4-4356-919E-EFA51736DEB3}"/>
              </a:ext>
            </a:extLst>
          </p:cNvPr>
          <p:cNvSpPr/>
          <p:nvPr/>
        </p:nvSpPr>
        <p:spPr bwMode="auto">
          <a:xfrm>
            <a:off x="3051382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D718448-4B91-421A-A5E1-44AEC0006F42}"/>
              </a:ext>
            </a:extLst>
          </p:cNvPr>
          <p:cNvCxnSpPr>
            <a:cxnSpLocks/>
          </p:cNvCxnSpPr>
          <p:nvPr/>
        </p:nvCxnSpPr>
        <p:spPr bwMode="auto">
          <a:xfrm>
            <a:off x="6725570" y="1654556"/>
            <a:ext cx="0" cy="475488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4516F4CE-DBF0-420D-8C55-FBEC0A65708B}"/>
              </a:ext>
            </a:extLst>
          </p:cNvPr>
          <p:cNvSpPr txBox="1"/>
          <p:nvPr/>
        </p:nvSpPr>
        <p:spPr bwMode="auto">
          <a:xfrm>
            <a:off x="6048480" y="1273038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928MHz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9B980BA-C295-4757-A964-044599A20E5D}"/>
              </a:ext>
            </a:extLst>
          </p:cNvPr>
          <p:cNvSpPr txBox="1"/>
          <p:nvPr/>
        </p:nvSpPr>
        <p:spPr bwMode="auto">
          <a:xfrm>
            <a:off x="-4822" y="2004722"/>
            <a:ext cx="9204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11ah </a:t>
            </a: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1MHz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5733712-23E8-4B07-882A-AC0AA899E812}"/>
              </a:ext>
            </a:extLst>
          </p:cNvPr>
          <p:cNvSpPr txBox="1"/>
          <p:nvPr/>
        </p:nvSpPr>
        <p:spPr bwMode="auto">
          <a:xfrm>
            <a:off x="-4822" y="2707267"/>
            <a:ext cx="6933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11ah 2MHz</a:t>
            </a:r>
          </a:p>
        </p:txBody>
      </p:sp>
      <p:sp>
        <p:nvSpPr>
          <p:cNvPr id="46" name="Trapezoid 45">
            <a:extLst>
              <a:ext uri="{FF2B5EF4-FFF2-40B4-BE49-F238E27FC236}">
                <a16:creationId xmlns:a16="http://schemas.microsoft.com/office/drawing/2014/main" id="{A5AFC9CF-C776-496F-8F9B-1C577BEA1E03}"/>
              </a:ext>
            </a:extLst>
          </p:cNvPr>
          <p:cNvSpPr/>
          <p:nvPr/>
        </p:nvSpPr>
        <p:spPr bwMode="auto">
          <a:xfrm>
            <a:off x="3281928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7" name="Trapezoid 46">
            <a:extLst>
              <a:ext uri="{FF2B5EF4-FFF2-40B4-BE49-F238E27FC236}">
                <a16:creationId xmlns:a16="http://schemas.microsoft.com/office/drawing/2014/main" id="{6E221731-0F4C-4EED-9CE7-0595621E9B2B}"/>
              </a:ext>
            </a:extLst>
          </p:cNvPr>
          <p:cNvSpPr/>
          <p:nvPr/>
        </p:nvSpPr>
        <p:spPr bwMode="auto">
          <a:xfrm>
            <a:off x="3512474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8" name="Trapezoid 47">
            <a:extLst>
              <a:ext uri="{FF2B5EF4-FFF2-40B4-BE49-F238E27FC236}">
                <a16:creationId xmlns:a16="http://schemas.microsoft.com/office/drawing/2014/main" id="{232A0E95-7630-4D20-9C4D-51676D1A13D0}"/>
              </a:ext>
            </a:extLst>
          </p:cNvPr>
          <p:cNvSpPr/>
          <p:nvPr/>
        </p:nvSpPr>
        <p:spPr bwMode="auto">
          <a:xfrm>
            <a:off x="3973566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9" name="Trapezoid 48">
            <a:extLst>
              <a:ext uri="{FF2B5EF4-FFF2-40B4-BE49-F238E27FC236}">
                <a16:creationId xmlns:a16="http://schemas.microsoft.com/office/drawing/2014/main" id="{36A5807F-0E6C-46A2-98A4-9CAF5CAD3403}"/>
              </a:ext>
            </a:extLst>
          </p:cNvPr>
          <p:cNvSpPr/>
          <p:nvPr/>
        </p:nvSpPr>
        <p:spPr bwMode="auto">
          <a:xfrm>
            <a:off x="4434658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0" name="Trapezoid 49">
            <a:extLst>
              <a:ext uri="{FF2B5EF4-FFF2-40B4-BE49-F238E27FC236}">
                <a16:creationId xmlns:a16="http://schemas.microsoft.com/office/drawing/2014/main" id="{6B6443B0-E34C-4A87-B726-C32C30A456D7}"/>
              </a:ext>
            </a:extLst>
          </p:cNvPr>
          <p:cNvSpPr/>
          <p:nvPr/>
        </p:nvSpPr>
        <p:spPr bwMode="auto">
          <a:xfrm>
            <a:off x="4895750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1" name="Trapezoid 50">
            <a:extLst>
              <a:ext uri="{FF2B5EF4-FFF2-40B4-BE49-F238E27FC236}">
                <a16:creationId xmlns:a16="http://schemas.microsoft.com/office/drawing/2014/main" id="{0A6F0C81-6DA8-4A7A-8E63-B2F718BD075B}"/>
              </a:ext>
            </a:extLst>
          </p:cNvPr>
          <p:cNvSpPr/>
          <p:nvPr/>
        </p:nvSpPr>
        <p:spPr bwMode="auto">
          <a:xfrm>
            <a:off x="3743020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2" name="Trapezoid 51">
            <a:extLst>
              <a:ext uri="{FF2B5EF4-FFF2-40B4-BE49-F238E27FC236}">
                <a16:creationId xmlns:a16="http://schemas.microsoft.com/office/drawing/2014/main" id="{457F3198-B6EC-44EA-9582-AC68760CCDD0}"/>
              </a:ext>
            </a:extLst>
          </p:cNvPr>
          <p:cNvSpPr/>
          <p:nvPr/>
        </p:nvSpPr>
        <p:spPr bwMode="auto">
          <a:xfrm>
            <a:off x="4204112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3" name="Trapezoid 52">
            <a:extLst>
              <a:ext uri="{FF2B5EF4-FFF2-40B4-BE49-F238E27FC236}">
                <a16:creationId xmlns:a16="http://schemas.microsoft.com/office/drawing/2014/main" id="{651E35C6-20A5-4E72-B7A2-F454BA74B047}"/>
              </a:ext>
            </a:extLst>
          </p:cNvPr>
          <p:cNvSpPr/>
          <p:nvPr/>
        </p:nvSpPr>
        <p:spPr bwMode="auto">
          <a:xfrm>
            <a:off x="4665204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4" name="Trapezoid 53">
            <a:extLst>
              <a:ext uri="{FF2B5EF4-FFF2-40B4-BE49-F238E27FC236}">
                <a16:creationId xmlns:a16="http://schemas.microsoft.com/office/drawing/2014/main" id="{09A0C97A-440F-432A-B216-55135A044730}"/>
              </a:ext>
            </a:extLst>
          </p:cNvPr>
          <p:cNvSpPr/>
          <p:nvPr/>
        </p:nvSpPr>
        <p:spPr bwMode="auto">
          <a:xfrm>
            <a:off x="5126296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5" name="Trapezoid 54">
            <a:extLst>
              <a:ext uri="{FF2B5EF4-FFF2-40B4-BE49-F238E27FC236}">
                <a16:creationId xmlns:a16="http://schemas.microsoft.com/office/drawing/2014/main" id="{B2E1C739-15E8-4479-B3D2-64B535F214A2}"/>
              </a:ext>
            </a:extLst>
          </p:cNvPr>
          <p:cNvSpPr/>
          <p:nvPr/>
        </p:nvSpPr>
        <p:spPr bwMode="auto">
          <a:xfrm>
            <a:off x="5356842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6" name="Trapezoid 55">
            <a:extLst>
              <a:ext uri="{FF2B5EF4-FFF2-40B4-BE49-F238E27FC236}">
                <a16:creationId xmlns:a16="http://schemas.microsoft.com/office/drawing/2014/main" id="{3CBF40E8-83B0-40B6-AD03-6E9F6EC4A46D}"/>
              </a:ext>
            </a:extLst>
          </p:cNvPr>
          <p:cNvSpPr/>
          <p:nvPr/>
        </p:nvSpPr>
        <p:spPr bwMode="auto">
          <a:xfrm>
            <a:off x="5587388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7" name="Trapezoid 56">
            <a:extLst>
              <a:ext uri="{FF2B5EF4-FFF2-40B4-BE49-F238E27FC236}">
                <a16:creationId xmlns:a16="http://schemas.microsoft.com/office/drawing/2014/main" id="{3942FB80-10B6-4511-88B1-8CABA6BE290B}"/>
              </a:ext>
            </a:extLst>
          </p:cNvPr>
          <p:cNvSpPr/>
          <p:nvPr/>
        </p:nvSpPr>
        <p:spPr bwMode="auto">
          <a:xfrm>
            <a:off x="5817934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8" name="Trapezoid 57">
            <a:extLst>
              <a:ext uri="{FF2B5EF4-FFF2-40B4-BE49-F238E27FC236}">
                <a16:creationId xmlns:a16="http://schemas.microsoft.com/office/drawing/2014/main" id="{706E6F10-DC2B-4510-AB7E-D2E99BB4D2B8}"/>
              </a:ext>
            </a:extLst>
          </p:cNvPr>
          <p:cNvSpPr/>
          <p:nvPr/>
        </p:nvSpPr>
        <p:spPr bwMode="auto">
          <a:xfrm>
            <a:off x="6048480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9" name="Trapezoid 58">
            <a:extLst>
              <a:ext uri="{FF2B5EF4-FFF2-40B4-BE49-F238E27FC236}">
                <a16:creationId xmlns:a16="http://schemas.microsoft.com/office/drawing/2014/main" id="{BDA49E9F-03F7-41AA-A1DB-D6C82E34F42F}"/>
              </a:ext>
            </a:extLst>
          </p:cNvPr>
          <p:cNvSpPr/>
          <p:nvPr/>
        </p:nvSpPr>
        <p:spPr bwMode="auto">
          <a:xfrm>
            <a:off x="6279026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3516A5C-CCC8-434D-86FA-945CD7BFE1BE}"/>
              </a:ext>
            </a:extLst>
          </p:cNvPr>
          <p:cNvSpPr/>
          <p:nvPr/>
        </p:nvSpPr>
        <p:spPr bwMode="auto">
          <a:xfrm>
            <a:off x="6509570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61" name="Trapezoid 60">
            <a:extLst>
              <a:ext uri="{FF2B5EF4-FFF2-40B4-BE49-F238E27FC236}">
                <a16:creationId xmlns:a16="http://schemas.microsoft.com/office/drawing/2014/main" id="{8C368D71-1BA7-41CC-A9A8-2794F04DA57E}"/>
              </a:ext>
            </a:extLst>
          </p:cNvPr>
          <p:cNvSpPr/>
          <p:nvPr/>
        </p:nvSpPr>
        <p:spPr bwMode="auto">
          <a:xfrm>
            <a:off x="745922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62" name="Trapezoid 61">
            <a:extLst>
              <a:ext uri="{FF2B5EF4-FFF2-40B4-BE49-F238E27FC236}">
                <a16:creationId xmlns:a16="http://schemas.microsoft.com/office/drawing/2014/main" id="{B3BABE7C-4447-432C-9486-DD5F6AC16108}"/>
              </a:ext>
            </a:extLst>
          </p:cNvPr>
          <p:cNvSpPr/>
          <p:nvPr/>
        </p:nvSpPr>
        <p:spPr bwMode="auto">
          <a:xfrm>
            <a:off x="976468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63" name="Trapezoid 62">
            <a:extLst>
              <a:ext uri="{FF2B5EF4-FFF2-40B4-BE49-F238E27FC236}">
                <a16:creationId xmlns:a16="http://schemas.microsoft.com/office/drawing/2014/main" id="{4089518D-4C48-460A-8C24-FE734FC433F9}"/>
              </a:ext>
            </a:extLst>
          </p:cNvPr>
          <p:cNvSpPr/>
          <p:nvPr/>
        </p:nvSpPr>
        <p:spPr bwMode="auto">
          <a:xfrm>
            <a:off x="1437560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4" name="Trapezoid 63">
            <a:extLst>
              <a:ext uri="{FF2B5EF4-FFF2-40B4-BE49-F238E27FC236}">
                <a16:creationId xmlns:a16="http://schemas.microsoft.com/office/drawing/2014/main" id="{4AED9470-2404-42F0-8ED9-34CD921939D4}"/>
              </a:ext>
            </a:extLst>
          </p:cNvPr>
          <p:cNvSpPr/>
          <p:nvPr/>
        </p:nvSpPr>
        <p:spPr bwMode="auto">
          <a:xfrm>
            <a:off x="1898652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5" name="Trapezoid 64">
            <a:extLst>
              <a:ext uri="{FF2B5EF4-FFF2-40B4-BE49-F238E27FC236}">
                <a16:creationId xmlns:a16="http://schemas.microsoft.com/office/drawing/2014/main" id="{1BF1C8F3-268B-4B73-B71C-011125BCB7A2}"/>
              </a:ext>
            </a:extLst>
          </p:cNvPr>
          <p:cNvSpPr/>
          <p:nvPr/>
        </p:nvSpPr>
        <p:spPr bwMode="auto">
          <a:xfrm>
            <a:off x="2359744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6" name="Trapezoid 65">
            <a:extLst>
              <a:ext uri="{FF2B5EF4-FFF2-40B4-BE49-F238E27FC236}">
                <a16:creationId xmlns:a16="http://schemas.microsoft.com/office/drawing/2014/main" id="{9D6009F5-B724-4463-9C82-DC06B106F4F1}"/>
              </a:ext>
            </a:extLst>
          </p:cNvPr>
          <p:cNvSpPr/>
          <p:nvPr/>
        </p:nvSpPr>
        <p:spPr bwMode="auto">
          <a:xfrm>
            <a:off x="2820836" y="2114578"/>
            <a:ext cx="216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7" name="Trapezoid 66">
            <a:extLst>
              <a:ext uri="{FF2B5EF4-FFF2-40B4-BE49-F238E27FC236}">
                <a16:creationId xmlns:a16="http://schemas.microsoft.com/office/drawing/2014/main" id="{27F8D153-F898-4410-B0C3-AA939EA5C2DE}"/>
              </a:ext>
            </a:extLst>
          </p:cNvPr>
          <p:cNvSpPr/>
          <p:nvPr/>
        </p:nvSpPr>
        <p:spPr bwMode="auto">
          <a:xfrm>
            <a:off x="739099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	</a:t>
            </a:r>
          </a:p>
        </p:txBody>
      </p:sp>
      <p:sp>
        <p:nvSpPr>
          <p:cNvPr id="68" name="Trapezoid 67">
            <a:extLst>
              <a:ext uri="{FF2B5EF4-FFF2-40B4-BE49-F238E27FC236}">
                <a16:creationId xmlns:a16="http://schemas.microsoft.com/office/drawing/2014/main" id="{3212CABA-88B0-4026-8A60-90EBE2494A0F}"/>
              </a:ext>
            </a:extLst>
          </p:cNvPr>
          <p:cNvSpPr/>
          <p:nvPr/>
        </p:nvSpPr>
        <p:spPr bwMode="auto">
          <a:xfrm>
            <a:off x="1200191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9" name="Trapezoid 68">
            <a:extLst>
              <a:ext uri="{FF2B5EF4-FFF2-40B4-BE49-F238E27FC236}">
                <a16:creationId xmlns:a16="http://schemas.microsoft.com/office/drawing/2014/main" id="{8B33B0B8-6E12-44A2-987F-4E1CBD5ABFF7}"/>
              </a:ext>
            </a:extLst>
          </p:cNvPr>
          <p:cNvSpPr/>
          <p:nvPr/>
        </p:nvSpPr>
        <p:spPr bwMode="auto">
          <a:xfrm>
            <a:off x="1661283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0" name="Trapezoid 69">
            <a:extLst>
              <a:ext uri="{FF2B5EF4-FFF2-40B4-BE49-F238E27FC236}">
                <a16:creationId xmlns:a16="http://schemas.microsoft.com/office/drawing/2014/main" id="{70043F6D-4458-461C-A99E-84F12F368410}"/>
              </a:ext>
            </a:extLst>
          </p:cNvPr>
          <p:cNvSpPr/>
          <p:nvPr/>
        </p:nvSpPr>
        <p:spPr bwMode="auto">
          <a:xfrm>
            <a:off x="2122375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" name="Trapezoid 70">
            <a:extLst>
              <a:ext uri="{FF2B5EF4-FFF2-40B4-BE49-F238E27FC236}">
                <a16:creationId xmlns:a16="http://schemas.microsoft.com/office/drawing/2014/main" id="{3714A593-BCD4-47D4-90AA-C6E72B25D655}"/>
              </a:ext>
            </a:extLst>
          </p:cNvPr>
          <p:cNvSpPr/>
          <p:nvPr/>
        </p:nvSpPr>
        <p:spPr bwMode="auto">
          <a:xfrm>
            <a:off x="2583467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2" name="Trapezoid 71">
            <a:extLst>
              <a:ext uri="{FF2B5EF4-FFF2-40B4-BE49-F238E27FC236}">
                <a16:creationId xmlns:a16="http://schemas.microsoft.com/office/drawing/2014/main" id="{CF9386B1-F95B-4A39-8399-0F701E1E3A63}"/>
              </a:ext>
            </a:extLst>
          </p:cNvPr>
          <p:cNvSpPr/>
          <p:nvPr/>
        </p:nvSpPr>
        <p:spPr bwMode="auto">
          <a:xfrm>
            <a:off x="3505651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3" name="Trapezoid 72">
            <a:extLst>
              <a:ext uri="{FF2B5EF4-FFF2-40B4-BE49-F238E27FC236}">
                <a16:creationId xmlns:a16="http://schemas.microsoft.com/office/drawing/2014/main" id="{8944EF35-94EE-4092-BDCE-9E2A468912CC}"/>
              </a:ext>
            </a:extLst>
          </p:cNvPr>
          <p:cNvSpPr/>
          <p:nvPr/>
        </p:nvSpPr>
        <p:spPr bwMode="auto">
          <a:xfrm>
            <a:off x="3044559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4" name="Trapezoid 73">
            <a:extLst>
              <a:ext uri="{FF2B5EF4-FFF2-40B4-BE49-F238E27FC236}">
                <a16:creationId xmlns:a16="http://schemas.microsoft.com/office/drawing/2014/main" id="{117A2F9C-1001-43D4-A1FA-EEB5D6DD842E}"/>
              </a:ext>
            </a:extLst>
          </p:cNvPr>
          <p:cNvSpPr/>
          <p:nvPr/>
        </p:nvSpPr>
        <p:spPr bwMode="auto">
          <a:xfrm>
            <a:off x="3966743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5" name="Trapezoid 74">
            <a:extLst>
              <a:ext uri="{FF2B5EF4-FFF2-40B4-BE49-F238E27FC236}">
                <a16:creationId xmlns:a16="http://schemas.microsoft.com/office/drawing/2014/main" id="{7E67B646-F6E9-4D14-A884-073144A6F821}"/>
              </a:ext>
            </a:extLst>
          </p:cNvPr>
          <p:cNvSpPr/>
          <p:nvPr/>
        </p:nvSpPr>
        <p:spPr bwMode="auto">
          <a:xfrm>
            <a:off x="4427835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6" name="Trapezoid 75">
            <a:extLst>
              <a:ext uri="{FF2B5EF4-FFF2-40B4-BE49-F238E27FC236}">
                <a16:creationId xmlns:a16="http://schemas.microsoft.com/office/drawing/2014/main" id="{3F124D6D-06C8-48D8-8E51-6FDA8C40CE5C}"/>
              </a:ext>
            </a:extLst>
          </p:cNvPr>
          <p:cNvSpPr/>
          <p:nvPr/>
        </p:nvSpPr>
        <p:spPr bwMode="auto">
          <a:xfrm>
            <a:off x="4888927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7" name="Trapezoid 76">
            <a:extLst>
              <a:ext uri="{FF2B5EF4-FFF2-40B4-BE49-F238E27FC236}">
                <a16:creationId xmlns:a16="http://schemas.microsoft.com/office/drawing/2014/main" id="{96148F9C-DCE3-4A6D-BCBF-25881D2C3752}"/>
              </a:ext>
            </a:extLst>
          </p:cNvPr>
          <p:cNvSpPr/>
          <p:nvPr/>
        </p:nvSpPr>
        <p:spPr bwMode="auto">
          <a:xfrm>
            <a:off x="5350019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8" name="Trapezoid 77">
            <a:extLst>
              <a:ext uri="{FF2B5EF4-FFF2-40B4-BE49-F238E27FC236}">
                <a16:creationId xmlns:a16="http://schemas.microsoft.com/office/drawing/2014/main" id="{197DE5A9-F06E-40F0-B109-847B64C776CE}"/>
              </a:ext>
            </a:extLst>
          </p:cNvPr>
          <p:cNvSpPr/>
          <p:nvPr/>
        </p:nvSpPr>
        <p:spPr bwMode="auto">
          <a:xfrm>
            <a:off x="5811111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79" name="Trapezoid 78">
            <a:extLst>
              <a:ext uri="{FF2B5EF4-FFF2-40B4-BE49-F238E27FC236}">
                <a16:creationId xmlns:a16="http://schemas.microsoft.com/office/drawing/2014/main" id="{1D9686F4-FE1A-41FA-A3BF-4AA06C9EAF59}"/>
              </a:ext>
            </a:extLst>
          </p:cNvPr>
          <p:cNvSpPr/>
          <p:nvPr/>
        </p:nvSpPr>
        <p:spPr bwMode="auto">
          <a:xfrm>
            <a:off x="6272201" y="2555908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0" name="Trapezoid 79">
            <a:extLst>
              <a:ext uri="{FF2B5EF4-FFF2-40B4-BE49-F238E27FC236}">
                <a16:creationId xmlns:a16="http://schemas.microsoft.com/office/drawing/2014/main" id="{2F60D6E3-AC20-42D6-8E1F-7CC57B8B28F6}"/>
              </a:ext>
            </a:extLst>
          </p:cNvPr>
          <p:cNvSpPr/>
          <p:nvPr/>
        </p:nvSpPr>
        <p:spPr bwMode="auto">
          <a:xfrm>
            <a:off x="1192468" y="3411977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1" name="Trapezoid 80">
            <a:extLst>
              <a:ext uri="{FF2B5EF4-FFF2-40B4-BE49-F238E27FC236}">
                <a16:creationId xmlns:a16="http://schemas.microsoft.com/office/drawing/2014/main" id="{71F44F24-D34A-44F1-9C4B-7D9D48971157}"/>
              </a:ext>
            </a:extLst>
          </p:cNvPr>
          <p:cNvSpPr/>
          <p:nvPr/>
        </p:nvSpPr>
        <p:spPr bwMode="auto">
          <a:xfrm>
            <a:off x="2119445" y="3411977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2" name="Trapezoid 81">
            <a:extLst>
              <a:ext uri="{FF2B5EF4-FFF2-40B4-BE49-F238E27FC236}">
                <a16:creationId xmlns:a16="http://schemas.microsoft.com/office/drawing/2014/main" id="{440E149D-563A-43D3-A9AC-C4E522311E95}"/>
              </a:ext>
            </a:extLst>
          </p:cNvPr>
          <p:cNvSpPr/>
          <p:nvPr/>
        </p:nvSpPr>
        <p:spPr bwMode="auto">
          <a:xfrm>
            <a:off x="3046422" y="3411977"/>
            <a:ext cx="912598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3" name="Trapezoid 82">
            <a:extLst>
              <a:ext uri="{FF2B5EF4-FFF2-40B4-BE49-F238E27FC236}">
                <a16:creationId xmlns:a16="http://schemas.microsoft.com/office/drawing/2014/main" id="{9786E059-7C28-4EDB-9C57-A2824DBD988A}"/>
              </a:ext>
            </a:extLst>
          </p:cNvPr>
          <p:cNvSpPr/>
          <p:nvPr/>
        </p:nvSpPr>
        <p:spPr bwMode="auto">
          <a:xfrm>
            <a:off x="3973399" y="3411977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4" name="Trapezoid 83">
            <a:extLst>
              <a:ext uri="{FF2B5EF4-FFF2-40B4-BE49-F238E27FC236}">
                <a16:creationId xmlns:a16="http://schemas.microsoft.com/office/drawing/2014/main" id="{CE7EE4EA-C2EE-45B8-9803-07B34FB7D072}"/>
              </a:ext>
            </a:extLst>
          </p:cNvPr>
          <p:cNvSpPr/>
          <p:nvPr/>
        </p:nvSpPr>
        <p:spPr bwMode="auto">
          <a:xfrm>
            <a:off x="4900376" y="3411977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5" name="Trapezoid 84">
            <a:extLst>
              <a:ext uri="{FF2B5EF4-FFF2-40B4-BE49-F238E27FC236}">
                <a16:creationId xmlns:a16="http://schemas.microsoft.com/office/drawing/2014/main" id="{062032D3-FA45-47C2-BC9F-A68EF101D3C4}"/>
              </a:ext>
            </a:extLst>
          </p:cNvPr>
          <p:cNvSpPr/>
          <p:nvPr/>
        </p:nvSpPr>
        <p:spPr bwMode="auto">
          <a:xfrm>
            <a:off x="5819395" y="3425223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6" name="Trapezoid 85">
            <a:extLst>
              <a:ext uri="{FF2B5EF4-FFF2-40B4-BE49-F238E27FC236}">
                <a16:creationId xmlns:a16="http://schemas.microsoft.com/office/drawing/2014/main" id="{400232B1-B019-4B54-B8F6-6C6AE3E55EF4}"/>
              </a:ext>
            </a:extLst>
          </p:cNvPr>
          <p:cNvSpPr/>
          <p:nvPr/>
        </p:nvSpPr>
        <p:spPr bwMode="auto">
          <a:xfrm>
            <a:off x="1195392" y="4359338"/>
            <a:ext cx="1801368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7" name="Trapezoid 86">
            <a:extLst>
              <a:ext uri="{FF2B5EF4-FFF2-40B4-BE49-F238E27FC236}">
                <a16:creationId xmlns:a16="http://schemas.microsoft.com/office/drawing/2014/main" id="{DB092B90-DA75-4EB4-BE06-6C9222BC1A84}"/>
              </a:ext>
            </a:extLst>
          </p:cNvPr>
          <p:cNvSpPr/>
          <p:nvPr/>
        </p:nvSpPr>
        <p:spPr bwMode="auto">
          <a:xfrm>
            <a:off x="3022379" y="4355938"/>
            <a:ext cx="1879808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SG" dirty="0"/>
              <a:t>2</a:t>
            </a:r>
            <a:endParaRPr kumimoji="0" lang="en-SG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8" name="Trapezoid 87">
            <a:extLst>
              <a:ext uri="{FF2B5EF4-FFF2-40B4-BE49-F238E27FC236}">
                <a16:creationId xmlns:a16="http://schemas.microsoft.com/office/drawing/2014/main" id="{46269672-3526-47A3-BB5E-36478A0F23F0}"/>
              </a:ext>
            </a:extLst>
          </p:cNvPr>
          <p:cNvSpPr/>
          <p:nvPr/>
        </p:nvSpPr>
        <p:spPr bwMode="auto">
          <a:xfrm>
            <a:off x="4910427" y="4355936"/>
            <a:ext cx="1801368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SG" dirty="0"/>
              <a:t>1</a:t>
            </a:r>
            <a:endParaRPr kumimoji="0" lang="en-SG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9" name="Trapezoid 88">
            <a:extLst>
              <a:ext uri="{FF2B5EF4-FFF2-40B4-BE49-F238E27FC236}">
                <a16:creationId xmlns:a16="http://schemas.microsoft.com/office/drawing/2014/main" id="{1728253F-9204-439A-BFF5-62334E6D5742}"/>
              </a:ext>
            </a:extLst>
          </p:cNvPr>
          <p:cNvSpPr/>
          <p:nvPr/>
        </p:nvSpPr>
        <p:spPr bwMode="auto">
          <a:xfrm>
            <a:off x="1201679" y="5287695"/>
            <a:ext cx="36576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37774F4-CB41-42CD-A53C-E3FC8ED40946}"/>
              </a:ext>
            </a:extLst>
          </p:cNvPr>
          <p:cNvSpPr txBox="1"/>
          <p:nvPr/>
        </p:nvSpPr>
        <p:spPr bwMode="auto">
          <a:xfrm>
            <a:off x="-4822" y="3488529"/>
            <a:ext cx="6933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11ah 4</a:t>
            </a: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MHz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1319868-06E2-45C3-9DCA-BFADABC429CF}"/>
              </a:ext>
            </a:extLst>
          </p:cNvPr>
          <p:cNvSpPr txBox="1"/>
          <p:nvPr/>
        </p:nvSpPr>
        <p:spPr bwMode="auto">
          <a:xfrm>
            <a:off x="-4822" y="4377418"/>
            <a:ext cx="6933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11ah 8</a:t>
            </a: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MHz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CCBAB9D-85A6-46B2-9D3E-42CF64DE9102}"/>
              </a:ext>
            </a:extLst>
          </p:cNvPr>
          <p:cNvSpPr txBox="1"/>
          <p:nvPr/>
        </p:nvSpPr>
        <p:spPr bwMode="auto">
          <a:xfrm>
            <a:off x="-4822" y="5322557"/>
            <a:ext cx="9204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11ah 16</a:t>
            </a:r>
            <a:r>
              <a:rPr lang="en-S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MHz</a:t>
            </a:r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38DC3A61-4E16-468E-9C85-EEECFCAEDD4D}"/>
              </a:ext>
            </a:extLst>
          </p:cNvPr>
          <p:cNvCxnSpPr>
            <a:cxnSpLocks/>
          </p:cNvCxnSpPr>
          <p:nvPr/>
        </p:nvCxnSpPr>
        <p:spPr bwMode="auto">
          <a:xfrm>
            <a:off x="1192468" y="1617135"/>
            <a:ext cx="0" cy="475488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D707624F-304F-4D4F-B05F-0BC8391DA452}"/>
              </a:ext>
            </a:extLst>
          </p:cNvPr>
          <p:cNvSpPr txBox="1"/>
          <p:nvPr/>
        </p:nvSpPr>
        <p:spPr bwMode="auto">
          <a:xfrm>
            <a:off x="982608" y="1353983"/>
            <a:ext cx="82426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904MHz</a:t>
            </a:r>
          </a:p>
        </p:txBody>
      </p:sp>
      <p:sp>
        <p:nvSpPr>
          <p:cNvPr id="94" name="Trapezoid 93">
            <a:extLst>
              <a:ext uri="{FF2B5EF4-FFF2-40B4-BE49-F238E27FC236}">
                <a16:creationId xmlns:a16="http://schemas.microsoft.com/office/drawing/2014/main" id="{1BB13FB7-5C7D-4070-B2C3-022873737E33}"/>
              </a:ext>
            </a:extLst>
          </p:cNvPr>
          <p:cNvSpPr/>
          <p:nvPr/>
        </p:nvSpPr>
        <p:spPr bwMode="auto">
          <a:xfrm>
            <a:off x="973367" y="5742781"/>
            <a:ext cx="36576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97" name="Trapezoid 96">
            <a:extLst>
              <a:ext uri="{FF2B5EF4-FFF2-40B4-BE49-F238E27FC236}">
                <a16:creationId xmlns:a16="http://schemas.microsoft.com/office/drawing/2014/main" id="{BF020490-FABC-4AFA-ADF8-B1BE8503B661}"/>
              </a:ext>
            </a:extLst>
          </p:cNvPr>
          <p:cNvSpPr/>
          <p:nvPr/>
        </p:nvSpPr>
        <p:spPr bwMode="auto">
          <a:xfrm>
            <a:off x="964885" y="4799088"/>
            <a:ext cx="1801368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98" name="Trapezoid 97">
            <a:extLst>
              <a:ext uri="{FF2B5EF4-FFF2-40B4-BE49-F238E27FC236}">
                <a16:creationId xmlns:a16="http://schemas.microsoft.com/office/drawing/2014/main" id="{0601C11C-E4A9-4372-B24F-B0EC383C620A}"/>
              </a:ext>
            </a:extLst>
          </p:cNvPr>
          <p:cNvSpPr/>
          <p:nvPr/>
        </p:nvSpPr>
        <p:spPr bwMode="auto">
          <a:xfrm>
            <a:off x="2791872" y="4795688"/>
            <a:ext cx="1879808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99" name="Trapezoid 98">
            <a:extLst>
              <a:ext uri="{FF2B5EF4-FFF2-40B4-BE49-F238E27FC236}">
                <a16:creationId xmlns:a16="http://schemas.microsoft.com/office/drawing/2014/main" id="{C5910987-6557-4D6F-BA88-46E5BDF40B0A}"/>
              </a:ext>
            </a:extLst>
          </p:cNvPr>
          <p:cNvSpPr/>
          <p:nvPr/>
        </p:nvSpPr>
        <p:spPr bwMode="auto">
          <a:xfrm>
            <a:off x="4679920" y="4795686"/>
            <a:ext cx="1801368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8CE73F7B-4744-4165-9866-BE95E9F36A74}"/>
              </a:ext>
            </a:extLst>
          </p:cNvPr>
          <p:cNvCxnSpPr>
            <a:cxnSpLocks/>
          </p:cNvCxnSpPr>
          <p:nvPr/>
        </p:nvCxnSpPr>
        <p:spPr bwMode="auto">
          <a:xfrm>
            <a:off x="964513" y="1617135"/>
            <a:ext cx="0" cy="475488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01" name="Trapezoid 100">
            <a:extLst>
              <a:ext uri="{FF2B5EF4-FFF2-40B4-BE49-F238E27FC236}">
                <a16:creationId xmlns:a16="http://schemas.microsoft.com/office/drawing/2014/main" id="{5728CAF6-1F73-4BE5-8BD2-2DFAFF43299D}"/>
              </a:ext>
            </a:extLst>
          </p:cNvPr>
          <p:cNvSpPr/>
          <p:nvPr/>
        </p:nvSpPr>
        <p:spPr bwMode="auto">
          <a:xfrm>
            <a:off x="971968" y="3833239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2" name="Trapezoid 101">
            <a:extLst>
              <a:ext uri="{FF2B5EF4-FFF2-40B4-BE49-F238E27FC236}">
                <a16:creationId xmlns:a16="http://schemas.microsoft.com/office/drawing/2014/main" id="{F8BCDFAE-96C5-4BC3-BC90-F290A141914C}"/>
              </a:ext>
            </a:extLst>
          </p:cNvPr>
          <p:cNvSpPr/>
          <p:nvPr/>
        </p:nvSpPr>
        <p:spPr bwMode="auto">
          <a:xfrm>
            <a:off x="1898945" y="3833239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3" name="Trapezoid 102">
            <a:extLst>
              <a:ext uri="{FF2B5EF4-FFF2-40B4-BE49-F238E27FC236}">
                <a16:creationId xmlns:a16="http://schemas.microsoft.com/office/drawing/2014/main" id="{B12D9F80-3FFD-4E34-BE1C-28F41AA2307F}"/>
              </a:ext>
            </a:extLst>
          </p:cNvPr>
          <p:cNvSpPr/>
          <p:nvPr/>
        </p:nvSpPr>
        <p:spPr bwMode="auto">
          <a:xfrm>
            <a:off x="2825922" y="3833239"/>
            <a:ext cx="912598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4" name="Trapezoid 103">
            <a:extLst>
              <a:ext uri="{FF2B5EF4-FFF2-40B4-BE49-F238E27FC236}">
                <a16:creationId xmlns:a16="http://schemas.microsoft.com/office/drawing/2014/main" id="{B10C3EB3-88C7-4C1D-800F-5B3168ACCC3D}"/>
              </a:ext>
            </a:extLst>
          </p:cNvPr>
          <p:cNvSpPr/>
          <p:nvPr/>
        </p:nvSpPr>
        <p:spPr bwMode="auto">
          <a:xfrm>
            <a:off x="3752899" y="3833239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5" name="Trapezoid 104">
            <a:extLst>
              <a:ext uri="{FF2B5EF4-FFF2-40B4-BE49-F238E27FC236}">
                <a16:creationId xmlns:a16="http://schemas.microsoft.com/office/drawing/2014/main" id="{D95E232D-40FE-405C-8349-8B411AEE9B79}"/>
              </a:ext>
            </a:extLst>
          </p:cNvPr>
          <p:cNvSpPr/>
          <p:nvPr/>
        </p:nvSpPr>
        <p:spPr bwMode="auto">
          <a:xfrm>
            <a:off x="4679876" y="3833239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6" name="Trapezoid 105">
            <a:extLst>
              <a:ext uri="{FF2B5EF4-FFF2-40B4-BE49-F238E27FC236}">
                <a16:creationId xmlns:a16="http://schemas.microsoft.com/office/drawing/2014/main" id="{6BDE32AB-D8E1-4652-9C87-4C1182DAC05D}"/>
              </a:ext>
            </a:extLst>
          </p:cNvPr>
          <p:cNvSpPr/>
          <p:nvPr/>
        </p:nvSpPr>
        <p:spPr bwMode="auto">
          <a:xfrm>
            <a:off x="5598895" y="3846485"/>
            <a:ext cx="900000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7" name="Trapezoid 106">
            <a:extLst>
              <a:ext uri="{FF2B5EF4-FFF2-40B4-BE49-F238E27FC236}">
                <a16:creationId xmlns:a16="http://schemas.microsoft.com/office/drawing/2014/main" id="{56FC5755-263E-46D4-9B54-43AFC2EADB93}"/>
              </a:ext>
            </a:extLst>
          </p:cNvPr>
          <p:cNvSpPr/>
          <p:nvPr/>
        </p:nvSpPr>
        <p:spPr bwMode="auto">
          <a:xfrm>
            <a:off x="971964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8" name="Trapezoid 107">
            <a:extLst>
              <a:ext uri="{FF2B5EF4-FFF2-40B4-BE49-F238E27FC236}">
                <a16:creationId xmlns:a16="http://schemas.microsoft.com/office/drawing/2014/main" id="{E89F5A85-3850-48D8-AB3F-5EAC0DB05374}"/>
              </a:ext>
            </a:extLst>
          </p:cNvPr>
          <p:cNvSpPr/>
          <p:nvPr/>
        </p:nvSpPr>
        <p:spPr bwMode="auto">
          <a:xfrm>
            <a:off x="1433056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09" name="Trapezoid 108">
            <a:extLst>
              <a:ext uri="{FF2B5EF4-FFF2-40B4-BE49-F238E27FC236}">
                <a16:creationId xmlns:a16="http://schemas.microsoft.com/office/drawing/2014/main" id="{619967AA-AAEB-419D-8ED6-D68572F039E6}"/>
              </a:ext>
            </a:extLst>
          </p:cNvPr>
          <p:cNvSpPr/>
          <p:nvPr/>
        </p:nvSpPr>
        <p:spPr bwMode="auto">
          <a:xfrm>
            <a:off x="1894148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0" name="Trapezoid 109">
            <a:extLst>
              <a:ext uri="{FF2B5EF4-FFF2-40B4-BE49-F238E27FC236}">
                <a16:creationId xmlns:a16="http://schemas.microsoft.com/office/drawing/2014/main" id="{96C5B7A7-3AD4-4ED0-84E9-406D5FF97727}"/>
              </a:ext>
            </a:extLst>
          </p:cNvPr>
          <p:cNvSpPr/>
          <p:nvPr/>
        </p:nvSpPr>
        <p:spPr bwMode="auto">
          <a:xfrm>
            <a:off x="2355240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1" name="Trapezoid 110">
            <a:extLst>
              <a:ext uri="{FF2B5EF4-FFF2-40B4-BE49-F238E27FC236}">
                <a16:creationId xmlns:a16="http://schemas.microsoft.com/office/drawing/2014/main" id="{160896EA-005F-484A-886F-154251235432}"/>
              </a:ext>
            </a:extLst>
          </p:cNvPr>
          <p:cNvSpPr/>
          <p:nvPr/>
        </p:nvSpPr>
        <p:spPr bwMode="auto">
          <a:xfrm>
            <a:off x="3277424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2" name="Trapezoid 111">
            <a:extLst>
              <a:ext uri="{FF2B5EF4-FFF2-40B4-BE49-F238E27FC236}">
                <a16:creationId xmlns:a16="http://schemas.microsoft.com/office/drawing/2014/main" id="{339A46C8-8374-4936-813E-A6BE4FAB506A}"/>
              </a:ext>
            </a:extLst>
          </p:cNvPr>
          <p:cNvSpPr/>
          <p:nvPr/>
        </p:nvSpPr>
        <p:spPr bwMode="auto">
          <a:xfrm>
            <a:off x="2816332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3" name="Trapezoid 112">
            <a:extLst>
              <a:ext uri="{FF2B5EF4-FFF2-40B4-BE49-F238E27FC236}">
                <a16:creationId xmlns:a16="http://schemas.microsoft.com/office/drawing/2014/main" id="{AEEFC537-251A-4ADC-9246-88F8397D21B2}"/>
              </a:ext>
            </a:extLst>
          </p:cNvPr>
          <p:cNvSpPr/>
          <p:nvPr/>
        </p:nvSpPr>
        <p:spPr bwMode="auto">
          <a:xfrm>
            <a:off x="3738516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4" name="Trapezoid 113">
            <a:extLst>
              <a:ext uri="{FF2B5EF4-FFF2-40B4-BE49-F238E27FC236}">
                <a16:creationId xmlns:a16="http://schemas.microsoft.com/office/drawing/2014/main" id="{852B0AD1-93E8-46A9-B5E9-C91F63583951}"/>
              </a:ext>
            </a:extLst>
          </p:cNvPr>
          <p:cNvSpPr/>
          <p:nvPr/>
        </p:nvSpPr>
        <p:spPr bwMode="auto">
          <a:xfrm>
            <a:off x="4199608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5" name="Trapezoid 114">
            <a:extLst>
              <a:ext uri="{FF2B5EF4-FFF2-40B4-BE49-F238E27FC236}">
                <a16:creationId xmlns:a16="http://schemas.microsoft.com/office/drawing/2014/main" id="{701CBAE3-1E6A-429F-9726-F368726D18D5}"/>
              </a:ext>
            </a:extLst>
          </p:cNvPr>
          <p:cNvSpPr/>
          <p:nvPr/>
        </p:nvSpPr>
        <p:spPr bwMode="auto">
          <a:xfrm>
            <a:off x="4660700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" name="Trapezoid 115">
            <a:extLst>
              <a:ext uri="{FF2B5EF4-FFF2-40B4-BE49-F238E27FC236}">
                <a16:creationId xmlns:a16="http://schemas.microsoft.com/office/drawing/2014/main" id="{59BE0CB7-025C-4D4E-9CF1-4B5392552CD8}"/>
              </a:ext>
            </a:extLst>
          </p:cNvPr>
          <p:cNvSpPr/>
          <p:nvPr/>
        </p:nvSpPr>
        <p:spPr bwMode="auto">
          <a:xfrm>
            <a:off x="5121792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7" name="Trapezoid 116">
            <a:extLst>
              <a:ext uri="{FF2B5EF4-FFF2-40B4-BE49-F238E27FC236}">
                <a16:creationId xmlns:a16="http://schemas.microsoft.com/office/drawing/2014/main" id="{9FAF85B5-CDD7-4ECB-9872-742CD0446DF9}"/>
              </a:ext>
            </a:extLst>
          </p:cNvPr>
          <p:cNvSpPr/>
          <p:nvPr/>
        </p:nvSpPr>
        <p:spPr bwMode="auto">
          <a:xfrm>
            <a:off x="5582884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8" name="Trapezoid 117">
            <a:extLst>
              <a:ext uri="{FF2B5EF4-FFF2-40B4-BE49-F238E27FC236}">
                <a16:creationId xmlns:a16="http://schemas.microsoft.com/office/drawing/2014/main" id="{70A8DA0B-DFE8-4A78-A15B-67CCF50FA0CF}"/>
              </a:ext>
            </a:extLst>
          </p:cNvPr>
          <p:cNvSpPr/>
          <p:nvPr/>
        </p:nvSpPr>
        <p:spPr bwMode="auto">
          <a:xfrm>
            <a:off x="6043974" y="2955794"/>
            <a:ext cx="438912" cy="360000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SG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2F9CB19-09F0-4862-BBED-9CC7091D1116}"/>
              </a:ext>
            </a:extLst>
          </p:cNvPr>
          <p:cNvSpPr txBox="1"/>
          <p:nvPr/>
        </p:nvSpPr>
        <p:spPr bwMode="auto">
          <a:xfrm>
            <a:off x="7082716" y="2266332"/>
            <a:ext cx="15313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1: Type 1 channels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2C593E0-C1CC-4984-900F-B97B61A21880}"/>
              </a:ext>
            </a:extLst>
          </p:cNvPr>
          <p:cNvSpPr txBox="1"/>
          <p:nvPr/>
        </p:nvSpPr>
        <p:spPr bwMode="auto">
          <a:xfrm>
            <a:off x="7092324" y="2661100"/>
            <a:ext cx="15313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SG" sz="1400" dirty="0">
                <a:cs typeface="Times New Roman" panose="02020603050405020304" pitchFamily="18" charset="0"/>
              </a:rPr>
              <a:t>2: Type 2 channels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00A1A23A-52FF-4D79-BB82-CF62A6E19C82}"/>
              </a:ext>
            </a:extLst>
          </p:cNvPr>
          <p:cNvSpPr txBox="1"/>
          <p:nvPr/>
        </p:nvSpPr>
        <p:spPr bwMode="auto">
          <a:xfrm>
            <a:off x="6814935" y="3217083"/>
            <a:ext cx="222661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cs typeface="Times New Roman" panose="02020603050405020304" pitchFamily="18" charset="0"/>
              </a:rPr>
              <a:t>type 2 channel CCA levels (i.e., thresholds) are defined to be higher than type 1 channel CCA levels.</a:t>
            </a:r>
            <a:endParaRPr lang="en-SG" sz="1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631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F62B2-78CE-4A9C-873A-E84843723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AMP-S1G Channelization for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8A12B-2063-4435-8A97-739ADA5F7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47801"/>
            <a:ext cx="7772400" cy="5027611"/>
          </a:xfrm>
        </p:spPr>
        <p:txBody>
          <a:bodyPr/>
          <a:lstStyle/>
          <a:p>
            <a:r>
              <a:rPr lang="en-US" b="0" dirty="0"/>
              <a:t>According to </a:t>
            </a:r>
            <a:r>
              <a:rPr lang="en-SG" b="0" dirty="0"/>
              <a:t>US S1G Regulation: FCC 15.247 [7]: 902-928Mhz</a:t>
            </a:r>
          </a:p>
          <a:p>
            <a:pPr lvl="1"/>
            <a:r>
              <a:rPr lang="en-US" dirty="0"/>
              <a:t>Frequency hopping (FH) systems shall have,</a:t>
            </a:r>
          </a:p>
          <a:p>
            <a:pPr lvl="2"/>
            <a:r>
              <a:rPr lang="en-US" dirty="0"/>
              <a:t>From 15.247 (a)(1)(i) The </a:t>
            </a:r>
            <a:r>
              <a:rPr lang="en-US" b="1" dirty="0"/>
              <a:t>maximum</a:t>
            </a:r>
            <a:r>
              <a:rPr lang="en-US" dirty="0"/>
              <a:t> allowed 20 dB bandwidth of the hopping channel is 500 kHz</a:t>
            </a:r>
          </a:p>
          <a:p>
            <a:pPr lvl="2"/>
            <a:r>
              <a:rPr lang="en-US" dirty="0"/>
              <a:t>From 15.247 (b)(2) The max output power shall be 1 watt for systems with </a:t>
            </a:r>
            <a:r>
              <a:rPr lang="en-US" b="1" dirty="0"/>
              <a:t>at least 50 hopping channels</a:t>
            </a:r>
            <a:r>
              <a:rPr lang="en-US" dirty="0"/>
              <a:t>. Otherwise .25 watts </a:t>
            </a:r>
          </a:p>
          <a:p>
            <a:pPr lvl="1"/>
            <a:r>
              <a:rPr lang="en-US" dirty="0"/>
              <a:t>Digital modulation techniques shall have,</a:t>
            </a:r>
          </a:p>
          <a:p>
            <a:pPr lvl="2"/>
            <a:r>
              <a:rPr lang="en-US" dirty="0"/>
              <a:t>From 15.247 (a)(2) The </a:t>
            </a:r>
            <a:r>
              <a:rPr lang="en-US" b="1" dirty="0"/>
              <a:t>minimum</a:t>
            </a:r>
            <a:r>
              <a:rPr lang="en-US" dirty="0"/>
              <a:t> 6 dB bandwidth shall be at least 500 kHz</a:t>
            </a:r>
          </a:p>
          <a:p>
            <a:pPr lvl="2"/>
            <a:r>
              <a:rPr lang="en-US" dirty="0"/>
              <a:t>From 15.247 (b)(3) The max output power shall be 1 watt</a:t>
            </a:r>
          </a:p>
          <a:p>
            <a:r>
              <a:rPr lang="en-SG" b="0" dirty="0"/>
              <a:t>FH is commonly adopted by existing RFID devices.</a:t>
            </a:r>
          </a:p>
          <a:p>
            <a:endParaRPr lang="en-SG" b="0" dirty="0"/>
          </a:p>
          <a:p>
            <a:r>
              <a:rPr lang="en-SG" b="0" dirty="0"/>
              <a:t>Suggest AMP-S1G in US fall in FH range.</a:t>
            </a:r>
          </a:p>
          <a:p>
            <a:r>
              <a:rPr lang="en-SG" b="0" dirty="0"/>
              <a:t>Suggest Max channel BW for US is 250kHz: align with China, data rate will also be aligned</a:t>
            </a:r>
            <a:r>
              <a:rPr lang="en-US" b="0" dirty="0"/>
              <a:t>.</a:t>
            </a:r>
            <a:endParaRPr lang="en-SG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561285-95D4-48B5-B5FF-30EBF63791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5C93C-6321-4904-A071-769E25E656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Panpan Li (Huawei)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10872"/>
      </p:ext>
    </p:extLst>
  </p:cSld>
  <p:clrMapOvr>
    <a:masterClrMapping/>
  </p:clrMapOvr>
</p:sld>
</file>

<file path=ppt/theme/theme1.xml><?xml version="1.0" encoding="utf-8"?>
<a:theme xmlns:a="http://schemas.openxmlformats.org/drawingml/2006/main" name="ACcord Submission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ACcord Submissio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/>
      <a:lstStyle>
        <a:defPPr marL="342900" indent="-342900">
          <a:spcBef>
            <a:spcPts val="600"/>
          </a:spcBef>
          <a:spcAft>
            <a:spcPts val="600"/>
          </a:spcAft>
          <a:buFont typeface="Wingdings" panose="05000000000000000000" pitchFamily="2" charset="2"/>
          <a:buChar char="q"/>
          <a:defRPr sz="2000" dirty="0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>
    <a:extraClrScheme>
      <a:clrScheme name="ACcord Submissio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ord Submission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969696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66FF"/>
    </a:hlink>
    <a:folHlink>
      <a:srgbClr val="0000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87891</TotalTime>
  <Words>1695</Words>
  <Application>Microsoft Office PowerPoint</Application>
  <PresentationFormat>On-screen Show (4:3)</PresentationFormat>
  <Paragraphs>378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Times New Roman</vt:lpstr>
      <vt:lpstr>Wingdings</vt:lpstr>
      <vt:lpstr>ACcord Submission Template</vt:lpstr>
      <vt:lpstr>Follow up on AMP-S1G PHY design</vt:lpstr>
      <vt:lpstr>Introduction  </vt:lpstr>
      <vt:lpstr>802.11 Preamble in AMP-S1G DL PPDU</vt:lpstr>
      <vt:lpstr>802.11 Preamble in AMP-S1G DL PPDU</vt:lpstr>
      <vt:lpstr>Recap: 11ah Channelization and UHF RFID spectrum for EU</vt:lpstr>
      <vt:lpstr>AMP-S1G Channelization for EU: Proposal </vt:lpstr>
      <vt:lpstr>AMP-S1G Channelization for EU: Proposal </vt:lpstr>
      <vt:lpstr>Recap: 11ah Channelization and UHF RFID spectrum for US</vt:lpstr>
      <vt:lpstr>AMP-S1G Channelization for US</vt:lpstr>
      <vt:lpstr>AMP-S1G Channelization for US: Proposal </vt:lpstr>
      <vt:lpstr>AMP-S1G Channelization for US: Proposal</vt:lpstr>
      <vt:lpstr>Summary </vt:lpstr>
      <vt:lpstr>Reference </vt:lpstr>
      <vt:lpstr>SP 1 (for SFD)</vt:lpstr>
      <vt:lpstr>SP 2 (information collection)</vt:lpstr>
      <vt:lpstr>SP 3 (information collection)</vt:lpstr>
    </vt:vector>
  </TitlesOfParts>
  <Company>&lt;Company Name&gt;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&lt;Document Title&gt;</dc:title>
  <dc:creator>robert.stacey@intel.com</dc:creator>
  <cp:keywords>CTPClassification=:VisualMarkings=, CTPClassification=CTP_IC:VisualMarkings=, CTPClassification=CTP_IC</cp:keywords>
  <cp:lastModifiedBy>lipanpan (D)</cp:lastModifiedBy>
  <cp:revision>2971</cp:revision>
  <cp:lastPrinted>1998-02-10T13:28:00Z</cp:lastPrinted>
  <dcterms:created xsi:type="dcterms:W3CDTF">2009-12-02T19:05:00Z</dcterms:created>
  <dcterms:modified xsi:type="dcterms:W3CDTF">2025-09-10T09:56:10Z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5c159031-6120-4243-bbd1-ee5f1f2e96d1</vt:lpwstr>
  </property>
  <property fmtid="{D5CDD505-2E9C-101B-9397-08002B2CF9AE}" pid="4" name="CTP_BU">
    <vt:lpwstr>NEXT GEN AND STANDARDS GROUP</vt:lpwstr>
  </property>
  <property fmtid="{D5CDD505-2E9C-101B-9397-08002B2CF9AE}" pid="5" name="CTP_TimeStamp">
    <vt:lpwstr>2018-05-10 07:13:18Z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CTP_IC</vt:lpwstr>
  </property>
  <property fmtid="{D5CDD505-2E9C-101B-9397-08002B2CF9AE}" pid="9" name="_2015_ms_pID_725343">
    <vt:lpwstr>(3)IHGcUtTQcVpbhaz8GbYTH0i9zEVN4Vq9D9Qq9ghDYKZm16nWNasUQL9qiur7TlGUm2khQebf
UlaXsX5MkrgWHV/wnSsShvdn2xA49jfGalI5o7nEH0cj+ktc8/eKHM5m/ojx6scxvgu1kE/+
J2xAT2Zc09ktadeLRAJr5tf+xYqbndDInPO2U+Z1dc3rqMPTuvHk5VyFG5bnL1ER5pDBjr0r
bcX+M0YcOfkxWMCEPC</vt:lpwstr>
  </property>
  <property fmtid="{D5CDD505-2E9C-101B-9397-08002B2CF9AE}" pid="10" name="_2015_ms_pID_7253431">
    <vt:lpwstr>f8ueCqg/JaidbgsSAmoY4gDhncDfkD4LbjqsqHWpYqwhjWi+kZLl/M
VDV4MPvbjzwuMe1e+HhWNceMAb1b2wvdO38tG4aXqQjBsvUXEO3yBURId4qo7LlrkJbAZHCR
78VBHLm4HWoZU3pNh44FZYY9V//CMgMwZYU+ZlLFyO/pmd4zoMyi7bzFZodHIu9+/bglJE4k
C+OUk1nJobIuMyNEZv84RbMqZGQBUTiwaMtq</vt:lpwstr>
  </property>
  <property fmtid="{D5CDD505-2E9C-101B-9397-08002B2CF9AE}" pid="11" name="_2015_ms_pID_7253432">
    <vt:lpwstr>8g==</vt:lpwstr>
  </property>
  <property fmtid="{D5CDD505-2E9C-101B-9397-08002B2CF9AE}" pid="12" name="KSOProductBuildVer">
    <vt:lpwstr>2052-10.1.0.6395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1721014986</vt:lpwstr>
  </property>
</Properties>
</file>