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5" r:id="rId5"/>
    <p:sldId id="262" r:id="rId6"/>
    <p:sldId id="266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111" d="100"/>
          <a:sy n="111" d="100"/>
        </p:scale>
        <p:origin x="59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29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802.11-25/1157r0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45B4B4BC-C3AD-B4E8-C77B-288731E3E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73180"/>
              </p:ext>
            </p:extLst>
          </p:nvPr>
        </p:nvGraphicFramePr>
        <p:xfrm>
          <a:off x="1199456" y="2796777"/>
          <a:ext cx="10009112" cy="14994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1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6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6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6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2721"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Yongning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Ke</a:t>
                      </a:r>
                      <a:endParaRPr kumimoji="0" lang="zh-CN" alt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>
                          <a:latin typeface="+mn-lt"/>
                        </a:rPr>
                        <a:t>keyongning@ruijie.com.cn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+mn-lt"/>
                        </a:rPr>
                        <a:t>Hui 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E01004EB-5573-E546-BCEE-3B26CBFF6B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20041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Considerations on Trigger Report of LLI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21A61BCF-C837-3884-AF65-CBF018D58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808" y="227687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7EC9916E-7455-F352-864C-FAFB0F1CF20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2025-09-10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DBF88E40-070D-640F-7D5A-20323E344AD5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76120" y="6475414"/>
            <a:ext cx="4246027" cy="180975"/>
          </a:xfrm>
        </p:spPr>
        <p:txBody>
          <a:bodyPr/>
          <a:lstStyle/>
          <a:p>
            <a:r>
              <a:rPr lang="en-US" altLang="zh-CN" dirty="0" err="1"/>
              <a:t>Yongning</a:t>
            </a:r>
            <a:r>
              <a:rPr lang="en-US" altLang="zh-CN" dirty="0"/>
              <a:t> Ke </a:t>
            </a:r>
            <a:r>
              <a:rPr lang="en-US" dirty="0"/>
              <a:t>et al., </a:t>
            </a:r>
            <a:r>
              <a:rPr lang="en-US" dirty="0" err="1"/>
              <a:t>Ruijie</a:t>
            </a:r>
            <a:r>
              <a:rPr lang="en-US" dirty="0"/>
              <a:t> Networks Co., Ltd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Sept. 2025</a:t>
            </a: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D7534922-DFE4-4F92-F28C-93BFCB5AF0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Problem Statement</a:t>
            </a:r>
            <a:endParaRPr lang="en-GB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247EF0B-0E8F-5FAD-97B2-5E3821C0F4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05182" y="1628800"/>
            <a:ext cx="10081120" cy="4113213"/>
          </a:xfrm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i="0" dirty="0">
                <a:solidFill>
                  <a:schemeClr val="tx1"/>
                </a:solidFill>
                <a:effectLst/>
              </a:rPr>
              <a:t>Current low latency indication </a:t>
            </a:r>
            <a:r>
              <a:rPr lang="en-US" altLang="zh-CN" sz="2000" dirty="0">
                <a:solidFill>
                  <a:schemeClr val="tx1"/>
                </a:solidFill>
              </a:rPr>
              <a:t>(LLI)</a:t>
            </a:r>
            <a:r>
              <a:rPr lang="en-US" altLang="zh-CN" sz="2000" i="0" dirty="0">
                <a:solidFill>
                  <a:schemeClr val="tx1"/>
                </a:solidFill>
                <a:effectLst/>
              </a:rPr>
              <a:t> mechanism in D1.0 lacks efficient reporting methods from non-AP STAs (TXOP responders) to APs (TXOP holders).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b="0" i="0" dirty="0">
                <a:solidFill>
                  <a:schemeClr val="tx1"/>
                </a:solidFill>
                <a:effectLst/>
              </a:rPr>
              <a:t>However, D1.0 only supports AP-initiated ICF scheduling for low-latency traffic, missing the capability for non-AP STAs to report their low-latency traffic needs in time.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b="0" i="0" dirty="0">
                <a:solidFill>
                  <a:schemeClr val="tx1"/>
                </a:solidFill>
                <a:effectLst/>
              </a:rPr>
              <a:t>Additionally, the existing LLI relies on Multi-STA </a:t>
            </a:r>
            <a:r>
              <a:rPr lang="en-US" altLang="zh-CN" sz="2000" b="0" i="0" dirty="0" err="1">
                <a:solidFill>
                  <a:schemeClr val="tx1"/>
                </a:solidFill>
                <a:effectLst/>
              </a:rPr>
              <a:t>BlockAck</a:t>
            </a:r>
            <a:r>
              <a:rPr lang="en-US" altLang="zh-CN" sz="2000" b="0" i="0" dirty="0">
                <a:solidFill>
                  <a:schemeClr val="tx1"/>
                </a:solidFill>
                <a:effectLst/>
              </a:rPr>
              <a:t> (M-BA) frames, but the trigger is entirely controlled by the AP, leaving non-AP STAs with no means to initiate the reporting process independently. This limits the flexibility of the LLI mechanism and may lead to inefficient resource allocation for time-critical traffic.</a:t>
            </a:r>
            <a:endParaRPr lang="en-US" altLang="zh-CN" sz="2000" b="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6569F392-12B8-4DF5-319D-0CBD650985B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altLang="zh-CN" sz="1200" dirty="0" err="1">
                <a:solidFill>
                  <a:schemeClr val="tx1"/>
                </a:solidFill>
              </a:rPr>
              <a:t>Yongning</a:t>
            </a:r>
            <a:r>
              <a:rPr lang="en-US" altLang="zh-CN" sz="1200" dirty="0">
                <a:solidFill>
                  <a:schemeClr val="tx1"/>
                </a:solidFill>
              </a:rPr>
              <a:t> Ke </a:t>
            </a:r>
            <a:r>
              <a:rPr lang="en-US" sz="1200" dirty="0">
                <a:solidFill>
                  <a:schemeClr val="tx1"/>
                </a:solidFill>
              </a:rPr>
              <a:t>et al., </a:t>
            </a:r>
            <a:r>
              <a:rPr lang="en-US" sz="1200" dirty="0" err="1">
                <a:solidFill>
                  <a:schemeClr val="tx1"/>
                </a:solidFill>
              </a:rPr>
              <a:t>Ruijie</a:t>
            </a:r>
            <a:r>
              <a:rPr lang="en-US" sz="1200" dirty="0">
                <a:solidFill>
                  <a:schemeClr val="tx1"/>
                </a:solidFill>
              </a:rPr>
              <a:t> Networks Co., Ltd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zh-CN" dirty="0"/>
              <a:t>Existing Solutions and Frameworks 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3607" y="1700808"/>
            <a:ext cx="10361084" cy="4113213"/>
          </a:xfrm>
          <a:ln/>
        </p:spPr>
        <p:txBody>
          <a:bodyPr/>
          <a:lstStyle/>
          <a:p>
            <a:pPr marL="0" marR="0" lvl="0" indent="0" algn="just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According to D1.0, when operating in LLI mode, a non-AP STA can only indicate low latency needs in a M-BA frame after receiving an ICF (e.g., BSRP Trigger or BSRP NTB Trigger) from the AP. The process is as follows: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AP sends an ICF to solicit LLI feedback from non-AP STAs.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Non-AP STA responds with an M-BA frame containing LLI feedback subfield if it has pending low latency traffic.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AP processes the M-BA frame and allocates resources accordingly.</a:t>
            </a:r>
          </a:p>
          <a:p>
            <a:pPr marL="0" marR="0" lvl="0" indent="0" algn="just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Key limitation: </a:t>
            </a:r>
          </a:p>
          <a:p>
            <a:pPr marL="342900" marR="0" lvl="0" indent="-342900" algn="just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/>
                <a:cs typeface="Times New Roman" panose="02020603050405020304" pitchFamily="18" charset="0"/>
              </a:rPr>
              <a:t>Non-AP STAs cannot initiate the LLI reporting process; they must wait for AP triggers. This model may cause delays in handling urgent low latency traffic, as the AP may not send ICFs in a timely manner for time-critical applications.</a:t>
            </a:r>
          </a:p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algn="r"/>
            <a:r>
              <a:rPr lang="en-US" altLang="zh-CN" sz="1200" dirty="0" err="1">
                <a:solidFill>
                  <a:schemeClr val="tx1"/>
                </a:solidFill>
              </a:rPr>
              <a:t>Yongning</a:t>
            </a:r>
            <a:r>
              <a:rPr lang="en-US" altLang="zh-CN" sz="1200" dirty="0">
                <a:solidFill>
                  <a:schemeClr val="tx1"/>
                </a:solidFill>
              </a:rPr>
              <a:t> Ke et al., </a:t>
            </a:r>
            <a:r>
              <a:rPr lang="en-US" altLang="zh-CN" sz="1200" dirty="0" err="1">
                <a:solidFill>
                  <a:schemeClr val="tx1"/>
                </a:solidFill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</a:rPr>
              <a:t> Networks Co., Ltd</a:t>
            </a:r>
            <a:endParaRPr lang="en-GB" altLang="zh-CN" sz="12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Sept. 2025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Proposed Method</a:t>
            </a:r>
            <a:r>
              <a:rPr lang="en-US"/>
              <a:t>: </a:t>
            </a:r>
            <a:r>
              <a:rPr lang="en-US" altLang="zh-CN"/>
              <a:t>LLI </a:t>
            </a:r>
            <a:r>
              <a:rPr lang="en-US"/>
              <a:t>Trigger </a:t>
            </a:r>
            <a:r>
              <a:rPr lang="en-US" dirty="0"/>
              <a:t>Report by non-AP STAs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57150" indent="0" algn="just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We propose an enhanced LLI mechanism enabling trigger reporting from non-AP STAs to APs:</a:t>
            </a:r>
          </a:p>
          <a:p>
            <a:pPr marL="4000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Trigger </a:t>
            </a:r>
            <a:r>
              <a:rPr lang="en-US" dirty="0"/>
              <a:t>Reporting: </a:t>
            </a:r>
            <a:r>
              <a:rPr lang="en-US" b="0" dirty="0"/>
              <a:t>When a non-AP STA detects low-latency traffic after receiving data from an AP, it embeds an LLI in the ACK frame sent to the AP, i.e., </a:t>
            </a:r>
            <a:r>
              <a:rPr lang="en-US" altLang="zh-CN" b="0" i="0" dirty="0">
                <a:solidFill>
                  <a:srgbClr val="111824"/>
                </a:solidFill>
                <a:effectLst/>
                <a:latin typeface="+mj-lt"/>
              </a:rPr>
              <a:t>one or more feature bits in the ACK frame can be set to 1 to indicate LLI. </a:t>
            </a:r>
          </a:p>
          <a:p>
            <a:pPr marL="4000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AP Response: </a:t>
            </a:r>
            <a:r>
              <a:rPr lang="en-US" b="0" dirty="0"/>
              <a:t>Upon receiving the ACK with LLI, the AP sends an ICF to confirm the low-latency traffic and request detailed parameters.</a:t>
            </a:r>
          </a:p>
          <a:p>
            <a:pPr marL="400050" algn="just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LLI M-BA Frame: </a:t>
            </a:r>
            <a:r>
              <a:rPr lang="en-US" b="0" dirty="0"/>
              <a:t>The non-AP STA responds with an LLI M-BA frame containing specific low-latency traffic, allowing the AP to efficiently allocate resources.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algn="r"/>
            <a:r>
              <a:rPr lang="en-US" altLang="zh-CN" sz="1200" dirty="0" err="1">
                <a:solidFill>
                  <a:schemeClr val="tx1"/>
                </a:solidFill>
              </a:rPr>
              <a:t>Yongning</a:t>
            </a:r>
            <a:r>
              <a:rPr lang="en-US" altLang="zh-CN" sz="1200" dirty="0">
                <a:solidFill>
                  <a:schemeClr val="tx1"/>
                </a:solidFill>
              </a:rPr>
              <a:t> Ke et al., </a:t>
            </a:r>
            <a:r>
              <a:rPr lang="en-US" altLang="zh-CN" sz="1200" dirty="0" err="1">
                <a:solidFill>
                  <a:schemeClr val="tx1"/>
                </a:solidFill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</a:rPr>
              <a:t> Networks Co., Ltd</a:t>
            </a:r>
            <a:endParaRPr lang="en-GB" altLang="zh-CN" sz="12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0" dirty="0">
                <a:solidFill>
                  <a:schemeClr val="tx1"/>
                </a:solidFill>
                <a:effectLst/>
                <a:latin typeface="+mn-lt"/>
              </a:rPr>
              <a:t>Conclusion</a:t>
            </a:r>
            <a:endParaRPr lang="en-GB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113213"/>
          </a:xfrm>
          <a:ln/>
        </p:spPr>
        <p:txBody>
          <a:bodyPr/>
          <a:lstStyle/>
          <a:p>
            <a:pPr marL="0" algn="just">
              <a:spcBef>
                <a:spcPts val="0"/>
              </a:spcBef>
            </a:pPr>
            <a:r>
              <a:rPr lang="en-US" altLang="zh-CN" b="0" i="0" dirty="0">
                <a:solidFill>
                  <a:schemeClr val="tx1"/>
                </a:solidFill>
                <a:effectLst/>
              </a:rPr>
              <a:t>The proposed LLI reporting mechanism addresses a critical limitation of the current 802.11bn D1.0 standard by enabling non-AP STAs to notify APs of low latency traffic. Key takeaways:</a:t>
            </a:r>
          </a:p>
          <a:p>
            <a:pPr algn="just">
              <a:buFont typeface="+mj-lt"/>
              <a:buAutoNum type="arabicPeriod"/>
            </a:pPr>
            <a:r>
              <a:rPr lang="en-US" altLang="zh-CN" i="0" dirty="0">
                <a:solidFill>
                  <a:schemeClr val="tx1"/>
                </a:solidFill>
                <a:effectLst/>
              </a:rPr>
              <a:t>Reduced Latency: </a:t>
            </a:r>
            <a:r>
              <a:rPr lang="en-US" altLang="zh-CN" b="0" dirty="0">
                <a:solidFill>
                  <a:schemeClr val="tx1"/>
                </a:solidFill>
              </a:rPr>
              <a:t>The proposed </a:t>
            </a:r>
            <a:r>
              <a:rPr lang="en-US" altLang="zh-CN" b="0" i="0" dirty="0">
                <a:solidFill>
                  <a:schemeClr val="tx1"/>
                </a:solidFill>
                <a:effectLst/>
              </a:rPr>
              <a:t>mechanism</a:t>
            </a:r>
            <a:r>
              <a:rPr lang="en-US" altLang="zh-CN" b="0" dirty="0">
                <a:solidFill>
                  <a:schemeClr val="tx1"/>
                </a:solidFill>
              </a:rPr>
              <a:t> </a:t>
            </a:r>
            <a:r>
              <a:rPr lang="en-US" altLang="zh-CN" b="0" i="0" dirty="0">
                <a:solidFill>
                  <a:schemeClr val="tx1"/>
                </a:solidFill>
                <a:effectLst/>
              </a:rPr>
              <a:t>eliminates the wait for AP-initiated triggers, ensuring low latency traffic is handled in a timely manner.</a:t>
            </a:r>
          </a:p>
          <a:p>
            <a:pPr algn="just">
              <a:buFont typeface="+mj-lt"/>
              <a:buAutoNum type="arabicPeriod"/>
            </a:pPr>
            <a:r>
              <a:rPr lang="en-US" altLang="zh-CN" i="0" dirty="0">
                <a:solidFill>
                  <a:schemeClr val="tx1"/>
                </a:solidFill>
                <a:effectLst/>
              </a:rPr>
              <a:t>Improved Flexibility: </a:t>
            </a:r>
            <a:r>
              <a:rPr lang="en-US" altLang="zh-CN" b="0" i="0" dirty="0">
                <a:solidFill>
                  <a:schemeClr val="tx1"/>
                </a:solidFill>
                <a:effectLst/>
              </a:rPr>
              <a:t>non-AP STAs gain control over the reporting process, adapting to the dynamic needs of latency-sensitive applications</a:t>
            </a:r>
            <a:r>
              <a:rPr lang="en-US" altLang="zh-CN" i="0" dirty="0">
                <a:solidFill>
                  <a:schemeClr val="tx1"/>
                </a:solidFill>
                <a:effectLst/>
              </a:rPr>
              <a:t>.</a:t>
            </a:r>
          </a:p>
          <a:p>
            <a:pPr algn="just">
              <a:buFont typeface="+mj-lt"/>
              <a:buAutoNum type="arabicPeriod"/>
            </a:pPr>
            <a:r>
              <a:rPr lang="en-US" altLang="zh-CN" i="0" dirty="0">
                <a:solidFill>
                  <a:schemeClr val="tx1"/>
                </a:solidFill>
                <a:effectLst/>
              </a:rPr>
              <a:t>Backward Compatibility: </a:t>
            </a:r>
            <a:r>
              <a:rPr lang="en-US" altLang="zh-CN" b="0" i="0" dirty="0">
                <a:solidFill>
                  <a:schemeClr val="tx1"/>
                </a:solidFill>
                <a:effectLst/>
              </a:rPr>
              <a:t>The scheme uses existing frame structures (ACK, M-BA) with minor modifications, ensuring compatibility with D1.0 devices and minimizing standard changes.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algn="r"/>
            <a:r>
              <a:rPr lang="en-US" altLang="zh-CN" sz="1200" dirty="0" err="1">
                <a:solidFill>
                  <a:schemeClr val="tx1"/>
                </a:solidFill>
              </a:rPr>
              <a:t>Yongning</a:t>
            </a:r>
            <a:r>
              <a:rPr lang="en-US" altLang="zh-CN" sz="1200" dirty="0">
                <a:solidFill>
                  <a:schemeClr val="tx1"/>
                </a:solidFill>
              </a:rPr>
              <a:t> Ke et al., </a:t>
            </a:r>
            <a:r>
              <a:rPr lang="en-US" altLang="zh-CN" sz="1200" dirty="0" err="1">
                <a:solidFill>
                  <a:schemeClr val="tx1"/>
                </a:solidFill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</a:rPr>
              <a:t> Networks Co., Ltd</a:t>
            </a:r>
            <a:endParaRPr lang="en-GB" altLang="zh-CN" sz="12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i="0" dirty="0">
                <a:solidFill>
                  <a:schemeClr val="tx1"/>
                </a:solidFill>
                <a:effectLst/>
                <a:latin typeface="+mn-lt"/>
              </a:rPr>
              <a:t>Straw Poll</a:t>
            </a:r>
            <a:endParaRPr lang="en-GB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412776"/>
            <a:ext cx="10361084" cy="4113213"/>
          </a:xfrm>
          <a:ln/>
        </p:spPr>
        <p:txBody>
          <a:bodyPr/>
          <a:lstStyle/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i="0" dirty="0">
                <a:solidFill>
                  <a:schemeClr val="tx1"/>
                </a:solidFill>
                <a:effectLst/>
                <a:latin typeface="+mj-lt"/>
              </a:rPr>
              <a:t>Do you agree that non-AP STAs should be allowed to report low-latency traffic needs to APs via ACK frames, with subsequent ICF and LLI M-BA frame exchanges for resource negotiation?</a:t>
            </a:r>
          </a:p>
          <a:p>
            <a:pPr marL="0" indent="0" algn="just">
              <a:spcBef>
                <a:spcPts val="0"/>
              </a:spcBef>
            </a:pPr>
            <a:endParaRPr lang="en-US" dirty="0">
              <a:solidFill>
                <a:schemeClr val="tx1"/>
              </a:solidFill>
              <a:latin typeface="+mj-lt"/>
            </a:endParaRPr>
          </a:p>
          <a:p>
            <a:pPr marL="0" indent="0" algn="just">
              <a:spcBef>
                <a:spcPts val="0"/>
              </a:spcBef>
            </a:pP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algn="r"/>
            <a:r>
              <a:rPr lang="en-US" altLang="zh-CN" sz="1200" dirty="0" err="1">
                <a:solidFill>
                  <a:schemeClr val="tx1"/>
                </a:solidFill>
              </a:rPr>
              <a:t>Yongning</a:t>
            </a:r>
            <a:r>
              <a:rPr lang="en-US" altLang="zh-CN" sz="1200" dirty="0">
                <a:solidFill>
                  <a:schemeClr val="tx1"/>
                </a:solidFill>
              </a:rPr>
              <a:t> Ke et al., </a:t>
            </a:r>
            <a:r>
              <a:rPr lang="en-US" altLang="zh-CN" sz="1200" dirty="0" err="1">
                <a:solidFill>
                  <a:schemeClr val="tx1"/>
                </a:solidFill>
              </a:rPr>
              <a:t>Ruijie</a:t>
            </a:r>
            <a:r>
              <a:rPr lang="en-US" altLang="zh-CN" sz="1200" dirty="0">
                <a:solidFill>
                  <a:schemeClr val="tx1"/>
                </a:solidFill>
              </a:rPr>
              <a:t> Networks Co., Ltd</a:t>
            </a:r>
            <a:endParaRPr lang="en-GB" altLang="zh-CN" sz="12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883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IEEE 802.11bn Draft 1.0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Considerations on Active Report of Low Latency Needs</Template>
  <TotalTime>212</TotalTime>
  <Words>761</Words>
  <Application>Microsoft Office PowerPoint</Application>
  <PresentationFormat>宽屏</PresentationFormat>
  <Paragraphs>87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Arial Unicode MS</vt:lpstr>
      <vt:lpstr>Arial</vt:lpstr>
      <vt:lpstr>Times New Roman</vt:lpstr>
      <vt:lpstr>Office 主题​​</vt:lpstr>
      <vt:lpstr>Considerations on Trigger Report of LLI</vt:lpstr>
      <vt:lpstr>Problem Statement</vt:lpstr>
      <vt:lpstr>Existing Solutions and Frameworks </vt:lpstr>
      <vt:lpstr>Proposed Method: LLI Trigger Report by non-AP STAs</vt:lpstr>
      <vt:lpstr>Conclusion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RCD</dc:creator>
  <cp:keywords/>
  <cp:lastModifiedBy>RCD</cp:lastModifiedBy>
  <cp:revision>24</cp:revision>
  <cp:lastPrinted>1601-01-01T00:00:00Z</cp:lastPrinted>
  <dcterms:created xsi:type="dcterms:W3CDTF">2025-09-09T06:13:33Z</dcterms:created>
  <dcterms:modified xsi:type="dcterms:W3CDTF">2025-09-10T01:55:40Z</dcterms:modified>
  <cp:category>Name, Affiliation</cp:category>
</cp:coreProperties>
</file>