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308" r:id="rId6"/>
    <p:sldId id="309" r:id="rId7"/>
    <p:sldId id="320" r:id="rId8"/>
    <p:sldId id="321" r:id="rId9"/>
    <p:sldId id="311" r:id="rId10"/>
    <p:sldId id="317" r:id="rId11"/>
    <p:sldId id="318" r:id="rId12"/>
    <p:sldId id="322" r:id="rId13"/>
    <p:sldId id="323" r:id="rId14"/>
    <p:sldId id="324" r:id="rId15"/>
    <p:sldId id="325" r:id="rId16"/>
    <p:sldId id="326" r:id="rId17"/>
    <p:sldId id="319" r:id="rId18"/>
    <p:sldId id="327" r:id="rId19"/>
    <p:sldId id="310" r:id="rId20"/>
    <p:sldId id="307" r:id="rId21"/>
    <p:sldId id="306" r:id="rId22"/>
    <p:sldId id="298" r:id="rId23"/>
    <p:sldId id="299" r:id="rId24"/>
    <p:sldId id="300" r:id="rId25"/>
    <p:sldId id="301" r:id="rId26"/>
    <p:sldId id="302" r:id="rId27"/>
  </p:sldIdLst>
  <p:sldSz cx="9753600" cy="7315200"/>
  <p:notesSz cx="6985000" cy="9283700"/>
  <p:defaultTextStyle>
    <a:defPPr>
      <a:defRPr lang="en-GB"/>
    </a:defPPr>
    <a:lvl1pPr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85372" indent="-302066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208265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91571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174878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416531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899837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383143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866449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0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 userDrawn="1">
          <p15:clr>
            <a:srgbClr val="A4A3A4"/>
          </p15:clr>
        </p15:guide>
        <p15:guide id="2" pos="217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783E72-204C-494D-B71A-2B0CBD9E5DC0}" v="314" dt="2025-09-09T14:37:09.0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657" autoAdjust="0"/>
    <p:restoredTop sz="96240" autoAdjust="0"/>
  </p:normalViewPr>
  <p:slideViewPr>
    <p:cSldViewPr>
      <p:cViewPr varScale="1">
        <p:scale>
          <a:sx n="104" d="100"/>
          <a:sy n="104" d="100"/>
        </p:scale>
        <p:origin x="2406" y="102"/>
      </p:cViewPr>
      <p:guideLst>
        <p:guide orient="horz" pos="2304"/>
        <p:guide pos="3072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1"/>
        <p:guide pos="217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Shellhammer" userId="0e71f22d-ee3e-49c0-82ff-dbc290af8082" providerId="ADAL" clId="{5F0A67CB-CEDB-45B7-8A9A-ED3672DC8F3B}"/>
    <pc:docChg chg="modSld">
      <pc:chgData name="Steve Shellhammer" userId="0e71f22d-ee3e-49c0-82ff-dbc290af8082" providerId="ADAL" clId="{5F0A67CB-CEDB-45B7-8A9A-ED3672DC8F3B}" dt="2021-07-02T22:24:51.268" v="43" actId="1076"/>
      <pc:docMkLst>
        <pc:docMk/>
      </pc:docMkLst>
      <pc:sldChg chg="modSp mod">
        <pc:chgData name="Steve Shellhammer" userId="0e71f22d-ee3e-49c0-82ff-dbc290af8082" providerId="ADAL" clId="{5F0A67CB-CEDB-45B7-8A9A-ED3672DC8F3B}" dt="2021-07-02T22:19:34.021" v="1" actId="20577"/>
        <pc:sldMkLst>
          <pc:docMk/>
          <pc:sldMk cId="0" sldId="256"/>
        </pc:sldMkLst>
      </pc:sldChg>
      <pc:sldChg chg="modSp mod">
        <pc:chgData name="Steve Shellhammer" userId="0e71f22d-ee3e-49c0-82ff-dbc290af8082" providerId="ADAL" clId="{5F0A67CB-CEDB-45B7-8A9A-ED3672DC8F3B}" dt="2021-07-02T22:24:51.268" v="43" actId="1076"/>
        <pc:sldMkLst>
          <pc:docMk/>
          <pc:sldMk cId="4109633702" sldId="511"/>
        </pc:sldMkLst>
      </pc:sldChg>
    </pc:docChg>
  </pc:docChgLst>
  <pc:docChgLst>
    <pc:chgData name="Steve Shellhammer" userId="0e71f22d-ee3e-49c0-82ff-dbc290af8082" providerId="ADAL" clId="{467BD3AC-F198-4FA9-8F8B-0EF76C763259}"/>
    <pc:docChg chg="custSel addSld delSld modSld">
      <pc:chgData name="Steve Shellhammer" userId="0e71f22d-ee3e-49c0-82ff-dbc290af8082" providerId="ADAL" clId="{467BD3AC-F198-4FA9-8F8B-0EF76C763259}" dt="2020-08-24T18:15:56.133" v="675" actId="20577"/>
      <pc:docMkLst>
        <pc:docMk/>
      </pc:docMkLst>
      <pc:sldChg chg="modSp mod">
        <pc:chgData name="Steve Shellhammer" userId="0e71f22d-ee3e-49c0-82ff-dbc290af8082" providerId="ADAL" clId="{467BD3AC-F198-4FA9-8F8B-0EF76C763259}" dt="2020-08-24T17:50:06.869" v="8" actId="6549"/>
        <pc:sldMkLst>
          <pc:docMk/>
          <pc:sldMk cId="1014374459" sldId="480"/>
        </pc:sldMkLst>
      </pc:sldChg>
      <pc:sldChg chg="modSp mod">
        <pc:chgData name="Steve Shellhammer" userId="0e71f22d-ee3e-49c0-82ff-dbc290af8082" providerId="ADAL" clId="{467BD3AC-F198-4FA9-8F8B-0EF76C763259}" dt="2020-08-24T18:15:30.124" v="670" actId="20577"/>
        <pc:sldMkLst>
          <pc:docMk/>
          <pc:sldMk cId="3145523729" sldId="482"/>
        </pc:sldMkLst>
      </pc:sldChg>
      <pc:sldChg chg="modSp mod">
        <pc:chgData name="Steve Shellhammer" userId="0e71f22d-ee3e-49c0-82ff-dbc290af8082" providerId="ADAL" clId="{467BD3AC-F198-4FA9-8F8B-0EF76C763259}" dt="2020-08-24T17:50:57.965" v="22" actId="20577"/>
        <pc:sldMkLst>
          <pc:docMk/>
          <pc:sldMk cId="323650932" sldId="483"/>
        </pc:sldMkLst>
      </pc:sldChg>
      <pc:sldChg chg="modSp mod">
        <pc:chgData name="Steve Shellhammer" userId="0e71f22d-ee3e-49c0-82ff-dbc290af8082" providerId="ADAL" clId="{467BD3AC-F198-4FA9-8F8B-0EF76C763259}" dt="2020-08-24T17:58:08.830" v="98" actId="1076"/>
        <pc:sldMkLst>
          <pc:docMk/>
          <pc:sldMk cId="1334691016" sldId="485"/>
        </pc:sldMkLst>
      </pc:sldChg>
      <pc:sldChg chg="modSp mod">
        <pc:chgData name="Steve Shellhammer" userId="0e71f22d-ee3e-49c0-82ff-dbc290af8082" providerId="ADAL" clId="{467BD3AC-F198-4FA9-8F8B-0EF76C763259}" dt="2020-08-24T18:07:09.017" v="376" actId="20577"/>
        <pc:sldMkLst>
          <pc:docMk/>
          <pc:sldMk cId="2415202813" sldId="486"/>
        </pc:sldMkLst>
      </pc:sldChg>
      <pc:sldChg chg="addSp modSp mod">
        <pc:chgData name="Steve Shellhammer" userId="0e71f22d-ee3e-49c0-82ff-dbc290af8082" providerId="ADAL" clId="{467BD3AC-F198-4FA9-8F8B-0EF76C763259}" dt="2020-08-24T18:15:00.246" v="653" actId="403"/>
        <pc:sldMkLst>
          <pc:docMk/>
          <pc:sldMk cId="675243109" sldId="487"/>
        </pc:sldMkLst>
      </pc:sldChg>
      <pc:sldChg chg="modSp mod">
        <pc:chgData name="Steve Shellhammer" userId="0e71f22d-ee3e-49c0-82ff-dbc290af8082" providerId="ADAL" clId="{467BD3AC-F198-4FA9-8F8B-0EF76C763259}" dt="2020-08-24T18:15:49.246" v="671" actId="404"/>
        <pc:sldMkLst>
          <pc:docMk/>
          <pc:sldMk cId="3208908905" sldId="488"/>
        </pc:sldMkLst>
      </pc:sldChg>
      <pc:sldChg chg="modSp mod">
        <pc:chgData name="Steve Shellhammer" userId="0e71f22d-ee3e-49c0-82ff-dbc290af8082" providerId="ADAL" clId="{467BD3AC-F198-4FA9-8F8B-0EF76C763259}" dt="2020-08-24T18:15:56.133" v="675" actId="20577"/>
        <pc:sldMkLst>
          <pc:docMk/>
          <pc:sldMk cId="847141214" sldId="489"/>
        </pc:sldMkLst>
      </pc:sldChg>
      <pc:sldChg chg="modSp mod">
        <pc:chgData name="Steve Shellhammer" userId="0e71f22d-ee3e-49c0-82ff-dbc290af8082" providerId="ADAL" clId="{467BD3AC-F198-4FA9-8F8B-0EF76C763259}" dt="2020-08-24T18:01:34.366" v="208" actId="20577"/>
        <pc:sldMkLst>
          <pc:docMk/>
          <pc:sldMk cId="506027600" sldId="490"/>
        </pc:sldMkLst>
      </pc:sldChg>
      <pc:sldChg chg="addSp delSp modSp new del mod">
        <pc:chgData name="Steve Shellhammer" userId="0e71f22d-ee3e-49c0-82ff-dbc290af8082" providerId="ADAL" clId="{467BD3AC-F198-4FA9-8F8B-0EF76C763259}" dt="2020-08-24T18:10:49.857" v="522" actId="47"/>
        <pc:sldMkLst>
          <pc:docMk/>
          <pc:sldMk cId="634102025" sldId="491"/>
        </pc:sldMkLst>
      </pc:sldChg>
      <pc:sldChg chg="modSp new del mod">
        <pc:chgData name="Steve Shellhammer" userId="0e71f22d-ee3e-49c0-82ff-dbc290af8082" providerId="ADAL" clId="{467BD3AC-F198-4FA9-8F8B-0EF76C763259}" dt="2020-08-24T18:09:01.289" v="516" actId="47"/>
        <pc:sldMkLst>
          <pc:docMk/>
          <pc:sldMk cId="1392521135" sldId="492"/>
        </pc:sldMkLst>
      </pc:sldChg>
    </pc:docChg>
  </pc:docChgLst>
  <pc:docChgLst>
    <pc:chgData name="Steve Shellhammer" userId="0e71f22d-ee3e-49c0-82ff-dbc290af8082" providerId="ADAL" clId="{5AE2CC8C-54BD-4BD0-9392-2A265393AAE9}"/>
    <pc:docChg chg="undo custSel addSld delSld modSld">
      <pc:chgData name="Steve Shellhammer" userId="0e71f22d-ee3e-49c0-82ff-dbc290af8082" providerId="ADAL" clId="{5AE2CC8C-54BD-4BD0-9392-2A265393AAE9}" dt="2021-04-26T23:57:39.962" v="5190" actId="1076"/>
      <pc:docMkLst>
        <pc:docMk/>
      </pc:docMkLst>
      <pc:sldChg chg="delSp modSp mod">
        <pc:chgData name="Steve Shellhammer" userId="0e71f22d-ee3e-49c0-82ff-dbc290af8082" providerId="ADAL" clId="{5AE2CC8C-54BD-4BD0-9392-2A265393AAE9}" dt="2021-04-23T16:13:36.031" v="4833"/>
        <pc:sldMkLst>
          <pc:docMk/>
          <pc:sldMk cId="0" sldId="256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967477002" sldId="482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084003677" sldId="483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098337821" sldId="484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658309821" sldId="485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3393319472" sldId="486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4284133424" sldId="487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663599620" sldId="488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715842681" sldId="489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3250604963" sldId="490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4154146102" sldId="491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2084330954" sldId="492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053439342" sldId="493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573313430" sldId="494"/>
        </pc:sldMkLst>
      </pc:sldChg>
      <pc:sldChg chg="modSp new mod">
        <pc:chgData name="Steve Shellhammer" userId="0e71f22d-ee3e-49c0-82ff-dbc290af8082" providerId="ADAL" clId="{5AE2CC8C-54BD-4BD0-9392-2A265393AAE9}" dt="2021-04-23T16:15:43.962" v="4876" actId="20577"/>
        <pc:sldMkLst>
          <pc:docMk/>
          <pc:sldMk cId="892577509" sldId="495"/>
        </pc:sldMkLst>
      </pc:sldChg>
      <pc:sldChg chg="modSp new mod">
        <pc:chgData name="Steve Shellhammer" userId="0e71f22d-ee3e-49c0-82ff-dbc290af8082" providerId="ADAL" clId="{5AE2CC8C-54BD-4BD0-9392-2A265393AAE9}" dt="2021-04-21T22:45:11.045" v="309" actId="255"/>
        <pc:sldMkLst>
          <pc:docMk/>
          <pc:sldMk cId="1472924119" sldId="496"/>
        </pc:sldMkLst>
      </pc:sldChg>
      <pc:sldChg chg="addSp delSp modSp new mod">
        <pc:chgData name="Steve Shellhammer" userId="0e71f22d-ee3e-49c0-82ff-dbc290af8082" providerId="ADAL" clId="{5AE2CC8C-54BD-4BD0-9392-2A265393AAE9}" dt="2021-04-22T00:02:03.780" v="4672" actId="14100"/>
        <pc:sldMkLst>
          <pc:docMk/>
          <pc:sldMk cId="2963953603" sldId="497"/>
        </pc:sldMkLst>
      </pc:sldChg>
      <pc:sldChg chg="addSp modSp new mod">
        <pc:chgData name="Steve Shellhammer" userId="0e71f22d-ee3e-49c0-82ff-dbc290af8082" providerId="ADAL" clId="{5AE2CC8C-54BD-4BD0-9392-2A265393AAE9}" dt="2021-04-22T00:02:59.966" v="4689" actId="14100"/>
        <pc:sldMkLst>
          <pc:docMk/>
          <pc:sldMk cId="700908960" sldId="498"/>
        </pc:sldMkLst>
      </pc:sldChg>
      <pc:sldChg chg="modSp new mod">
        <pc:chgData name="Steve Shellhammer" userId="0e71f22d-ee3e-49c0-82ff-dbc290af8082" providerId="ADAL" clId="{5AE2CC8C-54BD-4BD0-9392-2A265393AAE9}" dt="2021-04-23T16:22:45.238" v="5142" actId="1076"/>
        <pc:sldMkLst>
          <pc:docMk/>
          <pc:sldMk cId="333785664" sldId="499"/>
        </pc:sldMkLst>
      </pc:sldChg>
      <pc:sldChg chg="modSp new mod">
        <pc:chgData name="Steve Shellhammer" userId="0e71f22d-ee3e-49c0-82ff-dbc290af8082" providerId="ADAL" clId="{5AE2CC8C-54BD-4BD0-9392-2A265393AAE9}" dt="2021-04-23T16:24:02.849" v="5170" actId="20577"/>
        <pc:sldMkLst>
          <pc:docMk/>
          <pc:sldMk cId="4037900903" sldId="500"/>
        </pc:sldMkLst>
      </pc:sldChg>
      <pc:sldChg chg="modSp new mod">
        <pc:chgData name="Steve Shellhammer" userId="0e71f22d-ee3e-49c0-82ff-dbc290af8082" providerId="ADAL" clId="{5AE2CC8C-54BD-4BD0-9392-2A265393AAE9}" dt="2021-04-23T16:24:26.875" v="5175" actId="14100"/>
        <pc:sldMkLst>
          <pc:docMk/>
          <pc:sldMk cId="514910755" sldId="501"/>
        </pc:sldMkLst>
      </pc:sldChg>
      <pc:sldChg chg="modSp new del mod">
        <pc:chgData name="Steve Shellhammer" userId="0e71f22d-ee3e-49c0-82ff-dbc290af8082" providerId="ADAL" clId="{5AE2CC8C-54BD-4BD0-9392-2A265393AAE9}" dt="2021-04-21T23:44:44.150" v="4547" actId="47"/>
        <pc:sldMkLst>
          <pc:docMk/>
          <pc:sldMk cId="1677217986" sldId="502"/>
        </pc:sldMkLst>
      </pc:sldChg>
      <pc:sldChg chg="delSp modSp new mod">
        <pc:chgData name="Steve Shellhammer" userId="0e71f22d-ee3e-49c0-82ff-dbc290af8082" providerId="ADAL" clId="{5AE2CC8C-54BD-4BD0-9392-2A265393AAE9}" dt="2021-04-21T23:45:18.572" v="4579" actId="403"/>
        <pc:sldMkLst>
          <pc:docMk/>
          <pc:sldMk cId="3594223674" sldId="502"/>
        </pc:sldMkLst>
      </pc:sldChg>
      <pc:sldChg chg="addSp delSp modSp new mod">
        <pc:chgData name="Steve Shellhammer" userId="0e71f22d-ee3e-49c0-82ff-dbc290af8082" providerId="ADAL" clId="{5AE2CC8C-54BD-4BD0-9392-2A265393AAE9}" dt="2021-04-22T00:08:13.112" v="4810" actId="478"/>
        <pc:sldMkLst>
          <pc:docMk/>
          <pc:sldMk cId="3104585391" sldId="503"/>
        </pc:sldMkLst>
      </pc:sldChg>
      <pc:sldChg chg="addSp delSp modSp new mod">
        <pc:chgData name="Steve Shellhammer" userId="0e71f22d-ee3e-49c0-82ff-dbc290af8082" providerId="ADAL" clId="{5AE2CC8C-54BD-4BD0-9392-2A265393AAE9}" dt="2021-04-22T00:00:37.375" v="4656" actId="1035"/>
        <pc:sldMkLst>
          <pc:docMk/>
          <pc:sldMk cId="668802648" sldId="504"/>
        </pc:sldMkLst>
      </pc:sldChg>
      <pc:sldChg chg="addSp delSp modSp new mod">
        <pc:chgData name="Steve Shellhammer" userId="0e71f22d-ee3e-49c0-82ff-dbc290af8082" providerId="ADAL" clId="{5AE2CC8C-54BD-4BD0-9392-2A265393AAE9}" dt="2021-04-22T00:00:18.576" v="4648" actId="14100"/>
        <pc:sldMkLst>
          <pc:docMk/>
          <pc:sldMk cId="1824480865" sldId="505"/>
        </pc:sldMkLst>
      </pc:sldChg>
      <pc:sldChg chg="addSp delSp modSp new mod">
        <pc:chgData name="Steve Shellhammer" userId="0e71f22d-ee3e-49c0-82ff-dbc290af8082" providerId="ADAL" clId="{5AE2CC8C-54BD-4BD0-9392-2A265393AAE9}" dt="2021-04-26T23:57:39.962" v="5190" actId="1076"/>
        <pc:sldMkLst>
          <pc:docMk/>
          <pc:sldMk cId="3929891046" sldId="506"/>
        </pc:sldMkLst>
      </pc:sldChg>
    </pc:docChg>
  </pc:docChgLst>
  <pc:docChgLst>
    <pc:chgData name="Steve Shellhammer" userId="0e71f22d-ee3e-49c0-82ff-dbc290af8082" providerId="ADAL" clId="{FC49B6D1-531D-4D23-BAE4-B35DFCA18F42}"/>
    <pc:docChg chg="custSel addSld modSld sldOrd">
      <pc:chgData name="Steve Shellhammer" userId="0e71f22d-ee3e-49c0-82ff-dbc290af8082" providerId="ADAL" clId="{FC49B6D1-531D-4D23-BAE4-B35DFCA18F42}" dt="2020-09-09T19:04:48.053" v="1796" actId="20577"/>
      <pc:docMkLst>
        <pc:docMk/>
      </pc:docMkLst>
      <pc:sldChg chg="modSp mod">
        <pc:chgData name="Steve Shellhammer" userId="0e71f22d-ee3e-49c0-82ff-dbc290af8082" providerId="ADAL" clId="{FC49B6D1-531D-4D23-BAE4-B35DFCA18F42}" dt="2020-09-08T19:56:58.713" v="914" actId="20577"/>
        <pc:sldMkLst>
          <pc:docMk/>
          <pc:sldMk cId="1014374459" sldId="480"/>
        </pc:sldMkLst>
      </pc:sldChg>
      <pc:sldChg chg="modSp mod">
        <pc:chgData name="Steve Shellhammer" userId="0e71f22d-ee3e-49c0-82ff-dbc290af8082" providerId="ADAL" clId="{FC49B6D1-531D-4D23-BAE4-B35DFCA18F42}" dt="2020-09-09T18:57:13.266" v="1697" actId="20577"/>
        <pc:sldMkLst>
          <pc:docMk/>
          <pc:sldMk cId="323650932" sldId="483"/>
        </pc:sldMkLst>
      </pc:sldChg>
      <pc:sldChg chg="ord">
        <pc:chgData name="Steve Shellhammer" userId="0e71f22d-ee3e-49c0-82ff-dbc290af8082" providerId="ADAL" clId="{FC49B6D1-531D-4D23-BAE4-B35DFCA18F42}" dt="2020-09-08T19:56:28.959" v="892"/>
        <pc:sldMkLst>
          <pc:docMk/>
          <pc:sldMk cId="1334691016" sldId="485"/>
        </pc:sldMkLst>
      </pc:sldChg>
      <pc:sldChg chg="modSp mod">
        <pc:chgData name="Steve Shellhammer" userId="0e71f22d-ee3e-49c0-82ff-dbc290af8082" providerId="ADAL" clId="{FC49B6D1-531D-4D23-BAE4-B35DFCA18F42}" dt="2020-09-08T22:28:26.660" v="1044" actId="20577"/>
        <pc:sldMkLst>
          <pc:docMk/>
          <pc:sldMk cId="3208908905" sldId="488"/>
        </pc:sldMkLst>
      </pc:sldChg>
      <pc:sldChg chg="ord">
        <pc:chgData name="Steve Shellhammer" userId="0e71f22d-ee3e-49c0-82ff-dbc290af8082" providerId="ADAL" clId="{FC49B6D1-531D-4D23-BAE4-B35DFCA18F42}" dt="2020-09-08T19:56:28.959" v="892"/>
        <pc:sldMkLst>
          <pc:docMk/>
          <pc:sldMk cId="506027600" sldId="490"/>
        </pc:sldMkLst>
      </pc:sldChg>
      <pc:sldChg chg="delSp modSp new mod">
        <pc:chgData name="Steve Shellhammer" userId="0e71f22d-ee3e-49c0-82ff-dbc290af8082" providerId="ADAL" clId="{FC49B6D1-531D-4D23-BAE4-B35DFCA18F42}" dt="2020-09-08T19:49:24.169" v="113" actId="404"/>
        <pc:sldMkLst>
          <pc:docMk/>
          <pc:sldMk cId="313986917" sldId="491"/>
        </pc:sldMkLst>
      </pc:sldChg>
      <pc:sldChg chg="modSp new mod">
        <pc:chgData name="Steve Shellhammer" userId="0e71f22d-ee3e-49c0-82ff-dbc290af8082" providerId="ADAL" clId="{FC49B6D1-531D-4D23-BAE4-B35DFCA18F42}" dt="2020-09-08T20:01:57.300" v="989" actId="1076"/>
        <pc:sldMkLst>
          <pc:docMk/>
          <pc:sldMk cId="2263938305" sldId="492"/>
        </pc:sldMkLst>
      </pc:sldChg>
      <pc:sldChg chg="modSp new mod">
        <pc:chgData name="Steve Shellhammer" userId="0e71f22d-ee3e-49c0-82ff-dbc290af8082" providerId="ADAL" clId="{FC49B6D1-531D-4D23-BAE4-B35DFCA18F42}" dt="2020-09-09T19:04:48.053" v="1796" actId="20577"/>
        <pc:sldMkLst>
          <pc:docMk/>
          <pc:sldMk cId="3297841625" sldId="493"/>
        </pc:sldMkLst>
      </pc:sldChg>
      <pc:sldChg chg="modSp new mod">
        <pc:chgData name="Steve Shellhammer" userId="0e71f22d-ee3e-49c0-82ff-dbc290af8082" providerId="ADAL" clId="{FC49B6D1-531D-4D23-BAE4-B35DFCA18F42}" dt="2020-09-09T19:00:12.756" v="1794" actId="20577"/>
        <pc:sldMkLst>
          <pc:docMk/>
          <pc:sldMk cId="346948756" sldId="494"/>
        </pc:sldMkLst>
      </pc:sldChg>
    </pc:docChg>
  </pc:docChgLst>
  <pc:docChgLst>
    <pc:chgData name="Steve Shellhammer" userId="0e71f22d-ee3e-49c0-82ff-dbc290af8082" providerId="ADAL" clId="{7FD98EB4-0735-4A71-B6D4-8697D04C3E05}"/>
    <pc:docChg chg="undo custSel addSld delSld modSld">
      <pc:chgData name="Steve Shellhammer" userId="0e71f22d-ee3e-49c0-82ff-dbc290af8082" providerId="ADAL" clId="{7FD98EB4-0735-4A71-B6D4-8697D04C3E05}" dt="2021-06-22T23:08:55.401" v="4693" actId="20577"/>
      <pc:docMkLst>
        <pc:docMk/>
      </pc:docMkLst>
      <pc:sldChg chg="modSp mod">
        <pc:chgData name="Steve Shellhammer" userId="0e71f22d-ee3e-49c0-82ff-dbc290af8082" providerId="ADAL" clId="{7FD98EB4-0735-4A71-B6D4-8697D04C3E05}" dt="2021-06-21T20:14:09.633" v="77"/>
        <pc:sldMkLst>
          <pc:docMk/>
          <pc:sldMk cId="0" sldId="256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892577509" sldId="495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1472924119" sldId="496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2963953603" sldId="497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700908960" sldId="498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33785664" sldId="499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4037900903" sldId="500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514910755" sldId="501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594223674" sldId="502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104585391" sldId="503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668802648" sldId="504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1824480865" sldId="505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929891046" sldId="506"/>
        </pc:sldMkLst>
      </pc:sldChg>
      <pc:sldChg chg="addSp modSp new mod">
        <pc:chgData name="Steve Shellhammer" userId="0e71f22d-ee3e-49c0-82ff-dbc290af8082" providerId="ADAL" clId="{7FD98EB4-0735-4A71-B6D4-8697D04C3E05}" dt="2021-06-21T20:35:37.542" v="681" actId="6549"/>
        <pc:sldMkLst>
          <pc:docMk/>
          <pc:sldMk cId="2539548716" sldId="507"/>
        </pc:sldMkLst>
      </pc:sldChg>
      <pc:sldChg chg="addSp delSp modSp new mod">
        <pc:chgData name="Steve Shellhammer" userId="0e71f22d-ee3e-49c0-82ff-dbc290af8082" providerId="ADAL" clId="{7FD98EB4-0735-4A71-B6D4-8697D04C3E05}" dt="2021-06-21T22:05:21.526" v="1123" actId="20577"/>
        <pc:sldMkLst>
          <pc:docMk/>
          <pc:sldMk cId="1348969420" sldId="508"/>
        </pc:sldMkLst>
      </pc:sldChg>
      <pc:sldChg chg="modSp new del mod">
        <pc:chgData name="Steve Shellhammer" userId="0e71f22d-ee3e-49c0-82ff-dbc290af8082" providerId="ADAL" clId="{7FD98EB4-0735-4A71-B6D4-8697D04C3E05}" dt="2021-06-21T20:19:45.973" v="229" actId="47"/>
        <pc:sldMkLst>
          <pc:docMk/>
          <pc:sldMk cId="2478688492" sldId="508"/>
        </pc:sldMkLst>
      </pc:sldChg>
      <pc:sldChg chg="addSp modSp new mod">
        <pc:chgData name="Steve Shellhammer" userId="0e71f22d-ee3e-49c0-82ff-dbc290af8082" providerId="ADAL" clId="{7FD98EB4-0735-4A71-B6D4-8697D04C3E05}" dt="2021-06-21T20:29:03.395" v="322" actId="1076"/>
        <pc:sldMkLst>
          <pc:docMk/>
          <pc:sldMk cId="696669391" sldId="509"/>
        </pc:sldMkLst>
      </pc:sldChg>
      <pc:sldChg chg="modSp new mod">
        <pc:chgData name="Steve Shellhammer" userId="0e71f22d-ee3e-49c0-82ff-dbc290af8082" providerId="ADAL" clId="{7FD98EB4-0735-4A71-B6D4-8697D04C3E05}" dt="2021-06-21T22:08:05.287" v="1346" actId="1076"/>
        <pc:sldMkLst>
          <pc:docMk/>
          <pc:sldMk cId="2530872900" sldId="510"/>
        </pc:sldMkLst>
      </pc:sldChg>
      <pc:sldChg chg="addSp modSp new mod">
        <pc:chgData name="Steve Shellhammer" userId="0e71f22d-ee3e-49c0-82ff-dbc290af8082" providerId="ADAL" clId="{7FD98EB4-0735-4A71-B6D4-8697D04C3E05}" dt="2021-06-21T22:23:41.254" v="2636" actId="20577"/>
        <pc:sldMkLst>
          <pc:docMk/>
          <pc:sldMk cId="4109633702" sldId="511"/>
        </pc:sldMkLst>
      </pc:sldChg>
      <pc:sldChg chg="addSp delSp modSp new mod">
        <pc:chgData name="Steve Shellhammer" userId="0e71f22d-ee3e-49c0-82ff-dbc290af8082" providerId="ADAL" clId="{7FD98EB4-0735-4A71-B6D4-8697D04C3E05}" dt="2021-06-21T22:35:20.795" v="2857" actId="1035"/>
        <pc:sldMkLst>
          <pc:docMk/>
          <pc:sldMk cId="892882887" sldId="512"/>
        </pc:sldMkLst>
      </pc:sldChg>
      <pc:sldChg chg="addSp modSp new mod">
        <pc:chgData name="Steve Shellhammer" userId="0e71f22d-ee3e-49c0-82ff-dbc290af8082" providerId="ADAL" clId="{7FD98EB4-0735-4A71-B6D4-8697D04C3E05}" dt="2021-06-22T23:08:55.401" v="4693" actId="20577"/>
        <pc:sldMkLst>
          <pc:docMk/>
          <pc:sldMk cId="2398506557" sldId="513"/>
        </pc:sldMkLst>
      </pc:sldChg>
      <pc:sldChg chg="modSp new mod">
        <pc:chgData name="Steve Shellhammer" userId="0e71f22d-ee3e-49c0-82ff-dbc290af8082" providerId="ADAL" clId="{7FD98EB4-0735-4A71-B6D4-8697D04C3E05}" dt="2021-06-21T22:54:51.003" v="4139" actId="27107"/>
        <pc:sldMkLst>
          <pc:docMk/>
          <pc:sldMk cId="1261565682" sldId="514"/>
        </pc:sldMkLst>
      </pc:sldChg>
      <pc:sldChg chg="modSp new del mod">
        <pc:chgData name="Steve Shellhammer" userId="0e71f22d-ee3e-49c0-82ff-dbc290af8082" providerId="ADAL" clId="{7FD98EB4-0735-4A71-B6D4-8697D04C3E05}" dt="2021-06-21T22:51:33.204" v="3664" actId="47"/>
        <pc:sldMkLst>
          <pc:docMk/>
          <pc:sldMk cId="3160590053" sldId="514"/>
        </pc:sldMkLst>
      </pc:sldChg>
      <pc:sldChg chg="modSp new mod">
        <pc:chgData name="Steve Shellhammer" userId="0e71f22d-ee3e-49c0-82ff-dbc290af8082" providerId="ADAL" clId="{7FD98EB4-0735-4A71-B6D4-8697D04C3E05}" dt="2021-06-21T22:58:07.834" v="4687" actId="20577"/>
        <pc:sldMkLst>
          <pc:docMk/>
          <pc:sldMk cId="158806586" sldId="515"/>
        </pc:sldMkLst>
      </pc:sldChg>
    </pc:docChg>
  </pc:docChgLst>
  <pc:docChgLst>
    <pc:chgData name="Steve Shellhammer" userId="0e71f22d-ee3e-49c0-82ff-dbc290af8082" providerId="ADAL" clId="{3C55420E-8252-4F17-B8AA-A6FE52C9EC0D}"/>
    <pc:docChg chg="custSel addSld delSld modSld">
      <pc:chgData name="Steve Shellhammer" userId="0e71f22d-ee3e-49c0-82ff-dbc290af8082" providerId="ADAL" clId="{3C55420E-8252-4F17-B8AA-A6FE52C9EC0D}" dt="2025-06-11T23:07:51.417" v="3307" actId="113"/>
      <pc:docMkLst>
        <pc:docMk/>
      </pc:docMkLst>
      <pc:sldChg chg="modSp new mod">
        <pc:chgData name="Steve Shellhammer" userId="0e71f22d-ee3e-49c0-82ff-dbc290af8082" providerId="ADAL" clId="{3C55420E-8252-4F17-B8AA-A6FE52C9EC0D}" dt="2025-06-04T17:16:39.992" v="219" actId="20577"/>
        <pc:sldMkLst>
          <pc:docMk/>
          <pc:sldMk cId="2178380870" sldId="257"/>
        </pc:sldMkLst>
      </pc:sldChg>
      <pc:sldChg chg="modSp new mod">
        <pc:chgData name="Steve Shellhammer" userId="0e71f22d-ee3e-49c0-82ff-dbc290af8082" providerId="ADAL" clId="{3C55420E-8252-4F17-B8AA-A6FE52C9EC0D}" dt="2025-06-11T23:04:30.466" v="3163" actId="6549"/>
        <pc:sldMkLst>
          <pc:docMk/>
          <pc:sldMk cId="216227559" sldId="258"/>
        </pc:sldMkLst>
      </pc:sldChg>
      <pc:sldChg chg="addSp modSp new mod">
        <pc:chgData name="Steve Shellhammer" userId="0e71f22d-ee3e-49c0-82ff-dbc290af8082" providerId="ADAL" clId="{3C55420E-8252-4F17-B8AA-A6FE52C9EC0D}" dt="2025-06-04T17:25:17.920" v="798" actId="1076"/>
        <pc:sldMkLst>
          <pc:docMk/>
          <pc:sldMk cId="3474519411" sldId="259"/>
        </pc:sldMkLst>
      </pc:sldChg>
      <pc:sldChg chg="addSp modSp new mod">
        <pc:chgData name="Steve Shellhammer" userId="0e71f22d-ee3e-49c0-82ff-dbc290af8082" providerId="ADAL" clId="{3C55420E-8252-4F17-B8AA-A6FE52C9EC0D}" dt="2025-06-04T17:41:38.889" v="1273" actId="20577"/>
        <pc:sldMkLst>
          <pc:docMk/>
          <pc:sldMk cId="1454345861" sldId="260"/>
        </pc:sldMkLst>
      </pc:sldChg>
      <pc:sldChg chg="modSp new mod">
        <pc:chgData name="Steve Shellhammer" userId="0e71f22d-ee3e-49c0-82ff-dbc290af8082" providerId="ADAL" clId="{3C55420E-8252-4F17-B8AA-A6FE52C9EC0D}" dt="2025-06-04T20:30:05.058" v="2347"/>
        <pc:sldMkLst>
          <pc:docMk/>
          <pc:sldMk cId="2167406973" sldId="261"/>
        </pc:sldMkLst>
      </pc:sldChg>
      <pc:sldChg chg="modSp new mod">
        <pc:chgData name="Steve Shellhammer" userId="0e71f22d-ee3e-49c0-82ff-dbc290af8082" providerId="ADAL" clId="{3C55420E-8252-4F17-B8AA-A6FE52C9EC0D}" dt="2025-06-04T17:49:35.541" v="1888" actId="20577"/>
        <pc:sldMkLst>
          <pc:docMk/>
          <pc:sldMk cId="863164461" sldId="262"/>
        </pc:sldMkLst>
      </pc:sldChg>
      <pc:sldChg chg="addSp modSp new mod">
        <pc:chgData name="Steve Shellhammer" userId="0e71f22d-ee3e-49c0-82ff-dbc290af8082" providerId="ADAL" clId="{3C55420E-8252-4F17-B8AA-A6FE52C9EC0D}" dt="2025-06-11T23:05:41.584" v="3209" actId="20577"/>
        <pc:sldMkLst>
          <pc:docMk/>
          <pc:sldMk cId="1513761334" sldId="263"/>
        </pc:sldMkLst>
      </pc:sldChg>
      <pc:sldChg chg="modSp new mod">
        <pc:chgData name="Steve Shellhammer" userId="0e71f22d-ee3e-49c0-82ff-dbc290af8082" providerId="ADAL" clId="{3C55420E-8252-4F17-B8AA-A6FE52C9EC0D}" dt="2025-06-04T20:32:08.044" v="2392" actId="20577"/>
        <pc:sldMkLst>
          <pc:docMk/>
          <pc:sldMk cId="2416489664" sldId="264"/>
        </pc:sldMkLst>
      </pc:sldChg>
      <pc:sldChg chg="addSp modSp new mod">
        <pc:chgData name="Steve Shellhammer" userId="0e71f22d-ee3e-49c0-82ff-dbc290af8082" providerId="ADAL" clId="{3C55420E-8252-4F17-B8AA-A6FE52C9EC0D}" dt="2025-06-04T20:42:17.601" v="2773" actId="255"/>
        <pc:sldMkLst>
          <pc:docMk/>
          <pc:sldMk cId="766856802" sldId="265"/>
        </pc:sldMkLst>
      </pc:sldChg>
      <pc:sldChg chg="modSp new mod">
        <pc:chgData name="Steve Shellhammer" userId="0e71f22d-ee3e-49c0-82ff-dbc290af8082" providerId="ADAL" clId="{3C55420E-8252-4F17-B8AA-A6FE52C9EC0D}" dt="2025-06-11T23:07:16.626" v="3303" actId="33524"/>
        <pc:sldMkLst>
          <pc:docMk/>
          <pc:sldMk cId="3039296594" sldId="266"/>
        </pc:sldMkLst>
      </pc:sldChg>
      <pc:sldChg chg="modSp new mod">
        <pc:chgData name="Steve Shellhammer" userId="0e71f22d-ee3e-49c0-82ff-dbc290af8082" providerId="ADAL" clId="{3C55420E-8252-4F17-B8AA-A6FE52C9EC0D}" dt="2025-06-04T20:47:16.782" v="3150" actId="20577"/>
        <pc:sldMkLst>
          <pc:docMk/>
          <pc:sldMk cId="316184766" sldId="267"/>
        </pc:sldMkLst>
      </pc:sldChg>
      <pc:sldChg chg="modSp add mod">
        <pc:chgData name="Steve Shellhammer" userId="0e71f22d-ee3e-49c0-82ff-dbc290af8082" providerId="ADAL" clId="{3C55420E-8252-4F17-B8AA-A6FE52C9EC0D}" dt="2025-06-11T23:07:51.417" v="3307" actId="113"/>
        <pc:sldMkLst>
          <pc:docMk/>
          <pc:sldMk cId="3201011359" sldId="268"/>
        </pc:sldMkLst>
      </pc:sldChg>
      <pc:sldChg chg="del">
        <pc:chgData name="Steve Shellhammer" userId="0e71f22d-ee3e-49c0-82ff-dbc290af8082" providerId="ADAL" clId="{3C55420E-8252-4F17-B8AA-A6FE52C9EC0D}" dt="2025-06-04T17:14:49.362" v="9" actId="47"/>
        <pc:sldMkLst>
          <pc:docMk/>
          <pc:sldMk cId="3416251944" sldId="644"/>
        </pc:sldMkLst>
      </pc:sldChg>
      <pc:sldChg chg="del">
        <pc:chgData name="Steve Shellhammer" userId="0e71f22d-ee3e-49c0-82ff-dbc290af8082" providerId="ADAL" clId="{3C55420E-8252-4F17-B8AA-A6FE52C9EC0D}" dt="2025-06-04T17:14:49.362" v="9" actId="47"/>
        <pc:sldMkLst>
          <pc:docMk/>
          <pc:sldMk cId="3993664294" sldId="645"/>
        </pc:sldMkLst>
      </pc:sldChg>
      <pc:sldChg chg="del">
        <pc:chgData name="Steve Shellhammer" userId="0e71f22d-ee3e-49c0-82ff-dbc290af8082" providerId="ADAL" clId="{3C55420E-8252-4F17-B8AA-A6FE52C9EC0D}" dt="2025-06-04T17:14:49.362" v="9" actId="47"/>
        <pc:sldMkLst>
          <pc:docMk/>
          <pc:sldMk cId="636263850" sldId="646"/>
        </pc:sldMkLst>
      </pc:sldChg>
      <pc:sldChg chg="del">
        <pc:chgData name="Steve Shellhammer" userId="0e71f22d-ee3e-49c0-82ff-dbc290af8082" providerId="ADAL" clId="{3C55420E-8252-4F17-B8AA-A6FE52C9EC0D}" dt="2025-06-04T17:14:49.362" v="9" actId="47"/>
        <pc:sldMkLst>
          <pc:docMk/>
          <pc:sldMk cId="2104081314" sldId="647"/>
        </pc:sldMkLst>
      </pc:sldChg>
      <pc:sldChg chg="del">
        <pc:chgData name="Steve Shellhammer" userId="0e71f22d-ee3e-49c0-82ff-dbc290af8082" providerId="ADAL" clId="{3C55420E-8252-4F17-B8AA-A6FE52C9EC0D}" dt="2025-06-04T17:14:49.362" v="9" actId="47"/>
        <pc:sldMkLst>
          <pc:docMk/>
          <pc:sldMk cId="1509467910" sldId="648"/>
        </pc:sldMkLst>
      </pc:sldChg>
      <pc:sldChg chg="del">
        <pc:chgData name="Steve Shellhammer" userId="0e71f22d-ee3e-49c0-82ff-dbc290af8082" providerId="ADAL" clId="{3C55420E-8252-4F17-B8AA-A6FE52C9EC0D}" dt="2025-06-04T17:14:49.362" v="9" actId="47"/>
        <pc:sldMkLst>
          <pc:docMk/>
          <pc:sldMk cId="4293569573" sldId="649"/>
        </pc:sldMkLst>
      </pc:sldChg>
      <pc:sldChg chg="del">
        <pc:chgData name="Steve Shellhammer" userId="0e71f22d-ee3e-49c0-82ff-dbc290af8082" providerId="ADAL" clId="{3C55420E-8252-4F17-B8AA-A6FE52C9EC0D}" dt="2025-06-04T17:14:49.362" v="9" actId="47"/>
        <pc:sldMkLst>
          <pc:docMk/>
          <pc:sldMk cId="3085472140" sldId="650"/>
        </pc:sldMkLst>
      </pc:sldChg>
      <pc:sldChg chg="del">
        <pc:chgData name="Steve Shellhammer" userId="0e71f22d-ee3e-49c0-82ff-dbc290af8082" providerId="ADAL" clId="{3C55420E-8252-4F17-B8AA-A6FE52C9EC0D}" dt="2025-06-04T17:14:49.362" v="9" actId="47"/>
        <pc:sldMkLst>
          <pc:docMk/>
          <pc:sldMk cId="2497952378" sldId="651"/>
        </pc:sldMkLst>
      </pc:sldChg>
    </pc:docChg>
  </pc:docChgLst>
  <pc:docChgLst>
    <pc:chgData name="Steve Shellhammer" userId="0e71f22d-ee3e-49c0-82ff-dbc290af8082" providerId="ADAL" clId="{BC1A68F2-2C94-409D-B15B-E70CE4D3DE2B}"/>
    <pc:docChg chg="undo redo custSel modSld">
      <pc:chgData name="Steve Shellhammer" userId="0e71f22d-ee3e-49c0-82ff-dbc290af8082" providerId="ADAL" clId="{BC1A68F2-2C94-409D-B15B-E70CE4D3DE2B}" dt="2021-07-13T21:13:39.358" v="241" actId="20577"/>
      <pc:docMkLst>
        <pc:docMk/>
      </pc:docMkLst>
      <pc:sldChg chg="addSp delSp modSp mod">
        <pc:chgData name="Steve Shellhammer" userId="0e71f22d-ee3e-49c0-82ff-dbc290af8082" providerId="ADAL" clId="{BC1A68F2-2C94-409D-B15B-E70CE4D3DE2B}" dt="2021-07-13T21:13:09.740" v="225" actId="1036"/>
        <pc:sldMkLst>
          <pc:docMk/>
          <pc:sldMk cId="4109633702" sldId="511"/>
        </pc:sldMkLst>
      </pc:sldChg>
      <pc:sldChg chg="modSp mod">
        <pc:chgData name="Steve Shellhammer" userId="0e71f22d-ee3e-49c0-82ff-dbc290af8082" providerId="ADAL" clId="{BC1A68F2-2C94-409D-B15B-E70CE4D3DE2B}" dt="2021-07-13T21:07:39.558" v="131" actId="115"/>
        <pc:sldMkLst>
          <pc:docMk/>
          <pc:sldMk cId="4023721527" sldId="516"/>
        </pc:sldMkLst>
      </pc:sldChg>
      <pc:sldChg chg="modSp mod">
        <pc:chgData name="Steve Shellhammer" userId="0e71f22d-ee3e-49c0-82ff-dbc290af8082" providerId="ADAL" clId="{BC1A68F2-2C94-409D-B15B-E70CE4D3DE2B}" dt="2021-07-13T21:13:39.358" v="241" actId="20577"/>
        <pc:sldMkLst>
          <pc:docMk/>
          <pc:sldMk cId="296882006" sldId="520"/>
        </pc:sldMkLst>
      </pc:sldChg>
      <pc:sldChg chg="modSp mod">
        <pc:chgData name="Steve Shellhammer" userId="0e71f22d-ee3e-49c0-82ff-dbc290af8082" providerId="ADAL" clId="{BC1A68F2-2C94-409D-B15B-E70CE4D3DE2B}" dt="2021-07-13T19:50:38.116" v="89" actId="14100"/>
        <pc:sldMkLst>
          <pc:docMk/>
          <pc:sldMk cId="3832592430" sldId="522"/>
        </pc:sldMkLst>
      </pc:sldChg>
    </pc:docChg>
  </pc:docChgLst>
  <pc:docChgLst>
    <pc:chgData name="Steve Shellhammer" userId="0e71f22d-ee3e-49c0-82ff-dbc290af8082" providerId="ADAL" clId="{EA11B7F1-2E4B-40EF-B2F3-09BAF0CA13C9}"/>
    <pc:docChg chg="modSld">
      <pc:chgData name="Steve Shellhammer" userId="0e71f22d-ee3e-49c0-82ff-dbc290af8082" providerId="ADAL" clId="{EA11B7F1-2E4B-40EF-B2F3-09BAF0CA13C9}" dt="2021-09-22T15:20:16.996" v="51" actId="255"/>
      <pc:docMkLst>
        <pc:docMk/>
      </pc:docMkLst>
      <pc:sldChg chg="modSp mod">
        <pc:chgData name="Steve Shellhammer" userId="0e71f22d-ee3e-49c0-82ff-dbc290af8082" providerId="ADAL" clId="{EA11B7F1-2E4B-40EF-B2F3-09BAF0CA13C9}" dt="2021-09-22T15:18:20.659" v="17" actId="20577"/>
        <pc:sldMkLst>
          <pc:docMk/>
          <pc:sldMk cId="491374436" sldId="529"/>
        </pc:sldMkLst>
      </pc:sldChg>
      <pc:sldChg chg="modSp mod">
        <pc:chgData name="Steve Shellhammer" userId="0e71f22d-ee3e-49c0-82ff-dbc290af8082" providerId="ADAL" clId="{EA11B7F1-2E4B-40EF-B2F3-09BAF0CA13C9}" dt="2021-09-22T15:19:19.721" v="44" actId="1076"/>
        <pc:sldMkLst>
          <pc:docMk/>
          <pc:sldMk cId="3940175403" sldId="531"/>
        </pc:sldMkLst>
      </pc:sldChg>
      <pc:sldChg chg="modSp mod">
        <pc:chgData name="Steve Shellhammer" userId="0e71f22d-ee3e-49c0-82ff-dbc290af8082" providerId="ADAL" clId="{EA11B7F1-2E4B-40EF-B2F3-09BAF0CA13C9}" dt="2021-09-22T15:19:46.082" v="47" actId="1076"/>
        <pc:sldMkLst>
          <pc:docMk/>
          <pc:sldMk cId="3533804203" sldId="534"/>
        </pc:sldMkLst>
      </pc:sldChg>
      <pc:sldChg chg="modSp mod">
        <pc:chgData name="Steve Shellhammer" userId="0e71f22d-ee3e-49c0-82ff-dbc290af8082" providerId="ADAL" clId="{EA11B7F1-2E4B-40EF-B2F3-09BAF0CA13C9}" dt="2021-09-22T15:20:16.996" v="51" actId="255"/>
        <pc:sldMkLst>
          <pc:docMk/>
          <pc:sldMk cId="913928595" sldId="536"/>
        </pc:sldMkLst>
      </pc:sldChg>
    </pc:docChg>
  </pc:docChgLst>
  <pc:docChgLst>
    <pc:chgData name="Steve Shellhammer" userId="0e71f22d-ee3e-49c0-82ff-dbc290af8082" providerId="ADAL" clId="{F520BEC8-AE19-4105-8353-B9CB856426EC}"/>
    <pc:docChg chg="undo custSel addSld delSld modSld sldOrd modMainMaster">
      <pc:chgData name="Steve Shellhammer" userId="0e71f22d-ee3e-49c0-82ff-dbc290af8082" providerId="ADAL" clId="{F520BEC8-AE19-4105-8353-B9CB856426EC}" dt="2024-07-10T16:00:03.410" v="6142" actId="20577"/>
      <pc:docMkLst>
        <pc:docMk/>
      </pc:docMkLst>
      <pc:sldChg chg="modSp mod">
        <pc:chgData name="Steve Shellhammer" userId="0e71f22d-ee3e-49c0-82ff-dbc290af8082" providerId="ADAL" clId="{F520BEC8-AE19-4105-8353-B9CB856426EC}" dt="2024-06-21T00:09:07.534" v="609" actId="14100"/>
        <pc:sldMkLst>
          <pc:docMk/>
          <pc:sldMk cId="993489634" sldId="562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1352232393" sldId="563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3439122583" sldId="565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2807226184" sldId="566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2688041361" sldId="567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122521580" sldId="568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2113331865" sldId="569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4029833144" sldId="571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3709006339" sldId="572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1969590804" sldId="573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3803452206" sldId="574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1417826229" sldId="575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3443101857" sldId="576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3894305849" sldId="577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4178946698" sldId="578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355909902" sldId="579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3960370175" sldId="580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4032376208" sldId="581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1182489786" sldId="582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2007742443" sldId="583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1123477143" sldId="584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770980165" sldId="585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888207847" sldId="586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1683490881" sldId="587"/>
        </pc:sldMkLst>
      </pc:sldChg>
      <pc:sldChg chg="modSp add mod">
        <pc:chgData name="Steve Shellhammer" userId="0e71f22d-ee3e-49c0-82ff-dbc290af8082" providerId="ADAL" clId="{F520BEC8-AE19-4105-8353-B9CB856426EC}" dt="2024-06-21T16:08:14.065" v="2102" actId="255"/>
        <pc:sldMkLst>
          <pc:docMk/>
          <pc:sldMk cId="1405330531" sldId="588"/>
        </pc:sldMkLst>
      </pc:sldChg>
      <pc:sldChg chg="addSp delSp modSp new del mod">
        <pc:chgData name="Steve Shellhammer" userId="0e71f22d-ee3e-49c0-82ff-dbc290af8082" providerId="ADAL" clId="{F520BEC8-AE19-4105-8353-B9CB856426EC}" dt="2024-06-21T17:38:50.944" v="2458" actId="47"/>
        <pc:sldMkLst>
          <pc:docMk/>
          <pc:sldMk cId="3364792125" sldId="589"/>
        </pc:sldMkLst>
      </pc:sldChg>
      <pc:sldChg chg="modSp new del mod">
        <pc:chgData name="Steve Shellhammer" userId="0e71f22d-ee3e-49c0-82ff-dbc290af8082" providerId="ADAL" clId="{F520BEC8-AE19-4105-8353-B9CB856426EC}" dt="2024-06-21T00:24:40.591" v="1067" actId="47"/>
        <pc:sldMkLst>
          <pc:docMk/>
          <pc:sldMk cId="1566893768" sldId="590"/>
        </pc:sldMkLst>
      </pc:sldChg>
      <pc:sldChg chg="addSp modSp add mod">
        <pc:chgData name="Steve Shellhammer" userId="0e71f22d-ee3e-49c0-82ff-dbc290af8082" providerId="ADAL" clId="{F520BEC8-AE19-4105-8353-B9CB856426EC}" dt="2024-07-01T22:06:54.231" v="5537" actId="20577"/>
        <pc:sldMkLst>
          <pc:docMk/>
          <pc:sldMk cId="470537490" sldId="591"/>
        </pc:sldMkLst>
      </pc:sldChg>
      <pc:sldChg chg="addSp delSp modSp new mod">
        <pc:chgData name="Steve Shellhammer" userId="0e71f22d-ee3e-49c0-82ff-dbc290af8082" providerId="ADAL" clId="{F520BEC8-AE19-4105-8353-B9CB856426EC}" dt="2024-07-10T15:56:39.355" v="6130" actId="1035"/>
        <pc:sldMkLst>
          <pc:docMk/>
          <pc:sldMk cId="1083766750" sldId="592"/>
        </pc:sldMkLst>
      </pc:sldChg>
      <pc:sldChg chg="modSp new del mod">
        <pc:chgData name="Steve Shellhammer" userId="0e71f22d-ee3e-49c0-82ff-dbc290af8082" providerId="ADAL" clId="{F520BEC8-AE19-4105-8353-B9CB856426EC}" dt="2024-06-21T16:03:11.766" v="1863" actId="47"/>
        <pc:sldMkLst>
          <pc:docMk/>
          <pc:sldMk cId="1586299038" sldId="593"/>
        </pc:sldMkLst>
      </pc:sldChg>
      <pc:sldChg chg="modSp new mod">
        <pc:chgData name="Steve Shellhammer" userId="0e71f22d-ee3e-49c0-82ff-dbc290af8082" providerId="ADAL" clId="{F520BEC8-AE19-4105-8353-B9CB856426EC}" dt="2024-06-21T20:48:38.540" v="4805" actId="20577"/>
        <pc:sldMkLst>
          <pc:docMk/>
          <pc:sldMk cId="2480858265" sldId="593"/>
        </pc:sldMkLst>
      </pc:sldChg>
      <pc:sldChg chg="modSp new mod">
        <pc:chgData name="Steve Shellhammer" userId="0e71f22d-ee3e-49c0-82ff-dbc290af8082" providerId="ADAL" clId="{F520BEC8-AE19-4105-8353-B9CB856426EC}" dt="2024-06-21T18:31:52.736" v="4715" actId="20577"/>
        <pc:sldMkLst>
          <pc:docMk/>
          <pc:sldMk cId="1517107591" sldId="594"/>
        </pc:sldMkLst>
      </pc:sldChg>
      <pc:sldChg chg="addSp modSp new mod">
        <pc:chgData name="Steve Shellhammer" userId="0e71f22d-ee3e-49c0-82ff-dbc290af8082" providerId="ADAL" clId="{F520BEC8-AE19-4105-8353-B9CB856426EC}" dt="2024-06-21T17:51:45.833" v="2900" actId="20577"/>
        <pc:sldMkLst>
          <pc:docMk/>
          <pc:sldMk cId="2562261222" sldId="595"/>
        </pc:sldMkLst>
      </pc:sldChg>
      <pc:sldChg chg="addSp modSp new del mod">
        <pc:chgData name="Steve Shellhammer" userId="0e71f22d-ee3e-49c0-82ff-dbc290af8082" providerId="ADAL" clId="{F520BEC8-AE19-4105-8353-B9CB856426EC}" dt="2024-06-21T18:24:56.498" v="4166" actId="47"/>
        <pc:sldMkLst>
          <pc:docMk/>
          <pc:sldMk cId="1015676089" sldId="596"/>
        </pc:sldMkLst>
      </pc:sldChg>
      <pc:sldChg chg="modSp add mod ord">
        <pc:chgData name="Steve Shellhammer" userId="0e71f22d-ee3e-49c0-82ff-dbc290af8082" providerId="ADAL" clId="{F520BEC8-AE19-4105-8353-B9CB856426EC}" dt="2024-06-21T20:49:23.058" v="4814" actId="20577"/>
        <pc:sldMkLst>
          <pc:docMk/>
          <pc:sldMk cId="3428602540" sldId="597"/>
        </pc:sldMkLst>
      </pc:sldChg>
      <pc:sldChg chg="addSp modSp new del mod">
        <pc:chgData name="Steve Shellhammer" userId="0e71f22d-ee3e-49c0-82ff-dbc290af8082" providerId="ADAL" clId="{F520BEC8-AE19-4105-8353-B9CB856426EC}" dt="2024-07-01T23:06:20.485" v="5564" actId="47"/>
        <pc:sldMkLst>
          <pc:docMk/>
          <pc:sldMk cId="4064899680" sldId="598"/>
        </pc:sldMkLst>
      </pc:sldChg>
      <pc:sldChg chg="addSp delSp modSp new mod">
        <pc:chgData name="Steve Shellhammer" userId="0e71f22d-ee3e-49c0-82ff-dbc290af8082" providerId="ADAL" clId="{F520BEC8-AE19-4105-8353-B9CB856426EC}" dt="2024-06-21T18:13:30.609" v="3888" actId="1037"/>
        <pc:sldMkLst>
          <pc:docMk/>
          <pc:sldMk cId="4060783297" sldId="599"/>
        </pc:sldMkLst>
      </pc:sldChg>
      <pc:sldChg chg="modSp new del mod">
        <pc:chgData name="Steve Shellhammer" userId="0e71f22d-ee3e-49c0-82ff-dbc290af8082" providerId="ADAL" clId="{F520BEC8-AE19-4105-8353-B9CB856426EC}" dt="2024-06-21T18:25:14.692" v="4167" actId="47"/>
        <pc:sldMkLst>
          <pc:docMk/>
          <pc:sldMk cId="1863598346" sldId="600"/>
        </pc:sldMkLst>
      </pc:sldChg>
      <pc:sldChg chg="modSp new mod">
        <pc:chgData name="Steve Shellhammer" userId="0e71f22d-ee3e-49c0-82ff-dbc290af8082" providerId="ADAL" clId="{F520BEC8-AE19-4105-8353-B9CB856426EC}" dt="2024-06-21T20:50:11.342" v="4838" actId="6549"/>
        <pc:sldMkLst>
          <pc:docMk/>
          <pc:sldMk cId="251378730" sldId="601"/>
        </pc:sldMkLst>
      </pc:sldChg>
      <pc:sldChg chg="modSp new mod">
        <pc:chgData name="Steve Shellhammer" userId="0e71f22d-ee3e-49c0-82ff-dbc290af8082" providerId="ADAL" clId="{F520BEC8-AE19-4105-8353-B9CB856426EC}" dt="2024-06-21T18:35:45.092" v="4778" actId="20577"/>
        <pc:sldMkLst>
          <pc:docMk/>
          <pc:sldMk cId="386115416" sldId="602"/>
        </pc:sldMkLst>
      </pc:sldChg>
      <pc:sldChg chg="addSp modSp new mod">
        <pc:chgData name="Steve Shellhammer" userId="0e71f22d-ee3e-49c0-82ff-dbc290af8082" providerId="ADAL" clId="{F520BEC8-AE19-4105-8353-B9CB856426EC}" dt="2024-06-21T18:23:53.682" v="4163" actId="20577"/>
        <pc:sldMkLst>
          <pc:docMk/>
          <pc:sldMk cId="2782558786" sldId="603"/>
        </pc:sldMkLst>
      </pc:sldChg>
      <pc:sldChg chg="addSp delSp modSp new mod">
        <pc:chgData name="Steve Shellhammer" userId="0e71f22d-ee3e-49c0-82ff-dbc290af8082" providerId="ADAL" clId="{F520BEC8-AE19-4105-8353-B9CB856426EC}" dt="2024-07-01T23:06:47.036" v="5595" actId="478"/>
        <pc:sldMkLst>
          <pc:docMk/>
          <pc:sldMk cId="793655961" sldId="604"/>
        </pc:sldMkLst>
      </pc:sldChg>
      <pc:sldChg chg="modSp new mod">
        <pc:chgData name="Steve Shellhammer" userId="0e71f22d-ee3e-49c0-82ff-dbc290af8082" providerId="ADAL" clId="{F520BEC8-AE19-4105-8353-B9CB856426EC}" dt="2024-06-28T00:08:20.895" v="5528" actId="20577"/>
        <pc:sldMkLst>
          <pc:docMk/>
          <pc:sldMk cId="36714341" sldId="605"/>
        </pc:sldMkLst>
      </pc:sldChg>
      <pc:sldChg chg="modSp new mod">
        <pc:chgData name="Steve Shellhammer" userId="0e71f22d-ee3e-49c0-82ff-dbc290af8082" providerId="ADAL" clId="{F520BEC8-AE19-4105-8353-B9CB856426EC}" dt="2024-07-01T23:09:13.883" v="5878" actId="20577"/>
        <pc:sldMkLst>
          <pc:docMk/>
          <pc:sldMk cId="3572002730" sldId="606"/>
        </pc:sldMkLst>
      </pc:sldChg>
    </pc:docChg>
  </pc:docChgLst>
  <pc:docChgLst>
    <pc:chgData name="Steve Shellhammer" userId="0e71f22d-ee3e-49c0-82ff-dbc290af8082" providerId="ADAL" clId="{A2488D35-FE12-4302-A988-1C9330BE6A82}"/>
    <pc:docChg chg="custSel addSld delSld modSld modMainMaster">
      <pc:chgData name="Steve Shellhammer" userId="0e71f22d-ee3e-49c0-82ff-dbc290af8082" providerId="ADAL" clId="{A2488D35-FE12-4302-A988-1C9330BE6A82}" dt="2024-01-10T16:39:31.795" v="3331" actId="6549"/>
      <pc:docMkLst>
        <pc:docMk/>
      </pc:docMkLst>
      <pc:sldChg chg="modSp mod">
        <pc:chgData name="Steve Shellhammer" userId="0e71f22d-ee3e-49c0-82ff-dbc290af8082" providerId="ADAL" clId="{A2488D35-FE12-4302-A988-1C9330BE6A82}" dt="2024-01-03T17:38:30.836" v="3286" actId="14100"/>
        <pc:sldMkLst>
          <pc:docMk/>
          <pc:sldMk cId="3395715029" sldId="551"/>
        </pc:sldMkLst>
      </pc:sldChg>
      <pc:sldChg chg="modSp mod">
        <pc:chgData name="Steve Shellhammer" userId="0e71f22d-ee3e-49c0-82ff-dbc290af8082" providerId="ADAL" clId="{A2488D35-FE12-4302-A988-1C9330BE6A82}" dt="2024-01-03T17:17:13.307" v="2545" actId="313"/>
        <pc:sldMkLst>
          <pc:docMk/>
          <pc:sldMk cId="2326612348" sldId="552"/>
        </pc:sldMkLst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1604637952" sldId="553"/>
        </pc:sldMkLst>
      </pc:sldChg>
      <pc:sldChg chg="modSp new mod">
        <pc:chgData name="Steve Shellhammer" userId="0e71f22d-ee3e-49c0-82ff-dbc290af8082" providerId="ADAL" clId="{A2488D35-FE12-4302-A988-1C9330BE6A82}" dt="2024-01-03T16:58:24.519" v="1300" actId="20577"/>
        <pc:sldMkLst>
          <pc:docMk/>
          <pc:sldMk cId="2630663359" sldId="553"/>
        </pc:sldMkLst>
      </pc:sldChg>
      <pc:sldChg chg="modSp new mod">
        <pc:chgData name="Steve Shellhammer" userId="0e71f22d-ee3e-49c0-82ff-dbc290af8082" providerId="ADAL" clId="{A2488D35-FE12-4302-A988-1C9330BE6A82}" dt="2024-01-03T17:03:41.913" v="1645" actId="20577"/>
        <pc:sldMkLst>
          <pc:docMk/>
          <pc:sldMk cId="938295078" sldId="554"/>
        </pc:sldMkLst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3457085430" sldId="554"/>
        </pc:sldMkLst>
      </pc:sldChg>
      <pc:sldChg chg="modSp new mod">
        <pc:chgData name="Steve Shellhammer" userId="0e71f22d-ee3e-49c0-82ff-dbc290af8082" providerId="ADAL" clId="{A2488D35-FE12-4302-A988-1C9330BE6A82}" dt="2024-01-03T17:19:03.867" v="2552" actId="15"/>
        <pc:sldMkLst>
          <pc:docMk/>
          <pc:sldMk cId="1049664783" sldId="555"/>
        </pc:sldMkLst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1453849157" sldId="555"/>
        </pc:sldMkLst>
      </pc:sldChg>
      <pc:sldChg chg="modSp new mod">
        <pc:chgData name="Steve Shellhammer" userId="0e71f22d-ee3e-49c0-82ff-dbc290af8082" providerId="ADAL" clId="{A2488D35-FE12-4302-A988-1C9330BE6A82}" dt="2024-01-03T17:19:28.586" v="2556" actId="20577"/>
        <pc:sldMkLst>
          <pc:docMk/>
          <pc:sldMk cId="1723103911" sldId="556"/>
        </pc:sldMkLst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1812002114" sldId="556"/>
        </pc:sldMkLst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1225879143" sldId="557"/>
        </pc:sldMkLst>
      </pc:sldChg>
      <pc:sldChg chg="addSp delSp modSp new mod">
        <pc:chgData name="Steve Shellhammer" userId="0e71f22d-ee3e-49c0-82ff-dbc290af8082" providerId="ADAL" clId="{A2488D35-FE12-4302-A988-1C9330BE6A82}" dt="2024-01-03T17:22:05.770" v="2571" actId="14100"/>
        <pc:sldMkLst>
          <pc:docMk/>
          <pc:sldMk cId="2347523016" sldId="557"/>
        </pc:sldMkLst>
      </pc:sldChg>
      <pc:sldChg chg="addSp delSp modSp new mod">
        <pc:chgData name="Steve Shellhammer" userId="0e71f22d-ee3e-49c0-82ff-dbc290af8082" providerId="ADAL" clId="{A2488D35-FE12-4302-A988-1C9330BE6A82}" dt="2024-01-03T17:32:08.904" v="2726" actId="404"/>
        <pc:sldMkLst>
          <pc:docMk/>
          <pc:sldMk cId="1587592730" sldId="558"/>
        </pc:sldMkLst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4256139869" sldId="558"/>
        </pc:sldMkLst>
      </pc:sldChg>
      <pc:sldChg chg="addSp modSp new mod">
        <pc:chgData name="Steve Shellhammer" userId="0e71f22d-ee3e-49c0-82ff-dbc290af8082" providerId="ADAL" clId="{A2488D35-FE12-4302-A988-1C9330BE6A82}" dt="2024-01-03T17:31:18.534" v="2724" actId="14100"/>
        <pc:sldMkLst>
          <pc:docMk/>
          <pc:sldMk cId="1047456920" sldId="559"/>
        </pc:sldMkLst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1550233356" sldId="559"/>
        </pc:sldMkLst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3031651474" sldId="560"/>
        </pc:sldMkLst>
      </pc:sldChg>
      <pc:sldChg chg="modSp new mod">
        <pc:chgData name="Steve Shellhammer" userId="0e71f22d-ee3e-49c0-82ff-dbc290af8082" providerId="ADAL" clId="{A2488D35-FE12-4302-A988-1C9330BE6A82}" dt="2024-01-10T16:37:34.586" v="3317" actId="20577"/>
        <pc:sldMkLst>
          <pc:docMk/>
          <pc:sldMk cId="3066311610" sldId="560"/>
        </pc:sldMkLst>
      </pc:sldChg>
      <pc:sldChg chg="modSp new mod">
        <pc:chgData name="Steve Shellhammer" userId="0e71f22d-ee3e-49c0-82ff-dbc290af8082" providerId="ADAL" clId="{A2488D35-FE12-4302-A988-1C9330BE6A82}" dt="2024-01-03T17:39:48.292" v="3301" actId="14100"/>
        <pc:sldMkLst>
          <pc:docMk/>
          <pc:sldMk cId="2842279863" sldId="561"/>
        </pc:sldMkLst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3574499274" sldId="561"/>
        </pc:sldMkLst>
      </pc:sldChg>
    </pc:docChg>
  </pc:docChgLst>
  <pc:docChgLst>
    <pc:chgData name="Steve Shellhammer" userId="0e71f22d-ee3e-49c0-82ff-dbc290af8082" providerId="ADAL" clId="{4140A618-403D-4000-8101-C4B76A46ED17}"/>
    <pc:docChg chg="modSld modMainMaster">
      <pc:chgData name="Steve Shellhammer" userId="0e71f22d-ee3e-49c0-82ff-dbc290af8082" providerId="ADAL" clId="{4140A618-403D-4000-8101-C4B76A46ED17}" dt="2025-07-28T16:41:24.997" v="7" actId="20577"/>
      <pc:docMkLst>
        <pc:docMk/>
      </pc:docMkLst>
      <pc:sldChg chg="modSp mod">
        <pc:chgData name="Steve Shellhammer" userId="0e71f22d-ee3e-49c0-82ff-dbc290af8082" providerId="ADAL" clId="{4140A618-403D-4000-8101-C4B76A46ED17}" dt="2025-07-28T16:40:54.821" v="5" actId="20577"/>
        <pc:sldMkLst>
          <pc:docMk/>
          <pc:sldMk cId="2733762602" sldId="294"/>
        </pc:sldMkLst>
      </pc:sldChg>
      <pc:sldChg chg="modSp mod">
        <pc:chgData name="Steve Shellhammer" userId="0e71f22d-ee3e-49c0-82ff-dbc290af8082" providerId="ADAL" clId="{4140A618-403D-4000-8101-C4B76A46ED17}" dt="2025-07-28T16:40:47.002" v="4" actId="20577"/>
        <pc:sldMkLst>
          <pc:docMk/>
          <pc:sldMk cId="556332825" sldId="295"/>
        </pc:sldMkLst>
      </pc:sldChg>
      <pc:sldChg chg="modSp mod">
        <pc:chgData name="Steve Shellhammer" userId="0e71f22d-ee3e-49c0-82ff-dbc290af8082" providerId="ADAL" clId="{4140A618-403D-4000-8101-C4B76A46ED17}" dt="2025-07-28T16:41:24.997" v="7" actId="20577"/>
        <pc:sldMkLst>
          <pc:docMk/>
          <pc:sldMk cId="1873354616" sldId="301"/>
        </pc:sldMkLst>
        <pc:spChg chg="mod">
          <ac:chgData name="Steve Shellhammer" userId="0e71f22d-ee3e-49c0-82ff-dbc290af8082" providerId="ADAL" clId="{4140A618-403D-4000-8101-C4B76A46ED17}" dt="2025-07-28T16:41:24.997" v="7" actId="20577"/>
          <ac:spMkLst>
            <pc:docMk/>
            <pc:sldMk cId="1873354616" sldId="301"/>
            <ac:spMk id="3" creationId="{50686B3B-A540-3F27-B165-5D4664DEBF3A}"/>
          </ac:spMkLst>
        </pc:spChg>
      </pc:sldChg>
      <pc:sldChg chg="modSp mod">
        <pc:chgData name="Steve Shellhammer" userId="0e71f22d-ee3e-49c0-82ff-dbc290af8082" providerId="ADAL" clId="{4140A618-403D-4000-8101-C4B76A46ED17}" dt="2025-07-28T16:41:16.933" v="6" actId="20577"/>
        <pc:sldMkLst>
          <pc:docMk/>
          <pc:sldMk cId="1195968983" sldId="302"/>
        </pc:sldMkLst>
        <pc:spChg chg="mod">
          <ac:chgData name="Steve Shellhammer" userId="0e71f22d-ee3e-49c0-82ff-dbc290af8082" providerId="ADAL" clId="{4140A618-403D-4000-8101-C4B76A46ED17}" dt="2025-07-28T16:41:16.933" v="6" actId="20577"/>
          <ac:spMkLst>
            <pc:docMk/>
            <pc:sldMk cId="1195968983" sldId="302"/>
            <ac:spMk id="3" creationId="{0C969002-ED24-A784-C535-43387068D291}"/>
          </ac:spMkLst>
        </pc:spChg>
      </pc:sldChg>
    </pc:docChg>
  </pc:docChgLst>
  <pc:docChgLst>
    <pc:chgData name="Steve Shellhammer" userId="0e71f22d-ee3e-49c0-82ff-dbc290af8082" providerId="ADAL" clId="{B13CF66C-23F0-4F71-8A7A-457942D941AA}"/>
    <pc:docChg chg="custSel addSld delSld modSld">
      <pc:chgData name="Steve Shellhammer" userId="0e71f22d-ee3e-49c0-82ff-dbc290af8082" providerId="ADAL" clId="{B13CF66C-23F0-4F71-8A7A-457942D941AA}" dt="2025-05-07T16:05:08.665" v="1132" actId="6549"/>
      <pc:docMkLst>
        <pc:docMk/>
      </pc:docMkLst>
      <pc:sldChg chg="modSp mod">
        <pc:chgData name="Steve Shellhammer" userId="0e71f22d-ee3e-49c0-82ff-dbc290af8082" providerId="ADAL" clId="{B13CF66C-23F0-4F71-8A7A-457942D941AA}" dt="2025-05-06T17:24:57.199" v="1" actId="20577"/>
        <pc:sldMkLst>
          <pc:docMk/>
          <pc:sldMk cId="3416251944" sldId="644"/>
        </pc:sldMkLst>
      </pc:sldChg>
      <pc:sldChg chg="modSp mod">
        <pc:chgData name="Steve Shellhammer" userId="0e71f22d-ee3e-49c0-82ff-dbc290af8082" providerId="ADAL" clId="{B13CF66C-23F0-4F71-8A7A-457942D941AA}" dt="2025-05-06T17:25:49.319" v="2" actId="115"/>
        <pc:sldMkLst>
          <pc:docMk/>
          <pc:sldMk cId="791970837" sldId="646"/>
        </pc:sldMkLst>
      </pc:sldChg>
      <pc:sldChg chg="modSp mod">
        <pc:chgData name="Steve Shellhammer" userId="0e71f22d-ee3e-49c0-82ff-dbc290af8082" providerId="ADAL" clId="{B13CF66C-23F0-4F71-8A7A-457942D941AA}" dt="2025-05-06T17:38:28.619" v="117" actId="1035"/>
        <pc:sldMkLst>
          <pc:docMk/>
          <pc:sldMk cId="1909578015" sldId="655"/>
        </pc:sldMkLst>
      </pc:sldChg>
      <pc:sldChg chg="modSp mod">
        <pc:chgData name="Steve Shellhammer" userId="0e71f22d-ee3e-49c0-82ff-dbc290af8082" providerId="ADAL" clId="{B13CF66C-23F0-4F71-8A7A-457942D941AA}" dt="2025-05-06T21:12:21.838" v="635" actId="14100"/>
        <pc:sldMkLst>
          <pc:docMk/>
          <pc:sldMk cId="1142460089" sldId="656"/>
        </pc:sldMkLst>
      </pc:sldChg>
      <pc:sldChg chg="addSp delSp modSp mod">
        <pc:chgData name="Steve Shellhammer" userId="0e71f22d-ee3e-49c0-82ff-dbc290af8082" providerId="ADAL" clId="{B13CF66C-23F0-4F71-8A7A-457942D941AA}" dt="2025-05-07T16:03:13.221" v="1106" actId="6549"/>
        <pc:sldMkLst>
          <pc:docMk/>
          <pc:sldMk cId="1807179456" sldId="657"/>
        </pc:sldMkLst>
      </pc:sldChg>
      <pc:sldChg chg="del">
        <pc:chgData name="Steve Shellhammer" userId="0e71f22d-ee3e-49c0-82ff-dbc290af8082" providerId="ADAL" clId="{B13CF66C-23F0-4F71-8A7A-457942D941AA}" dt="2025-05-06T17:33:43.378" v="90" actId="47"/>
        <pc:sldMkLst>
          <pc:docMk/>
          <pc:sldMk cId="636833392" sldId="658"/>
        </pc:sldMkLst>
      </pc:sldChg>
      <pc:sldChg chg="modSp mod">
        <pc:chgData name="Steve Shellhammer" userId="0e71f22d-ee3e-49c0-82ff-dbc290af8082" providerId="ADAL" clId="{B13CF66C-23F0-4F71-8A7A-457942D941AA}" dt="2025-05-07T16:05:08.665" v="1132" actId="6549"/>
        <pc:sldMkLst>
          <pc:docMk/>
          <pc:sldMk cId="46153395" sldId="659"/>
        </pc:sldMkLst>
      </pc:sldChg>
      <pc:sldChg chg="del">
        <pc:chgData name="Steve Shellhammer" userId="0e71f22d-ee3e-49c0-82ff-dbc290af8082" providerId="ADAL" clId="{B13CF66C-23F0-4F71-8A7A-457942D941AA}" dt="2025-05-06T17:34:05.891" v="91" actId="47"/>
        <pc:sldMkLst>
          <pc:docMk/>
          <pc:sldMk cId="568273368" sldId="660"/>
        </pc:sldMkLst>
      </pc:sldChg>
      <pc:sldChg chg="del">
        <pc:chgData name="Steve Shellhammer" userId="0e71f22d-ee3e-49c0-82ff-dbc290af8082" providerId="ADAL" clId="{B13CF66C-23F0-4F71-8A7A-457942D941AA}" dt="2025-05-06T17:34:05.891" v="91" actId="47"/>
        <pc:sldMkLst>
          <pc:docMk/>
          <pc:sldMk cId="1273020631" sldId="661"/>
        </pc:sldMkLst>
      </pc:sldChg>
      <pc:sldChg chg="del">
        <pc:chgData name="Steve Shellhammer" userId="0e71f22d-ee3e-49c0-82ff-dbc290af8082" providerId="ADAL" clId="{B13CF66C-23F0-4F71-8A7A-457942D941AA}" dt="2025-05-06T17:34:05.891" v="91" actId="47"/>
        <pc:sldMkLst>
          <pc:docMk/>
          <pc:sldMk cId="2584292420" sldId="662"/>
        </pc:sldMkLst>
      </pc:sldChg>
      <pc:sldChg chg="del">
        <pc:chgData name="Steve Shellhammer" userId="0e71f22d-ee3e-49c0-82ff-dbc290af8082" providerId="ADAL" clId="{B13CF66C-23F0-4F71-8A7A-457942D941AA}" dt="2025-05-06T17:34:05.891" v="91" actId="47"/>
        <pc:sldMkLst>
          <pc:docMk/>
          <pc:sldMk cId="3477735707" sldId="663"/>
        </pc:sldMkLst>
      </pc:sldChg>
      <pc:sldChg chg="modSp del mod">
        <pc:chgData name="Steve Shellhammer" userId="0e71f22d-ee3e-49c0-82ff-dbc290af8082" providerId="ADAL" clId="{B13CF66C-23F0-4F71-8A7A-457942D941AA}" dt="2025-05-06T17:35:21.698" v="116" actId="47"/>
        <pc:sldMkLst>
          <pc:docMk/>
          <pc:sldMk cId="2939560049" sldId="664"/>
        </pc:sldMkLst>
      </pc:sldChg>
      <pc:sldChg chg="del">
        <pc:chgData name="Steve Shellhammer" userId="0e71f22d-ee3e-49c0-82ff-dbc290af8082" providerId="ADAL" clId="{B13CF66C-23F0-4F71-8A7A-457942D941AA}" dt="2025-05-06T17:34:15.829" v="92" actId="47"/>
        <pc:sldMkLst>
          <pc:docMk/>
          <pc:sldMk cId="2965794073" sldId="665"/>
        </pc:sldMkLst>
      </pc:sldChg>
      <pc:sldChg chg="del">
        <pc:chgData name="Steve Shellhammer" userId="0e71f22d-ee3e-49c0-82ff-dbc290af8082" providerId="ADAL" clId="{B13CF66C-23F0-4F71-8A7A-457942D941AA}" dt="2025-05-06T17:34:15.829" v="92" actId="47"/>
        <pc:sldMkLst>
          <pc:docMk/>
          <pc:sldMk cId="425882075" sldId="666"/>
        </pc:sldMkLst>
      </pc:sldChg>
      <pc:sldChg chg="del">
        <pc:chgData name="Steve Shellhammer" userId="0e71f22d-ee3e-49c0-82ff-dbc290af8082" providerId="ADAL" clId="{B13CF66C-23F0-4F71-8A7A-457942D941AA}" dt="2025-05-06T17:34:15.829" v="92" actId="47"/>
        <pc:sldMkLst>
          <pc:docMk/>
          <pc:sldMk cId="742926875" sldId="667"/>
        </pc:sldMkLst>
      </pc:sldChg>
      <pc:sldChg chg="del">
        <pc:chgData name="Steve Shellhammer" userId="0e71f22d-ee3e-49c0-82ff-dbc290af8082" providerId="ADAL" clId="{B13CF66C-23F0-4F71-8A7A-457942D941AA}" dt="2025-05-06T17:34:15.829" v="92" actId="47"/>
        <pc:sldMkLst>
          <pc:docMk/>
          <pc:sldMk cId="1547595628" sldId="668"/>
        </pc:sldMkLst>
      </pc:sldChg>
      <pc:sldChg chg="del">
        <pc:chgData name="Steve Shellhammer" userId="0e71f22d-ee3e-49c0-82ff-dbc290af8082" providerId="ADAL" clId="{B13CF66C-23F0-4F71-8A7A-457942D941AA}" dt="2025-05-06T18:07:02.648" v="157" actId="47"/>
        <pc:sldMkLst>
          <pc:docMk/>
          <pc:sldMk cId="1153217878" sldId="669"/>
        </pc:sldMkLst>
      </pc:sldChg>
      <pc:sldChg chg="del">
        <pc:chgData name="Steve Shellhammer" userId="0e71f22d-ee3e-49c0-82ff-dbc290af8082" providerId="ADAL" clId="{B13CF66C-23F0-4F71-8A7A-457942D941AA}" dt="2025-05-06T17:34:25.973" v="93" actId="47"/>
        <pc:sldMkLst>
          <pc:docMk/>
          <pc:sldMk cId="3287516207" sldId="670"/>
        </pc:sldMkLst>
      </pc:sldChg>
      <pc:sldChg chg="del">
        <pc:chgData name="Steve Shellhammer" userId="0e71f22d-ee3e-49c0-82ff-dbc290af8082" providerId="ADAL" clId="{B13CF66C-23F0-4F71-8A7A-457942D941AA}" dt="2025-05-06T17:34:25.973" v="93" actId="47"/>
        <pc:sldMkLst>
          <pc:docMk/>
          <pc:sldMk cId="193632459" sldId="671"/>
        </pc:sldMkLst>
      </pc:sldChg>
      <pc:sldChg chg="del">
        <pc:chgData name="Steve Shellhammer" userId="0e71f22d-ee3e-49c0-82ff-dbc290af8082" providerId="ADAL" clId="{B13CF66C-23F0-4F71-8A7A-457942D941AA}" dt="2025-05-06T17:34:25.973" v="93" actId="47"/>
        <pc:sldMkLst>
          <pc:docMk/>
          <pc:sldMk cId="2070968047" sldId="672"/>
        </pc:sldMkLst>
      </pc:sldChg>
      <pc:sldChg chg="addSp delSp modSp new mod">
        <pc:chgData name="Steve Shellhammer" userId="0e71f22d-ee3e-49c0-82ff-dbc290af8082" providerId="ADAL" clId="{B13CF66C-23F0-4F71-8A7A-457942D941AA}" dt="2025-05-06T22:26:54.881" v="1084" actId="20577"/>
        <pc:sldMkLst>
          <pc:docMk/>
          <pc:sldMk cId="977086031" sldId="673"/>
        </pc:sldMkLst>
      </pc:sldChg>
      <pc:sldChg chg="modSp new mod">
        <pc:chgData name="Steve Shellhammer" userId="0e71f22d-ee3e-49c0-82ff-dbc290af8082" providerId="ADAL" clId="{B13CF66C-23F0-4F71-8A7A-457942D941AA}" dt="2025-05-07T16:02:07.318" v="1093" actId="6549"/>
        <pc:sldMkLst>
          <pc:docMk/>
          <pc:sldMk cId="3104237447" sldId="674"/>
        </pc:sldMkLst>
      </pc:sldChg>
      <pc:sldChg chg="addSp delSp modSp new mod">
        <pc:chgData name="Steve Shellhammer" userId="0e71f22d-ee3e-49c0-82ff-dbc290af8082" providerId="ADAL" clId="{B13CF66C-23F0-4F71-8A7A-457942D941AA}" dt="2025-05-07T16:04:42.729" v="1122" actId="2165"/>
        <pc:sldMkLst>
          <pc:docMk/>
          <pc:sldMk cId="339680252" sldId="675"/>
        </pc:sldMkLst>
      </pc:sldChg>
    </pc:docChg>
  </pc:docChgLst>
  <pc:docChgLst>
    <pc:chgData name="Steve Shellhammer" userId="0e71f22d-ee3e-49c0-82ff-dbc290af8082" providerId="ADAL" clId="{2EC8C27F-0DD8-466F-AD2B-DA19BD8EA7A0}"/>
    <pc:docChg chg="modSld modMainMaster">
      <pc:chgData name="Steve Shellhammer" userId="0e71f22d-ee3e-49c0-82ff-dbc290af8082" providerId="ADAL" clId="{2EC8C27F-0DD8-466F-AD2B-DA19BD8EA7A0}" dt="2025-05-10T18:37:33.356" v="14" actId="20577"/>
      <pc:docMkLst>
        <pc:docMk/>
      </pc:docMkLst>
      <pc:sldMasterChg chg="modSldLayout">
        <pc:chgData name="Steve Shellhammer" userId="0e71f22d-ee3e-49c0-82ff-dbc290af8082" providerId="ADAL" clId="{2EC8C27F-0DD8-466F-AD2B-DA19BD8EA7A0}" dt="2025-05-09T17:53:53.757" v="3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2EC8C27F-0DD8-466F-AD2B-DA19BD8EA7A0}" dt="2025-05-09T17:53:53.757" v="3" actId="2057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  <pc:docChgLst>
    <pc:chgData name="Steve Shellhammer" userId="0e71f22d-ee3e-49c0-82ff-dbc290af8082" providerId="ADAL" clId="{38895232-9FFC-4CAD-808A-D673C864C1A5}"/>
    <pc:docChg chg="modSld">
      <pc:chgData name="Steve Shellhammer" userId="0e71f22d-ee3e-49c0-82ff-dbc290af8082" providerId="ADAL" clId="{38895232-9FFC-4CAD-808A-D673C864C1A5}" dt="2020-08-24T18:32:41.541" v="1" actId="20577"/>
      <pc:docMkLst>
        <pc:docMk/>
      </pc:docMkLst>
      <pc:sldChg chg="modSp mod">
        <pc:chgData name="Steve Shellhammer" userId="0e71f22d-ee3e-49c0-82ff-dbc290af8082" providerId="ADAL" clId="{38895232-9FFC-4CAD-808A-D673C864C1A5}" dt="2020-08-24T18:32:41.541" v="1" actId="20577"/>
        <pc:sldMkLst>
          <pc:docMk/>
          <pc:sldMk cId="847141214" sldId="489"/>
        </pc:sldMkLst>
      </pc:sldChg>
    </pc:docChg>
  </pc:docChgLst>
  <pc:docChgLst>
    <pc:chgData name="Steve Shellhammer" userId="0e71f22d-ee3e-49c0-82ff-dbc290af8082" providerId="ADAL" clId="{3D2370D9-6733-4ECD-864E-BD4B8CBB3BDE}"/>
    <pc:docChg chg="undo custSel addSld delSld modSld modMainMaster">
      <pc:chgData name="Steve Shellhammer" userId="0e71f22d-ee3e-49c0-82ff-dbc290af8082" providerId="ADAL" clId="{3D2370D9-6733-4ECD-864E-BD4B8CBB3BDE}" dt="2025-05-29T20:58:01.247" v="1383" actId="113"/>
      <pc:docMkLst>
        <pc:docMk/>
      </pc:docMkLst>
      <pc:sldChg chg="modSp mod">
        <pc:chgData name="Steve Shellhammer" userId="0e71f22d-ee3e-49c0-82ff-dbc290af8082" providerId="ADAL" clId="{3D2370D9-6733-4ECD-864E-BD4B8CBB3BDE}" dt="2025-05-29T19:28:53.208" v="437" actId="20577"/>
        <pc:sldMkLst>
          <pc:docMk/>
          <pc:sldMk cId="3416251944" sldId="644"/>
        </pc:sldMkLst>
      </pc:sldChg>
      <pc:sldChg chg="del">
        <pc:chgData name="Steve Shellhammer" userId="0e71f22d-ee3e-49c0-82ff-dbc290af8082" providerId="ADAL" clId="{3D2370D9-6733-4ECD-864E-BD4B8CBB3BDE}" dt="2025-05-29T19:29:04.710" v="438" actId="47"/>
        <pc:sldMkLst>
          <pc:docMk/>
          <pc:sldMk cId="3054541256" sldId="645"/>
        </pc:sldMkLst>
      </pc:sldChg>
      <pc:sldChg chg="modSp new mod">
        <pc:chgData name="Steve Shellhammer" userId="0e71f22d-ee3e-49c0-82ff-dbc290af8082" providerId="ADAL" clId="{3D2370D9-6733-4ECD-864E-BD4B8CBB3BDE}" dt="2025-05-29T20:58:01.247" v="1383" actId="113"/>
        <pc:sldMkLst>
          <pc:docMk/>
          <pc:sldMk cId="3993664294" sldId="645"/>
        </pc:sldMkLst>
      </pc:sldChg>
      <pc:sldChg chg="addSp modSp new mod">
        <pc:chgData name="Steve Shellhammer" userId="0e71f22d-ee3e-49c0-82ff-dbc290af8082" providerId="ADAL" clId="{3D2370D9-6733-4ECD-864E-BD4B8CBB3BDE}" dt="2025-05-29T20:21:44.043" v="1053" actId="14100"/>
        <pc:sldMkLst>
          <pc:docMk/>
          <pc:sldMk cId="636263850" sldId="646"/>
        </pc:sldMkLst>
      </pc:sldChg>
      <pc:sldChg chg="del">
        <pc:chgData name="Steve Shellhammer" userId="0e71f22d-ee3e-49c0-82ff-dbc290af8082" providerId="ADAL" clId="{3D2370D9-6733-4ECD-864E-BD4B8CBB3BDE}" dt="2025-05-29T19:29:04.710" v="438" actId="47"/>
        <pc:sldMkLst>
          <pc:docMk/>
          <pc:sldMk cId="791970837" sldId="646"/>
        </pc:sldMkLst>
      </pc:sldChg>
      <pc:sldChg chg="addSp delSp modSp add mod">
        <pc:chgData name="Steve Shellhammer" userId="0e71f22d-ee3e-49c0-82ff-dbc290af8082" providerId="ADAL" clId="{3D2370D9-6733-4ECD-864E-BD4B8CBB3BDE}" dt="2025-05-29T20:52:59.906" v="1164" actId="20577"/>
        <pc:sldMkLst>
          <pc:docMk/>
          <pc:sldMk cId="2104081314" sldId="647"/>
        </pc:sldMkLst>
      </pc:sldChg>
      <pc:sldChg chg="addSp modSp new mod">
        <pc:chgData name="Steve Shellhammer" userId="0e71f22d-ee3e-49c0-82ff-dbc290af8082" providerId="ADAL" clId="{3D2370D9-6733-4ECD-864E-BD4B8CBB3BDE}" dt="2025-05-29T20:55:49.813" v="1203"/>
        <pc:sldMkLst>
          <pc:docMk/>
          <pc:sldMk cId="1509467910" sldId="648"/>
        </pc:sldMkLst>
      </pc:sldChg>
      <pc:sldChg chg="addSp delSp modSp new mod">
        <pc:chgData name="Steve Shellhammer" userId="0e71f22d-ee3e-49c0-82ff-dbc290af8082" providerId="ADAL" clId="{3D2370D9-6733-4ECD-864E-BD4B8CBB3BDE}" dt="2025-05-29T20:14:11.835" v="1051" actId="1076"/>
        <pc:sldMkLst>
          <pc:docMk/>
          <pc:sldMk cId="4293569573" sldId="649"/>
        </pc:sldMkLst>
      </pc:sldChg>
      <pc:sldChg chg="add">
        <pc:chgData name="Steve Shellhammer" userId="0e71f22d-ee3e-49c0-82ff-dbc290af8082" providerId="ADAL" clId="{3D2370D9-6733-4ECD-864E-BD4B8CBB3BDE}" dt="2025-05-29T20:52:19.372" v="1154"/>
        <pc:sldMkLst>
          <pc:docMk/>
          <pc:sldMk cId="3085472140" sldId="650"/>
        </pc:sldMkLst>
      </pc:sldChg>
      <pc:sldChg chg="modSp new mod">
        <pc:chgData name="Steve Shellhammer" userId="0e71f22d-ee3e-49c0-82ff-dbc290af8082" providerId="ADAL" clId="{3D2370D9-6733-4ECD-864E-BD4B8CBB3BDE}" dt="2025-05-29T20:57:26.019" v="1375"/>
        <pc:sldMkLst>
          <pc:docMk/>
          <pc:sldMk cId="2497952378" sldId="651"/>
        </pc:sldMkLst>
      </pc:sldChg>
      <pc:sldChg chg="del">
        <pc:chgData name="Steve Shellhammer" userId="0e71f22d-ee3e-49c0-82ff-dbc290af8082" providerId="ADAL" clId="{3D2370D9-6733-4ECD-864E-BD4B8CBB3BDE}" dt="2025-05-29T19:29:04.710" v="438" actId="47"/>
        <pc:sldMkLst>
          <pc:docMk/>
          <pc:sldMk cId="3879339100" sldId="653"/>
        </pc:sldMkLst>
      </pc:sldChg>
      <pc:sldChg chg="del">
        <pc:chgData name="Steve Shellhammer" userId="0e71f22d-ee3e-49c0-82ff-dbc290af8082" providerId="ADAL" clId="{3D2370D9-6733-4ECD-864E-BD4B8CBB3BDE}" dt="2025-05-29T19:29:04.710" v="438" actId="47"/>
        <pc:sldMkLst>
          <pc:docMk/>
          <pc:sldMk cId="1909578015" sldId="655"/>
        </pc:sldMkLst>
      </pc:sldChg>
      <pc:sldChg chg="del">
        <pc:chgData name="Steve Shellhammer" userId="0e71f22d-ee3e-49c0-82ff-dbc290af8082" providerId="ADAL" clId="{3D2370D9-6733-4ECD-864E-BD4B8CBB3BDE}" dt="2025-05-29T19:29:04.710" v="438" actId="47"/>
        <pc:sldMkLst>
          <pc:docMk/>
          <pc:sldMk cId="1142460089" sldId="656"/>
        </pc:sldMkLst>
      </pc:sldChg>
      <pc:sldChg chg="del">
        <pc:chgData name="Steve Shellhammer" userId="0e71f22d-ee3e-49c0-82ff-dbc290af8082" providerId="ADAL" clId="{3D2370D9-6733-4ECD-864E-BD4B8CBB3BDE}" dt="2025-05-29T19:29:04.710" v="438" actId="47"/>
        <pc:sldMkLst>
          <pc:docMk/>
          <pc:sldMk cId="1807179456" sldId="657"/>
        </pc:sldMkLst>
      </pc:sldChg>
      <pc:sldChg chg="del">
        <pc:chgData name="Steve Shellhammer" userId="0e71f22d-ee3e-49c0-82ff-dbc290af8082" providerId="ADAL" clId="{3D2370D9-6733-4ECD-864E-BD4B8CBB3BDE}" dt="2025-05-29T19:29:04.710" v="438" actId="47"/>
        <pc:sldMkLst>
          <pc:docMk/>
          <pc:sldMk cId="46153395" sldId="659"/>
        </pc:sldMkLst>
      </pc:sldChg>
      <pc:sldChg chg="del">
        <pc:chgData name="Steve Shellhammer" userId="0e71f22d-ee3e-49c0-82ff-dbc290af8082" providerId="ADAL" clId="{3D2370D9-6733-4ECD-864E-BD4B8CBB3BDE}" dt="2025-05-29T19:29:04.710" v="438" actId="47"/>
        <pc:sldMkLst>
          <pc:docMk/>
          <pc:sldMk cId="977086031" sldId="673"/>
        </pc:sldMkLst>
      </pc:sldChg>
      <pc:sldChg chg="del">
        <pc:chgData name="Steve Shellhammer" userId="0e71f22d-ee3e-49c0-82ff-dbc290af8082" providerId="ADAL" clId="{3D2370D9-6733-4ECD-864E-BD4B8CBB3BDE}" dt="2025-05-29T19:29:04.710" v="438" actId="47"/>
        <pc:sldMkLst>
          <pc:docMk/>
          <pc:sldMk cId="3104237447" sldId="674"/>
        </pc:sldMkLst>
      </pc:sldChg>
      <pc:sldChg chg="del">
        <pc:chgData name="Steve Shellhammer" userId="0e71f22d-ee3e-49c0-82ff-dbc290af8082" providerId="ADAL" clId="{3D2370D9-6733-4ECD-864E-BD4B8CBB3BDE}" dt="2025-05-29T19:29:04.710" v="438" actId="47"/>
        <pc:sldMkLst>
          <pc:docMk/>
          <pc:sldMk cId="339680252" sldId="675"/>
        </pc:sldMkLst>
      </pc:sldChg>
    </pc:docChg>
  </pc:docChgLst>
  <pc:docChgLst>
    <pc:chgData name="Steve Shellhammer" userId="0e71f22d-ee3e-49c0-82ff-dbc290af8082" providerId="ADAL" clId="{C556AF9C-83F3-4A2D-979B-C82D2D5650DE}"/>
    <pc:docChg chg="undo redo custSel addSld delSld modSld modMainMaster">
      <pc:chgData name="Steve Shellhammer" userId="0e71f22d-ee3e-49c0-82ff-dbc290af8082" providerId="ADAL" clId="{C556AF9C-83F3-4A2D-979B-C82D2D5650DE}" dt="2024-03-07T20:40:05.063" v="12317" actId="20577"/>
      <pc:docMkLst>
        <pc:docMk/>
      </pc:docMkLst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3395715029" sldId="551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2326612348" sldId="552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2630663359" sldId="553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938295078" sldId="554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1049664783" sldId="555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1723103911" sldId="556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2347523016" sldId="557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1587592730" sldId="558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1047456920" sldId="559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3066311610" sldId="560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2842279863" sldId="561"/>
        </pc:sldMkLst>
      </pc:sldChg>
      <pc:sldChg chg="modSp new mod">
        <pc:chgData name="Steve Shellhammer" userId="0e71f22d-ee3e-49c0-82ff-dbc290af8082" providerId="ADAL" clId="{C556AF9C-83F3-4A2D-979B-C82D2D5650DE}" dt="2024-03-05T17:52:15.790" v="10914" actId="14100"/>
        <pc:sldMkLst>
          <pc:docMk/>
          <pc:sldMk cId="993489634" sldId="562"/>
        </pc:sldMkLst>
      </pc:sldChg>
      <pc:sldChg chg="modSp add mod">
        <pc:chgData name="Steve Shellhammer" userId="0e71f22d-ee3e-49c0-82ff-dbc290af8082" providerId="ADAL" clId="{C556AF9C-83F3-4A2D-979B-C82D2D5650DE}" dt="2024-03-04T18:52:54.031" v="9937" actId="313"/>
        <pc:sldMkLst>
          <pc:docMk/>
          <pc:sldMk cId="1352232393" sldId="563"/>
        </pc:sldMkLst>
      </pc:sldChg>
      <pc:sldChg chg="modSp new del mod">
        <pc:chgData name="Steve Shellhammer" userId="0e71f22d-ee3e-49c0-82ff-dbc290af8082" providerId="ADAL" clId="{C556AF9C-83F3-4A2D-979B-C82D2D5650DE}" dt="2024-03-04T18:59:20.058" v="10357" actId="47"/>
        <pc:sldMkLst>
          <pc:docMk/>
          <pc:sldMk cId="1185690238" sldId="564"/>
        </pc:sldMkLst>
      </pc:sldChg>
      <pc:sldChg chg="modSp new mod">
        <pc:chgData name="Steve Shellhammer" userId="0e71f22d-ee3e-49c0-82ff-dbc290af8082" providerId="ADAL" clId="{C556AF9C-83F3-4A2D-979B-C82D2D5650DE}" dt="2024-03-07T17:21:05.683" v="11991" actId="1036"/>
        <pc:sldMkLst>
          <pc:docMk/>
          <pc:sldMk cId="3439122583" sldId="565"/>
        </pc:sldMkLst>
      </pc:sldChg>
      <pc:sldChg chg="addSp modSp new mod">
        <pc:chgData name="Steve Shellhammer" userId="0e71f22d-ee3e-49c0-82ff-dbc290af8082" providerId="ADAL" clId="{C556AF9C-83F3-4A2D-979B-C82D2D5650DE}" dt="2024-03-01T17:53:30.018" v="3634" actId="14100"/>
        <pc:sldMkLst>
          <pc:docMk/>
          <pc:sldMk cId="2807226184" sldId="566"/>
        </pc:sldMkLst>
      </pc:sldChg>
      <pc:sldChg chg="modSp new mod">
        <pc:chgData name="Steve Shellhammer" userId="0e71f22d-ee3e-49c0-82ff-dbc290af8082" providerId="ADAL" clId="{C556AF9C-83F3-4A2D-979B-C82D2D5650DE}" dt="2024-02-29T21:01:07.634" v="1922" actId="20577"/>
        <pc:sldMkLst>
          <pc:docMk/>
          <pc:sldMk cId="2688041361" sldId="567"/>
        </pc:sldMkLst>
      </pc:sldChg>
      <pc:sldChg chg="modSp add mod">
        <pc:chgData name="Steve Shellhammer" userId="0e71f22d-ee3e-49c0-82ff-dbc290af8082" providerId="ADAL" clId="{C556AF9C-83F3-4A2D-979B-C82D2D5650DE}" dt="2024-02-29T21:13:38.612" v="2599" actId="20577"/>
        <pc:sldMkLst>
          <pc:docMk/>
          <pc:sldMk cId="122521580" sldId="568"/>
        </pc:sldMkLst>
      </pc:sldChg>
      <pc:sldChg chg="addSp modSp new mod">
        <pc:chgData name="Steve Shellhammer" userId="0e71f22d-ee3e-49c0-82ff-dbc290af8082" providerId="ADAL" clId="{C556AF9C-83F3-4A2D-979B-C82D2D5650DE}" dt="2024-03-07T17:23:31.068" v="11998" actId="20577"/>
        <pc:sldMkLst>
          <pc:docMk/>
          <pc:sldMk cId="2113331865" sldId="569"/>
        </pc:sldMkLst>
      </pc:sldChg>
      <pc:sldChg chg="addSp delSp modSp new del mod">
        <pc:chgData name="Steve Shellhammer" userId="0e71f22d-ee3e-49c0-82ff-dbc290af8082" providerId="ADAL" clId="{C556AF9C-83F3-4A2D-979B-C82D2D5650DE}" dt="2024-03-04T19:00:02.284" v="10375" actId="47"/>
        <pc:sldMkLst>
          <pc:docMk/>
          <pc:sldMk cId="2650390400" sldId="570"/>
        </pc:sldMkLst>
      </pc:sldChg>
      <pc:sldChg chg="modSp new mod">
        <pc:chgData name="Steve Shellhammer" userId="0e71f22d-ee3e-49c0-82ff-dbc290af8082" providerId="ADAL" clId="{C556AF9C-83F3-4A2D-979B-C82D2D5650DE}" dt="2024-03-07T17:24:26.320" v="12006" actId="20577"/>
        <pc:sldMkLst>
          <pc:docMk/>
          <pc:sldMk cId="4029833144" sldId="571"/>
        </pc:sldMkLst>
      </pc:sldChg>
      <pc:sldChg chg="modSp new mod">
        <pc:chgData name="Steve Shellhammer" userId="0e71f22d-ee3e-49c0-82ff-dbc290af8082" providerId="ADAL" clId="{C556AF9C-83F3-4A2D-979B-C82D2D5650DE}" dt="2024-03-07T17:27:45.444" v="12116" actId="6549"/>
        <pc:sldMkLst>
          <pc:docMk/>
          <pc:sldMk cId="3709006339" sldId="572"/>
        </pc:sldMkLst>
      </pc:sldChg>
      <pc:sldChg chg="modSp new mod">
        <pc:chgData name="Steve Shellhammer" userId="0e71f22d-ee3e-49c0-82ff-dbc290af8082" providerId="ADAL" clId="{C556AF9C-83F3-4A2D-979B-C82D2D5650DE}" dt="2024-03-01T18:13:14.850" v="5473" actId="20577"/>
        <pc:sldMkLst>
          <pc:docMk/>
          <pc:sldMk cId="1969590804" sldId="573"/>
        </pc:sldMkLst>
      </pc:sldChg>
      <pc:sldChg chg="modSp new mod">
        <pc:chgData name="Steve Shellhammer" userId="0e71f22d-ee3e-49c0-82ff-dbc290af8082" providerId="ADAL" clId="{C556AF9C-83F3-4A2D-979B-C82D2D5650DE}" dt="2024-03-07T17:29:25.536" v="12128" actId="20577"/>
        <pc:sldMkLst>
          <pc:docMk/>
          <pc:sldMk cId="3803452206" sldId="574"/>
        </pc:sldMkLst>
      </pc:sldChg>
      <pc:sldChg chg="modSp new mod">
        <pc:chgData name="Steve Shellhammer" userId="0e71f22d-ee3e-49c0-82ff-dbc290af8082" providerId="ADAL" clId="{C556AF9C-83F3-4A2D-979B-C82D2D5650DE}" dt="2024-03-07T17:32:18.872" v="12241" actId="14100"/>
        <pc:sldMkLst>
          <pc:docMk/>
          <pc:sldMk cId="1417826229" sldId="575"/>
        </pc:sldMkLst>
      </pc:sldChg>
      <pc:sldChg chg="addSp delSp modSp new mod">
        <pc:chgData name="Steve Shellhammer" userId="0e71f22d-ee3e-49c0-82ff-dbc290af8082" providerId="ADAL" clId="{C556AF9C-83F3-4A2D-979B-C82D2D5650DE}" dt="2024-03-01T18:48:13.685" v="7002" actId="20577"/>
        <pc:sldMkLst>
          <pc:docMk/>
          <pc:sldMk cId="3443101857" sldId="576"/>
        </pc:sldMkLst>
      </pc:sldChg>
      <pc:sldChg chg="modSp new mod">
        <pc:chgData name="Steve Shellhammer" userId="0e71f22d-ee3e-49c0-82ff-dbc290af8082" providerId="ADAL" clId="{C556AF9C-83F3-4A2D-979B-C82D2D5650DE}" dt="2024-03-07T17:32:44.814" v="12247" actId="20577"/>
        <pc:sldMkLst>
          <pc:docMk/>
          <pc:sldMk cId="3894305849" sldId="577"/>
        </pc:sldMkLst>
      </pc:sldChg>
      <pc:sldChg chg="modSp new mod">
        <pc:chgData name="Steve Shellhammer" userId="0e71f22d-ee3e-49c0-82ff-dbc290af8082" providerId="ADAL" clId="{C556AF9C-83F3-4A2D-979B-C82D2D5650DE}" dt="2024-03-04T18:38:01.793" v="9305" actId="20577"/>
        <pc:sldMkLst>
          <pc:docMk/>
          <pc:sldMk cId="4178946698" sldId="578"/>
        </pc:sldMkLst>
      </pc:sldChg>
      <pc:sldChg chg="addSp modSp new mod">
        <pc:chgData name="Steve Shellhammer" userId="0e71f22d-ee3e-49c0-82ff-dbc290af8082" providerId="ADAL" clId="{C556AF9C-83F3-4A2D-979B-C82D2D5650DE}" dt="2024-03-05T17:56:39.276" v="11019" actId="20577"/>
        <pc:sldMkLst>
          <pc:docMk/>
          <pc:sldMk cId="355909902" sldId="579"/>
        </pc:sldMkLst>
      </pc:sldChg>
      <pc:sldChg chg="modSp new mod">
        <pc:chgData name="Steve Shellhammer" userId="0e71f22d-ee3e-49c0-82ff-dbc290af8082" providerId="ADAL" clId="{C556AF9C-83F3-4A2D-979B-C82D2D5650DE}" dt="2024-03-07T17:35:26.010" v="12267" actId="20577"/>
        <pc:sldMkLst>
          <pc:docMk/>
          <pc:sldMk cId="3960370175" sldId="580"/>
        </pc:sldMkLst>
      </pc:sldChg>
      <pc:sldChg chg="addSp modSp new mod">
        <pc:chgData name="Steve Shellhammer" userId="0e71f22d-ee3e-49c0-82ff-dbc290af8082" providerId="ADAL" clId="{C556AF9C-83F3-4A2D-979B-C82D2D5650DE}" dt="2024-03-04T18:41:19.730" v="9485" actId="14100"/>
        <pc:sldMkLst>
          <pc:docMk/>
          <pc:sldMk cId="4032376208" sldId="581"/>
        </pc:sldMkLst>
      </pc:sldChg>
      <pc:sldChg chg="addSp delSp modSp add mod">
        <pc:chgData name="Steve Shellhammer" userId="0e71f22d-ee3e-49c0-82ff-dbc290af8082" providerId="ADAL" clId="{C556AF9C-83F3-4A2D-979B-C82D2D5650DE}" dt="2024-03-07T17:35:47.178" v="12268" actId="14100"/>
        <pc:sldMkLst>
          <pc:docMk/>
          <pc:sldMk cId="1182489786" sldId="582"/>
        </pc:sldMkLst>
      </pc:sldChg>
      <pc:sldChg chg="addSp modSp new mod">
        <pc:chgData name="Steve Shellhammer" userId="0e71f22d-ee3e-49c0-82ff-dbc290af8082" providerId="ADAL" clId="{C556AF9C-83F3-4A2D-979B-C82D2D5650DE}" dt="2024-03-04T18:53:36.360" v="9938" actId="14100"/>
        <pc:sldMkLst>
          <pc:docMk/>
          <pc:sldMk cId="2007742443" sldId="583"/>
        </pc:sldMkLst>
      </pc:sldChg>
      <pc:sldChg chg="modSp new mod">
        <pc:chgData name="Steve Shellhammer" userId="0e71f22d-ee3e-49c0-82ff-dbc290af8082" providerId="ADAL" clId="{C556AF9C-83F3-4A2D-979B-C82D2D5650DE}" dt="2024-03-05T17:59:37.817" v="11074" actId="20577"/>
        <pc:sldMkLst>
          <pc:docMk/>
          <pc:sldMk cId="1123477143" sldId="584"/>
        </pc:sldMkLst>
      </pc:sldChg>
      <pc:sldChg chg="modSp new mod">
        <pc:chgData name="Steve Shellhammer" userId="0e71f22d-ee3e-49c0-82ff-dbc290af8082" providerId="ADAL" clId="{C556AF9C-83F3-4A2D-979B-C82D2D5650DE}" dt="2024-03-05T18:03:41.236" v="11581" actId="313"/>
        <pc:sldMkLst>
          <pc:docMk/>
          <pc:sldMk cId="770980165" sldId="585"/>
        </pc:sldMkLst>
      </pc:sldChg>
      <pc:sldChg chg="modSp new mod">
        <pc:chgData name="Steve Shellhammer" userId="0e71f22d-ee3e-49c0-82ff-dbc290af8082" providerId="ADAL" clId="{C556AF9C-83F3-4A2D-979B-C82D2D5650DE}" dt="2024-03-07T17:37:32.022" v="12289" actId="20577"/>
        <pc:sldMkLst>
          <pc:docMk/>
          <pc:sldMk cId="888207847" sldId="586"/>
        </pc:sldMkLst>
      </pc:sldChg>
      <pc:sldChg chg="modSp new mod">
        <pc:chgData name="Steve Shellhammer" userId="0e71f22d-ee3e-49c0-82ff-dbc290af8082" providerId="ADAL" clId="{C556AF9C-83F3-4A2D-979B-C82D2D5650DE}" dt="2024-03-07T17:38:26.212" v="12307" actId="6549"/>
        <pc:sldMkLst>
          <pc:docMk/>
          <pc:sldMk cId="1683490881" sldId="587"/>
        </pc:sldMkLst>
      </pc:sldChg>
      <pc:sldMasterChg chg="modSldLayout">
        <pc:chgData name="Steve Shellhammer" userId="0e71f22d-ee3e-49c0-82ff-dbc290af8082" providerId="ADAL" clId="{C556AF9C-83F3-4A2D-979B-C82D2D5650DE}" dt="2024-03-07T20:40:05.063" v="12317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C556AF9C-83F3-4A2D-979B-C82D2D5650DE}" dt="2024-03-07T20:40:05.063" v="12317" actId="2057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  <pc:docChgLst>
    <pc:chgData name="Steve Shellhammer" userId="0e71f22d-ee3e-49c0-82ff-dbc290af8082" providerId="ADAL" clId="{83B6F4FF-6F4D-4601-9F21-D8800378163C}"/>
    <pc:docChg chg="custSel modSld">
      <pc:chgData name="Steve Shellhammer" userId="0e71f22d-ee3e-49c0-82ff-dbc290af8082" providerId="ADAL" clId="{83B6F4FF-6F4D-4601-9F21-D8800378163C}" dt="2022-10-13T21:59:59.947" v="48"/>
      <pc:docMkLst>
        <pc:docMk/>
      </pc:docMkLst>
      <pc:sldChg chg="modSp mod">
        <pc:chgData name="Steve Shellhammer" userId="0e71f22d-ee3e-49c0-82ff-dbc290af8082" providerId="ADAL" clId="{83B6F4FF-6F4D-4601-9F21-D8800378163C}" dt="2022-10-13T21:56:49.379" v="29" actId="20577"/>
        <pc:sldMkLst>
          <pc:docMk/>
          <pc:sldMk cId="491374436" sldId="529"/>
        </pc:sldMkLst>
      </pc:sldChg>
      <pc:sldChg chg="modSp mod">
        <pc:chgData name="Steve Shellhammer" userId="0e71f22d-ee3e-49c0-82ff-dbc290af8082" providerId="ADAL" clId="{83B6F4FF-6F4D-4601-9F21-D8800378163C}" dt="2022-10-13T21:59:36.821" v="45" actId="313"/>
        <pc:sldMkLst>
          <pc:docMk/>
          <pc:sldMk cId="3326374592" sldId="532"/>
        </pc:sldMkLst>
      </pc:sldChg>
      <pc:sldChg chg="modSp mod">
        <pc:chgData name="Steve Shellhammer" userId="0e71f22d-ee3e-49c0-82ff-dbc290af8082" providerId="ADAL" clId="{83B6F4FF-6F4D-4601-9F21-D8800378163C}" dt="2022-10-13T21:59:59.947" v="48"/>
        <pc:sldMkLst>
          <pc:docMk/>
          <pc:sldMk cId="2721194055" sldId="535"/>
        </pc:sldMkLst>
      </pc:sldChg>
    </pc:docChg>
  </pc:docChgLst>
  <pc:docChgLst>
    <pc:chgData name="Steve Shellhammer" userId="0e71f22d-ee3e-49c0-82ff-dbc290af8082" providerId="ADAL" clId="{1320C1ED-4977-4F4D-9F26-34CFF3446D5E}"/>
    <pc:docChg chg="custSel addSld delSld modSld sldOrd">
      <pc:chgData name="Steve Shellhammer" userId="0e71f22d-ee3e-49c0-82ff-dbc290af8082" providerId="ADAL" clId="{1320C1ED-4977-4F4D-9F26-34CFF3446D5E}" dt="2022-10-20T22:24:22.435" v="2759" actId="20577"/>
      <pc:docMkLst>
        <pc:docMk/>
      </pc:docMkLst>
      <pc:sldChg chg="addSp modSp mod">
        <pc:chgData name="Steve Shellhammer" userId="0e71f22d-ee3e-49c0-82ff-dbc290af8082" providerId="ADAL" clId="{1320C1ED-4977-4F4D-9F26-34CFF3446D5E}" dt="2022-10-17T22:53:46.361" v="226" actId="20577"/>
        <pc:sldMkLst>
          <pc:docMk/>
          <pc:sldMk cId="3754947169" sldId="541"/>
        </pc:sldMkLst>
      </pc:sldChg>
      <pc:sldChg chg="modSp mod">
        <pc:chgData name="Steve Shellhammer" userId="0e71f22d-ee3e-49c0-82ff-dbc290af8082" providerId="ADAL" clId="{1320C1ED-4977-4F4D-9F26-34CFF3446D5E}" dt="2022-10-17T22:54:28.507" v="239" actId="14100"/>
        <pc:sldMkLst>
          <pc:docMk/>
          <pc:sldMk cId="1781948088" sldId="542"/>
        </pc:sldMkLst>
      </pc:sldChg>
      <pc:sldChg chg="modSp mod">
        <pc:chgData name="Steve Shellhammer" userId="0e71f22d-ee3e-49c0-82ff-dbc290af8082" providerId="ADAL" clId="{1320C1ED-4977-4F4D-9F26-34CFF3446D5E}" dt="2022-10-17T23:30:20.630" v="632" actId="1076"/>
        <pc:sldMkLst>
          <pc:docMk/>
          <pc:sldMk cId="1135066213" sldId="543"/>
        </pc:sldMkLst>
      </pc:sldChg>
      <pc:sldChg chg="addSp modSp del mod">
        <pc:chgData name="Steve Shellhammer" userId="0e71f22d-ee3e-49c0-82ff-dbc290af8082" providerId="ADAL" clId="{1320C1ED-4977-4F4D-9F26-34CFF3446D5E}" dt="2022-10-18T20:31:56.338" v="1684" actId="47"/>
        <pc:sldMkLst>
          <pc:docMk/>
          <pc:sldMk cId="4083141371" sldId="547"/>
        </pc:sldMkLst>
      </pc:sldChg>
      <pc:sldChg chg="modSp mod">
        <pc:chgData name="Steve Shellhammer" userId="0e71f22d-ee3e-49c0-82ff-dbc290af8082" providerId="ADAL" clId="{1320C1ED-4977-4F4D-9F26-34CFF3446D5E}" dt="2022-10-20T20:04:35.702" v="1824" actId="20577"/>
        <pc:sldMkLst>
          <pc:docMk/>
          <pc:sldMk cId="1425276553" sldId="548"/>
        </pc:sldMkLst>
      </pc:sldChg>
      <pc:sldChg chg="modSp mod">
        <pc:chgData name="Steve Shellhammer" userId="0e71f22d-ee3e-49c0-82ff-dbc290af8082" providerId="ADAL" clId="{1320C1ED-4977-4F4D-9F26-34CFF3446D5E}" dt="2022-10-20T20:02:40.617" v="1779"/>
        <pc:sldMkLst>
          <pc:docMk/>
          <pc:sldMk cId="2878109814" sldId="549"/>
        </pc:sldMkLst>
      </pc:sldChg>
      <pc:sldChg chg="del">
        <pc:chgData name="Steve Shellhammer" userId="0e71f22d-ee3e-49c0-82ff-dbc290af8082" providerId="ADAL" clId="{1320C1ED-4977-4F4D-9F26-34CFF3446D5E}" dt="2022-10-20T20:05:55.527" v="1855" actId="47"/>
        <pc:sldMkLst>
          <pc:docMk/>
          <pc:sldMk cId="562319474" sldId="552"/>
        </pc:sldMkLst>
      </pc:sldChg>
      <pc:sldChg chg="add del">
        <pc:chgData name="Steve Shellhammer" userId="0e71f22d-ee3e-49c0-82ff-dbc290af8082" providerId="ADAL" clId="{1320C1ED-4977-4F4D-9F26-34CFF3446D5E}" dt="2022-10-17T22:55:06.286" v="241"/>
        <pc:sldMkLst>
          <pc:docMk/>
          <pc:sldMk cId="2146910713" sldId="553"/>
        </pc:sldMkLst>
      </pc:sldChg>
      <pc:sldChg chg="delSp modSp add mod">
        <pc:chgData name="Steve Shellhammer" userId="0e71f22d-ee3e-49c0-82ff-dbc290af8082" providerId="ADAL" clId="{1320C1ED-4977-4F4D-9F26-34CFF3446D5E}" dt="2022-10-17T23:50:52.618" v="1015" actId="20577"/>
        <pc:sldMkLst>
          <pc:docMk/>
          <pc:sldMk cId="2616618060" sldId="553"/>
        </pc:sldMkLst>
      </pc:sldChg>
      <pc:sldChg chg="modSp new mod ord">
        <pc:chgData name="Steve Shellhammer" userId="0e71f22d-ee3e-49c0-82ff-dbc290af8082" providerId="ADAL" clId="{1320C1ED-4977-4F4D-9F26-34CFF3446D5E}" dt="2022-10-18T20:18:47.187" v="1683"/>
        <pc:sldMkLst>
          <pc:docMk/>
          <pc:sldMk cId="4286855190" sldId="554"/>
        </pc:sldMkLst>
      </pc:sldChg>
      <pc:sldChg chg="modSp add mod">
        <pc:chgData name="Steve Shellhammer" userId="0e71f22d-ee3e-49c0-82ff-dbc290af8082" providerId="ADAL" clId="{1320C1ED-4977-4F4D-9F26-34CFF3446D5E}" dt="2022-10-20T20:23:30.636" v="1925" actId="20577"/>
        <pc:sldMkLst>
          <pc:docMk/>
          <pc:sldMk cId="1672664259" sldId="555"/>
        </pc:sldMkLst>
      </pc:sldChg>
      <pc:sldChg chg="addSp delSp modSp new mod">
        <pc:chgData name="Steve Shellhammer" userId="0e71f22d-ee3e-49c0-82ff-dbc290af8082" providerId="ADAL" clId="{1320C1ED-4977-4F4D-9F26-34CFF3446D5E}" dt="2022-10-20T20:19:20.896" v="1911" actId="14100"/>
        <pc:sldMkLst>
          <pc:docMk/>
          <pc:sldMk cId="3412471563" sldId="556"/>
        </pc:sldMkLst>
      </pc:sldChg>
      <pc:sldChg chg="modSp add mod">
        <pc:chgData name="Steve Shellhammer" userId="0e71f22d-ee3e-49c0-82ff-dbc290af8082" providerId="ADAL" clId="{1320C1ED-4977-4F4D-9F26-34CFF3446D5E}" dt="2022-10-20T22:24:11.672" v="2755" actId="14100"/>
        <pc:sldMkLst>
          <pc:docMk/>
          <pc:sldMk cId="2403684380" sldId="557"/>
        </pc:sldMkLst>
      </pc:sldChg>
      <pc:sldChg chg="modSp add mod">
        <pc:chgData name="Steve Shellhammer" userId="0e71f22d-ee3e-49c0-82ff-dbc290af8082" providerId="ADAL" clId="{1320C1ED-4977-4F4D-9F26-34CFF3446D5E}" dt="2022-10-20T22:24:22.435" v="2759" actId="20577"/>
        <pc:sldMkLst>
          <pc:docMk/>
          <pc:sldMk cId="2938677378" sldId="558"/>
        </pc:sldMkLst>
      </pc:sldChg>
    </pc:docChg>
  </pc:docChgLst>
  <pc:docChgLst>
    <pc:chgData name="Steve Shellhammer" userId="0e71f22d-ee3e-49c0-82ff-dbc290af8082" providerId="ADAL" clId="{1209C8A9-9192-43C9-8B39-98BF0F5C28D9}"/>
    <pc:docChg chg="undo custSel addSld modSld">
      <pc:chgData name="Steve Shellhammer" userId="0e71f22d-ee3e-49c0-82ff-dbc290af8082" providerId="ADAL" clId="{1209C8A9-9192-43C9-8B39-98BF0F5C28D9}" dt="2021-09-03T22:00:33.564" v="3890" actId="20577"/>
      <pc:docMkLst>
        <pc:docMk/>
      </pc:docMkLst>
      <pc:sldChg chg="modSp mod">
        <pc:chgData name="Steve Shellhammer" userId="0e71f22d-ee3e-49c0-82ff-dbc290af8082" providerId="ADAL" clId="{1209C8A9-9192-43C9-8B39-98BF0F5C28D9}" dt="2021-09-03T22:00:33.564" v="3890" actId="20577"/>
        <pc:sldMkLst>
          <pc:docMk/>
          <pc:sldMk cId="0" sldId="256"/>
        </pc:sldMkLst>
      </pc:sldChg>
      <pc:sldChg chg="modSp mod">
        <pc:chgData name="Steve Shellhammer" userId="0e71f22d-ee3e-49c0-82ff-dbc290af8082" providerId="ADAL" clId="{1209C8A9-9192-43C9-8B39-98BF0F5C28D9}" dt="2021-09-01T17:33:40.403" v="3649" actId="20577"/>
        <pc:sldMkLst>
          <pc:docMk/>
          <pc:sldMk cId="491374436" sldId="529"/>
        </pc:sldMkLst>
      </pc:sldChg>
      <pc:sldChg chg="modSp mod">
        <pc:chgData name="Steve Shellhammer" userId="0e71f22d-ee3e-49c0-82ff-dbc290af8082" providerId="ADAL" clId="{1209C8A9-9192-43C9-8B39-98BF0F5C28D9}" dt="2021-09-01T17:34:22.051" v="3684" actId="20577"/>
        <pc:sldMkLst>
          <pc:docMk/>
          <pc:sldMk cId="1033386959" sldId="530"/>
        </pc:sldMkLst>
      </pc:sldChg>
      <pc:sldChg chg="modSp mod">
        <pc:chgData name="Steve Shellhammer" userId="0e71f22d-ee3e-49c0-82ff-dbc290af8082" providerId="ADAL" clId="{1209C8A9-9192-43C9-8B39-98BF0F5C28D9}" dt="2021-08-31T20:06:21.360" v="1708" actId="1076"/>
        <pc:sldMkLst>
          <pc:docMk/>
          <pc:sldMk cId="3940175403" sldId="531"/>
        </pc:sldMkLst>
      </pc:sldChg>
      <pc:sldChg chg="addSp delSp modSp mod">
        <pc:chgData name="Steve Shellhammer" userId="0e71f22d-ee3e-49c0-82ff-dbc290af8082" providerId="ADAL" clId="{1209C8A9-9192-43C9-8B39-98BF0F5C28D9}" dt="2021-08-31T20:18:28.224" v="1716" actId="1036"/>
        <pc:sldMkLst>
          <pc:docMk/>
          <pc:sldMk cId="3646594998" sldId="532"/>
        </pc:sldMkLst>
      </pc:sldChg>
      <pc:sldChg chg="addSp delSp modSp mod">
        <pc:chgData name="Steve Shellhammer" userId="0e71f22d-ee3e-49c0-82ff-dbc290af8082" providerId="ADAL" clId="{1209C8A9-9192-43C9-8B39-98BF0F5C28D9}" dt="2021-08-31T20:19:57.531" v="1821" actId="20577"/>
        <pc:sldMkLst>
          <pc:docMk/>
          <pc:sldMk cId="1470928392" sldId="533"/>
        </pc:sldMkLst>
      </pc:sldChg>
      <pc:sldChg chg="addSp delSp modSp mod">
        <pc:chgData name="Steve Shellhammer" userId="0e71f22d-ee3e-49c0-82ff-dbc290af8082" providerId="ADAL" clId="{1209C8A9-9192-43C9-8B39-98BF0F5C28D9}" dt="2021-08-31T20:21:01.608" v="1917" actId="1076"/>
        <pc:sldMkLst>
          <pc:docMk/>
          <pc:sldMk cId="3533804203" sldId="534"/>
        </pc:sldMkLst>
      </pc:sldChg>
      <pc:sldChg chg="addSp modSp mod">
        <pc:chgData name="Steve Shellhammer" userId="0e71f22d-ee3e-49c0-82ff-dbc290af8082" providerId="ADAL" clId="{1209C8A9-9192-43C9-8B39-98BF0F5C28D9}" dt="2021-08-31T20:37:19.901" v="2577" actId="20577"/>
        <pc:sldMkLst>
          <pc:docMk/>
          <pc:sldMk cId="767981311" sldId="535"/>
        </pc:sldMkLst>
      </pc:sldChg>
      <pc:sldChg chg="modSp mod">
        <pc:chgData name="Steve Shellhammer" userId="0e71f22d-ee3e-49c0-82ff-dbc290af8082" providerId="ADAL" clId="{1209C8A9-9192-43C9-8B39-98BF0F5C28D9}" dt="2021-09-01T17:39:20.365" v="3877" actId="20577"/>
        <pc:sldMkLst>
          <pc:docMk/>
          <pc:sldMk cId="913928595" sldId="536"/>
        </pc:sldMkLst>
      </pc:sldChg>
      <pc:sldChg chg="modSp new mod">
        <pc:chgData name="Steve Shellhammer" userId="0e71f22d-ee3e-49c0-82ff-dbc290af8082" providerId="ADAL" clId="{1209C8A9-9192-43C9-8B39-98BF0F5C28D9}" dt="2021-09-01T17:35:42.264" v="3710" actId="1076"/>
        <pc:sldMkLst>
          <pc:docMk/>
          <pc:sldMk cId="2716857888" sldId="537"/>
        </pc:sldMkLst>
      </pc:sldChg>
      <pc:sldChg chg="addSp modSp new mod">
        <pc:chgData name="Steve Shellhammer" userId="0e71f22d-ee3e-49c0-82ff-dbc290af8082" providerId="ADAL" clId="{1209C8A9-9192-43C9-8B39-98BF0F5C28D9}" dt="2021-09-01T17:37:48.667" v="3777" actId="14734"/>
        <pc:sldMkLst>
          <pc:docMk/>
          <pc:sldMk cId="2538287792" sldId="538"/>
        </pc:sldMkLst>
      </pc:sldChg>
      <pc:sldChg chg="addSp delSp modSp add mod">
        <pc:chgData name="Steve Shellhammer" userId="0e71f22d-ee3e-49c0-82ff-dbc290af8082" providerId="ADAL" clId="{1209C8A9-9192-43C9-8B39-98BF0F5C28D9}" dt="2021-08-31T20:55:04.072" v="3622" actId="33524"/>
        <pc:sldMkLst>
          <pc:docMk/>
          <pc:sldMk cId="340634408" sldId="539"/>
        </pc:sldMkLst>
      </pc:sldChg>
      <pc:sldChg chg="addSp delSp modSp add mod">
        <pc:chgData name="Steve Shellhammer" userId="0e71f22d-ee3e-49c0-82ff-dbc290af8082" providerId="ADAL" clId="{1209C8A9-9192-43C9-8B39-98BF0F5C28D9}" dt="2021-08-31T20:24:46.246" v="2227" actId="14100"/>
        <pc:sldMkLst>
          <pc:docMk/>
          <pc:sldMk cId="3090575766" sldId="540"/>
        </pc:sldMkLst>
      </pc:sldChg>
      <pc:sldChg chg="addSp delSp modSp add mod">
        <pc:chgData name="Steve Shellhammer" userId="0e71f22d-ee3e-49c0-82ff-dbc290af8082" providerId="ADAL" clId="{1209C8A9-9192-43C9-8B39-98BF0F5C28D9}" dt="2021-08-31T20:25:23.455" v="2238" actId="1076"/>
        <pc:sldMkLst>
          <pc:docMk/>
          <pc:sldMk cId="3549475240" sldId="541"/>
        </pc:sldMkLst>
      </pc:sldChg>
      <pc:sldChg chg="addSp delSp modSp add mod">
        <pc:chgData name="Steve Shellhammer" userId="0e71f22d-ee3e-49c0-82ff-dbc290af8082" providerId="ADAL" clId="{1209C8A9-9192-43C9-8B39-98BF0F5C28D9}" dt="2021-08-31T20:55:16.594" v="3626" actId="20577"/>
        <pc:sldMkLst>
          <pc:docMk/>
          <pc:sldMk cId="3476637942" sldId="542"/>
        </pc:sldMkLst>
      </pc:sldChg>
      <pc:sldChg chg="addSp delSp modSp add mod">
        <pc:chgData name="Steve Shellhammer" userId="0e71f22d-ee3e-49c0-82ff-dbc290af8082" providerId="ADAL" clId="{1209C8A9-9192-43C9-8B39-98BF0F5C28D9}" dt="2021-08-31T20:55:22.562" v="3630" actId="20577"/>
        <pc:sldMkLst>
          <pc:docMk/>
          <pc:sldMk cId="1889909565" sldId="543"/>
        </pc:sldMkLst>
      </pc:sldChg>
      <pc:sldChg chg="addSp delSp modSp add mod">
        <pc:chgData name="Steve Shellhammer" userId="0e71f22d-ee3e-49c0-82ff-dbc290af8082" providerId="ADAL" clId="{1209C8A9-9192-43C9-8B39-98BF0F5C28D9}" dt="2021-08-31T20:55:27.226" v="3634" actId="20577"/>
        <pc:sldMkLst>
          <pc:docMk/>
          <pc:sldMk cId="2976029669" sldId="544"/>
        </pc:sldMkLst>
      </pc:sldChg>
    </pc:docChg>
  </pc:docChgLst>
  <pc:docChgLst>
    <pc:chgData name="Steve Shellhammer" userId="0e71f22d-ee3e-49c0-82ff-dbc290af8082" providerId="ADAL" clId="{DB7312C4-8440-4E4F-BB1C-80ACDCB5D505}"/>
    <pc:docChg chg="delSld modSld">
      <pc:chgData name="Steve Shellhammer" userId="0e71f22d-ee3e-49c0-82ff-dbc290af8082" providerId="ADAL" clId="{DB7312C4-8440-4E4F-BB1C-80ACDCB5D505}" dt="2022-10-21T16:27:14.683" v="168" actId="47"/>
      <pc:docMkLst>
        <pc:docMk/>
      </pc:docMkLst>
      <pc:sldChg chg="modSp mod">
        <pc:chgData name="Steve Shellhammer" userId="0e71f22d-ee3e-49c0-82ff-dbc290af8082" providerId="ADAL" clId="{DB7312C4-8440-4E4F-BB1C-80ACDCB5D505}" dt="2022-10-21T16:23:40.914" v="19" actId="20577"/>
        <pc:sldMkLst>
          <pc:docMk/>
          <pc:sldMk cId="3270413454" sldId="540"/>
        </pc:sldMkLst>
      </pc:sldChg>
      <pc:sldChg chg="modSp mod">
        <pc:chgData name="Steve Shellhammer" userId="0e71f22d-ee3e-49c0-82ff-dbc290af8082" providerId="ADAL" clId="{DB7312C4-8440-4E4F-BB1C-80ACDCB5D505}" dt="2022-10-21T16:24:18.985" v="21" actId="20577"/>
        <pc:sldMkLst>
          <pc:docMk/>
          <pc:sldMk cId="3754947169" sldId="541"/>
        </pc:sldMkLst>
      </pc:sldChg>
      <pc:sldChg chg="modSp mod">
        <pc:chgData name="Steve Shellhammer" userId="0e71f22d-ee3e-49c0-82ff-dbc290af8082" providerId="ADAL" clId="{DB7312C4-8440-4E4F-BB1C-80ACDCB5D505}" dt="2022-10-21T16:25:14.573" v="45" actId="255"/>
        <pc:sldMkLst>
          <pc:docMk/>
          <pc:sldMk cId="1781948088" sldId="542"/>
        </pc:sldMkLst>
      </pc:sldChg>
      <pc:sldChg chg="del">
        <pc:chgData name="Steve Shellhammer" userId="0e71f22d-ee3e-49c0-82ff-dbc290af8082" providerId="ADAL" clId="{DB7312C4-8440-4E4F-BB1C-80ACDCB5D505}" dt="2022-10-21T16:25:25.298" v="46" actId="47"/>
        <pc:sldMkLst>
          <pc:docMk/>
          <pc:sldMk cId="1135066213" sldId="543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1425276553" sldId="548"/>
        </pc:sldMkLst>
      </pc:sldChg>
      <pc:sldChg chg="modSp mod">
        <pc:chgData name="Steve Shellhammer" userId="0e71f22d-ee3e-49c0-82ff-dbc290af8082" providerId="ADAL" clId="{DB7312C4-8440-4E4F-BB1C-80ACDCB5D505}" dt="2022-10-21T16:26:56.839" v="166" actId="20577"/>
        <pc:sldMkLst>
          <pc:docMk/>
          <pc:sldMk cId="2878109814" sldId="549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1027423436" sldId="550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1632774051" sldId="551"/>
        </pc:sldMkLst>
      </pc:sldChg>
      <pc:sldChg chg="del">
        <pc:chgData name="Steve Shellhammer" userId="0e71f22d-ee3e-49c0-82ff-dbc290af8082" providerId="ADAL" clId="{DB7312C4-8440-4E4F-BB1C-80ACDCB5D505}" dt="2022-10-21T16:25:25.298" v="46" actId="47"/>
        <pc:sldMkLst>
          <pc:docMk/>
          <pc:sldMk cId="2616618060" sldId="553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1672664259" sldId="555"/>
        </pc:sldMkLst>
      </pc:sldChg>
      <pc:sldChg chg="del">
        <pc:chgData name="Steve Shellhammer" userId="0e71f22d-ee3e-49c0-82ff-dbc290af8082" providerId="ADAL" clId="{DB7312C4-8440-4E4F-BB1C-80ACDCB5D505}" dt="2022-10-21T16:27:14.683" v="168" actId="47"/>
        <pc:sldMkLst>
          <pc:docMk/>
          <pc:sldMk cId="3412471563" sldId="556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2403684380" sldId="557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2938677378" sldId="558"/>
        </pc:sldMkLst>
      </pc:sldChg>
    </pc:docChg>
  </pc:docChgLst>
  <pc:docChgLst>
    <pc:chgData name="Steve Shellhammer" userId="0e71f22d-ee3e-49c0-82ff-dbc290af8082" providerId="ADAL" clId="{59724F5F-E1DF-4D51-93D8-D0CDD9087A14}"/>
    <pc:docChg chg="undo custSel addSld delSld modSld sldOrd">
      <pc:chgData name="Steve Shellhammer" userId="0e71f22d-ee3e-49c0-82ff-dbc290af8082" providerId="ADAL" clId="{59724F5F-E1DF-4D51-93D8-D0CDD9087A14}" dt="2021-09-20T17:03:37.320" v="1466" actId="20577"/>
      <pc:docMkLst>
        <pc:docMk/>
      </pc:docMkLst>
      <pc:sldChg chg="modSp mod">
        <pc:chgData name="Steve Shellhammer" userId="0e71f22d-ee3e-49c0-82ff-dbc290af8082" providerId="ADAL" clId="{59724F5F-E1DF-4D51-93D8-D0CDD9087A14}" dt="2021-09-17T20:10:29.559" v="889" actId="14100"/>
        <pc:sldMkLst>
          <pc:docMk/>
          <pc:sldMk cId="1033386959" sldId="530"/>
        </pc:sldMkLst>
      </pc:sldChg>
      <pc:sldChg chg="del">
        <pc:chgData name="Steve Shellhammer" userId="0e71f22d-ee3e-49c0-82ff-dbc290af8082" providerId="ADAL" clId="{59724F5F-E1DF-4D51-93D8-D0CDD9087A14}" dt="2021-09-17T20:08:19.889" v="784" actId="47"/>
        <pc:sldMkLst>
          <pc:docMk/>
          <pc:sldMk cId="767981311" sldId="535"/>
        </pc:sldMkLst>
      </pc:sldChg>
      <pc:sldChg chg="modSp mod">
        <pc:chgData name="Steve Shellhammer" userId="0e71f22d-ee3e-49c0-82ff-dbc290af8082" providerId="ADAL" clId="{59724F5F-E1DF-4D51-93D8-D0CDD9087A14}" dt="2021-09-17T20:04:59.060" v="656" actId="403"/>
        <pc:sldMkLst>
          <pc:docMk/>
          <pc:sldMk cId="913928595" sldId="536"/>
        </pc:sldMkLst>
      </pc:sldChg>
      <pc:sldChg chg="modSp new mod">
        <pc:chgData name="Steve Shellhammer" userId="0e71f22d-ee3e-49c0-82ff-dbc290af8082" providerId="ADAL" clId="{59724F5F-E1DF-4D51-93D8-D0CDD9087A14}" dt="2021-09-17T20:06:02.966" v="765" actId="20577"/>
        <pc:sldMkLst>
          <pc:docMk/>
          <pc:sldMk cId="2437962698" sldId="545"/>
        </pc:sldMkLst>
      </pc:sldChg>
      <pc:sldChg chg="addSp delSp modSp new mod">
        <pc:chgData name="Steve Shellhammer" userId="0e71f22d-ee3e-49c0-82ff-dbc290af8082" providerId="ADAL" clId="{59724F5F-E1DF-4D51-93D8-D0CDD9087A14}" dt="2021-09-17T20:04:44.230" v="655" actId="20577"/>
        <pc:sldMkLst>
          <pc:docMk/>
          <pc:sldMk cId="4045638809" sldId="546"/>
        </pc:sldMkLst>
      </pc:sldChg>
      <pc:sldChg chg="addSp delSp modSp new mod ord">
        <pc:chgData name="Steve Shellhammer" userId="0e71f22d-ee3e-49c0-82ff-dbc290af8082" providerId="ADAL" clId="{59724F5F-E1DF-4D51-93D8-D0CDD9087A14}" dt="2021-09-17T20:16:48.697" v="1254"/>
        <pc:sldMkLst>
          <pc:docMk/>
          <pc:sldMk cId="2429976484" sldId="547"/>
        </pc:sldMkLst>
      </pc:sldChg>
      <pc:sldChg chg="addSp modSp new mod">
        <pc:chgData name="Steve Shellhammer" userId="0e71f22d-ee3e-49c0-82ff-dbc290af8082" providerId="ADAL" clId="{59724F5F-E1DF-4D51-93D8-D0CDD9087A14}" dt="2021-09-20T17:03:37.320" v="1466" actId="20577"/>
        <pc:sldMkLst>
          <pc:docMk/>
          <pc:sldMk cId="2300417582" sldId="548"/>
        </pc:sldMkLst>
      </pc:sldChg>
      <pc:sldChg chg="modSp new mod">
        <pc:chgData name="Steve Shellhammer" userId="0e71f22d-ee3e-49c0-82ff-dbc290af8082" providerId="ADAL" clId="{59724F5F-E1DF-4D51-93D8-D0CDD9087A14}" dt="2021-09-17T20:17:55.987" v="1440" actId="20577"/>
        <pc:sldMkLst>
          <pc:docMk/>
          <pc:sldMk cId="341061038" sldId="549"/>
        </pc:sldMkLst>
      </pc:sldChg>
    </pc:docChg>
  </pc:docChgLst>
  <pc:docChgLst>
    <pc:chgData name="Steve Shellhammer" userId="0e71f22d-ee3e-49c0-82ff-dbc290af8082" providerId="ADAL" clId="{56766B77-AE17-4FC4-B1C5-FA376F3FB728}"/>
    <pc:docChg chg="undo custSel addSld delSld modSld sldOrd modMainMaster">
      <pc:chgData name="Steve Shellhammer" userId="0e71f22d-ee3e-49c0-82ff-dbc290af8082" providerId="ADAL" clId="{56766B77-AE17-4FC4-B1C5-FA376F3FB728}" dt="2022-10-13T18:39:37.806" v="2769" actId="12"/>
      <pc:docMkLst>
        <pc:docMk/>
      </pc:docMkLst>
      <pc:sldChg chg="modSp mod">
        <pc:chgData name="Steve Shellhammer" userId="0e71f22d-ee3e-49c0-82ff-dbc290af8082" providerId="ADAL" clId="{56766B77-AE17-4FC4-B1C5-FA376F3FB728}" dt="2022-10-13T18:22:22.991" v="2152" actId="20577"/>
        <pc:sldMkLst>
          <pc:docMk/>
          <pc:sldMk cId="491374436" sldId="529"/>
        </pc:sldMkLst>
      </pc:sldChg>
      <pc:sldChg chg="modSp new mod">
        <pc:chgData name="Steve Shellhammer" userId="0e71f22d-ee3e-49c0-82ff-dbc290af8082" providerId="ADAL" clId="{56766B77-AE17-4FC4-B1C5-FA376F3FB728}" dt="2022-10-13T18:22:43.143" v="2164" actId="20577"/>
        <pc:sldMkLst>
          <pc:docMk/>
          <pc:sldMk cId="1327337493" sldId="530"/>
        </pc:sldMkLst>
      </pc:sldChg>
      <pc:sldChg chg="del">
        <pc:chgData name="Steve Shellhammer" userId="0e71f22d-ee3e-49c0-82ff-dbc290af8082" providerId="ADAL" clId="{56766B77-AE17-4FC4-B1C5-FA376F3FB728}" dt="2022-10-12T22:40:52.765" v="524" actId="47"/>
        <pc:sldMkLst>
          <pc:docMk/>
          <pc:sldMk cId="1522346237" sldId="530"/>
        </pc:sldMkLst>
      </pc:sldChg>
      <pc:sldChg chg="addSp delSp modSp new mod">
        <pc:chgData name="Steve Shellhammer" userId="0e71f22d-ee3e-49c0-82ff-dbc290af8082" providerId="ADAL" clId="{56766B77-AE17-4FC4-B1C5-FA376F3FB728}" dt="2022-10-13T18:31:11.031" v="2668"/>
        <pc:sldMkLst>
          <pc:docMk/>
          <pc:sldMk cId="1294843283" sldId="531"/>
        </pc:sldMkLst>
      </pc:sldChg>
      <pc:sldChg chg="del">
        <pc:chgData name="Steve Shellhammer" userId="0e71f22d-ee3e-49c0-82ff-dbc290af8082" providerId="ADAL" clId="{56766B77-AE17-4FC4-B1C5-FA376F3FB728}" dt="2022-10-12T22:40:52.765" v="524" actId="47"/>
        <pc:sldMkLst>
          <pc:docMk/>
          <pc:sldMk cId="3091154829" sldId="531"/>
        </pc:sldMkLst>
      </pc:sldChg>
      <pc:sldChg chg="modSp new mod">
        <pc:chgData name="Steve Shellhammer" userId="0e71f22d-ee3e-49c0-82ff-dbc290af8082" providerId="ADAL" clId="{56766B77-AE17-4FC4-B1C5-FA376F3FB728}" dt="2022-10-13T18:39:37.806" v="2769" actId="12"/>
        <pc:sldMkLst>
          <pc:docMk/>
          <pc:sldMk cId="3326374592" sldId="532"/>
        </pc:sldMkLst>
      </pc:sldChg>
      <pc:sldChg chg="del">
        <pc:chgData name="Steve Shellhammer" userId="0e71f22d-ee3e-49c0-82ff-dbc290af8082" providerId="ADAL" clId="{56766B77-AE17-4FC4-B1C5-FA376F3FB728}" dt="2022-10-12T22:40:52.765" v="524" actId="47"/>
        <pc:sldMkLst>
          <pc:docMk/>
          <pc:sldMk cId="3611220658" sldId="532"/>
        </pc:sldMkLst>
      </pc:sldChg>
      <pc:sldChg chg="del">
        <pc:chgData name="Steve Shellhammer" userId="0e71f22d-ee3e-49c0-82ff-dbc290af8082" providerId="ADAL" clId="{56766B77-AE17-4FC4-B1C5-FA376F3FB728}" dt="2022-10-12T22:40:52.765" v="524" actId="47"/>
        <pc:sldMkLst>
          <pc:docMk/>
          <pc:sldMk cId="696924047" sldId="533"/>
        </pc:sldMkLst>
      </pc:sldChg>
      <pc:sldChg chg="addSp delSp modSp new del mod">
        <pc:chgData name="Steve Shellhammer" userId="0e71f22d-ee3e-49c0-82ff-dbc290af8082" providerId="ADAL" clId="{56766B77-AE17-4FC4-B1C5-FA376F3FB728}" dt="2022-10-13T18:34:40.005" v="2711" actId="47"/>
        <pc:sldMkLst>
          <pc:docMk/>
          <pc:sldMk cId="1759018141" sldId="533"/>
        </pc:sldMkLst>
      </pc:sldChg>
      <pc:sldChg chg="addSp delSp modSp new mod">
        <pc:chgData name="Steve Shellhammer" userId="0e71f22d-ee3e-49c0-82ff-dbc290af8082" providerId="ADAL" clId="{56766B77-AE17-4FC4-B1C5-FA376F3FB728}" dt="2022-10-13T18:39:02.266" v="2753"/>
        <pc:sldMkLst>
          <pc:docMk/>
          <pc:sldMk cId="2774879971" sldId="534"/>
        </pc:sldMkLst>
      </pc:sldChg>
      <pc:sldChg chg="modSp new mod">
        <pc:chgData name="Steve Shellhammer" userId="0e71f22d-ee3e-49c0-82ff-dbc290af8082" providerId="ADAL" clId="{56766B77-AE17-4FC4-B1C5-FA376F3FB728}" dt="2022-10-13T18:28:33.504" v="2582" actId="20577"/>
        <pc:sldMkLst>
          <pc:docMk/>
          <pc:sldMk cId="2721194055" sldId="535"/>
        </pc:sldMkLst>
      </pc:sldChg>
      <pc:sldChg chg="addSp modSp new mod ord">
        <pc:chgData name="Steve Shellhammer" userId="0e71f22d-ee3e-49c0-82ff-dbc290af8082" providerId="ADAL" clId="{56766B77-AE17-4FC4-B1C5-FA376F3FB728}" dt="2022-10-13T18:34:02.444" v="2710" actId="1076"/>
        <pc:sldMkLst>
          <pc:docMk/>
          <pc:sldMk cId="1369013148" sldId="536"/>
        </pc:sldMkLst>
      </pc:sldChg>
      <pc:sldChg chg="addSp delSp modSp add mod">
        <pc:chgData name="Steve Shellhammer" userId="0e71f22d-ee3e-49c0-82ff-dbc290af8082" providerId="ADAL" clId="{56766B77-AE17-4FC4-B1C5-FA376F3FB728}" dt="2022-10-13T18:37:45.172" v="2744" actId="14734"/>
        <pc:sldMkLst>
          <pc:docMk/>
          <pc:sldMk cId="1345301289" sldId="537"/>
        </pc:sldMkLst>
      </pc:sldChg>
    </pc:docChg>
  </pc:docChgLst>
  <pc:docChgLst>
    <pc:chgData name="Steve Shellhammer" userId="0e71f22d-ee3e-49c0-82ff-dbc290af8082" providerId="ADAL" clId="{C15423F7-7331-4EBB-B0DF-94D16AFE56C5}"/>
    <pc:docChg chg="modSld modMainMaster">
      <pc:chgData name="Steve Shellhammer" userId="0e71f22d-ee3e-49c0-82ff-dbc290af8082" providerId="ADAL" clId="{C15423F7-7331-4EBB-B0DF-94D16AFE56C5}" dt="2021-10-12T19:40:25.557" v="133" actId="6549"/>
      <pc:docMkLst>
        <pc:docMk/>
      </pc:docMkLst>
      <pc:sldChg chg="modSp mod">
        <pc:chgData name="Steve Shellhammer" userId="0e71f22d-ee3e-49c0-82ff-dbc290af8082" providerId="ADAL" clId="{C15423F7-7331-4EBB-B0DF-94D16AFE56C5}" dt="2021-10-12T19:37:08.066" v="91" actId="20577"/>
        <pc:sldMkLst>
          <pc:docMk/>
          <pc:sldMk cId="491374436" sldId="529"/>
        </pc:sldMkLst>
      </pc:sldChg>
      <pc:sldChg chg="modSp mod">
        <pc:chgData name="Steve Shellhammer" userId="0e71f22d-ee3e-49c0-82ff-dbc290af8082" providerId="ADAL" clId="{C15423F7-7331-4EBB-B0DF-94D16AFE56C5}" dt="2021-10-12T19:37:36.004" v="95" actId="20577"/>
        <pc:sldMkLst>
          <pc:docMk/>
          <pc:sldMk cId="1033386959" sldId="530"/>
        </pc:sldMkLst>
      </pc:sldChg>
      <pc:sldChg chg="modSp mod">
        <pc:chgData name="Steve Shellhammer" userId="0e71f22d-ee3e-49c0-82ff-dbc290af8082" providerId="ADAL" clId="{C15423F7-7331-4EBB-B0DF-94D16AFE56C5}" dt="2021-10-12T19:39:44.435" v="132" actId="20577"/>
        <pc:sldMkLst>
          <pc:docMk/>
          <pc:sldMk cId="913928595" sldId="536"/>
        </pc:sldMkLst>
      </pc:sldChg>
      <pc:sldChg chg="modSp mod">
        <pc:chgData name="Steve Shellhammer" userId="0e71f22d-ee3e-49c0-82ff-dbc290af8082" providerId="ADAL" clId="{C15423F7-7331-4EBB-B0DF-94D16AFE56C5}" dt="2021-10-12T19:38:05.651" v="101" actId="20577"/>
        <pc:sldMkLst>
          <pc:docMk/>
          <pc:sldMk cId="2716857888" sldId="537"/>
        </pc:sldMkLst>
      </pc:sldChg>
      <pc:sldChg chg="modSp mod">
        <pc:chgData name="Steve Shellhammer" userId="0e71f22d-ee3e-49c0-82ff-dbc290af8082" providerId="ADAL" clId="{C15423F7-7331-4EBB-B0DF-94D16AFE56C5}" dt="2021-10-12T19:40:25.557" v="133" actId="6549"/>
        <pc:sldMkLst>
          <pc:docMk/>
          <pc:sldMk cId="341061038" sldId="549"/>
        </pc:sldMkLst>
      </pc:sldChg>
      <pc:sldMasterChg chg="modSldLayout">
        <pc:chgData name="Steve Shellhammer" userId="0e71f22d-ee3e-49c0-82ff-dbc290af8082" providerId="ADAL" clId="{C15423F7-7331-4EBB-B0DF-94D16AFE56C5}" dt="2021-09-28T23:17:59.955" v="7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C15423F7-7331-4EBB-B0DF-94D16AFE56C5}" dt="2021-09-28T23:17:59.955" v="7" actId="2057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  <pc:docChgLst>
    <pc:chgData name="Steve Shellhammer" userId="0e71f22d-ee3e-49c0-82ff-dbc290af8082" providerId="ADAL" clId="{7AAD319A-8CEB-432F-B924-872CA495F27D}"/>
    <pc:docChg chg="undo custSel addSld delSld modSld">
      <pc:chgData name="Steve Shellhammer" userId="0e71f22d-ee3e-49c0-82ff-dbc290af8082" providerId="ADAL" clId="{7AAD319A-8CEB-432F-B924-872CA495F27D}" dt="2023-05-19T23:22:23.470" v="3334"/>
      <pc:docMkLst>
        <pc:docMk/>
      </pc:docMkLst>
      <pc:sldChg chg="modSp mod">
        <pc:chgData name="Steve Shellhammer" userId="0e71f22d-ee3e-49c0-82ff-dbc290af8082" providerId="ADAL" clId="{7AAD319A-8CEB-432F-B924-872CA495F27D}" dt="2023-05-19T22:08:35.243" v="24" actId="20577"/>
        <pc:sldMkLst>
          <pc:docMk/>
          <pc:sldMk cId="0" sldId="256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529197180" sldId="538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2856481569" sldId="539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2321826473" sldId="540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547413672" sldId="541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3322368629" sldId="542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4081781769" sldId="543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713590355" sldId="544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294370876" sldId="545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2773607339" sldId="546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906805146" sldId="547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1671508115" sldId="548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70344728" sldId="549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745406975" sldId="550"/>
        </pc:sldMkLst>
      </pc:sldChg>
      <pc:sldChg chg="modSp new mod">
        <pc:chgData name="Steve Shellhammer" userId="0e71f22d-ee3e-49c0-82ff-dbc290af8082" providerId="ADAL" clId="{7AAD319A-8CEB-432F-B924-872CA495F27D}" dt="2023-05-19T22:26:17.581" v="1055" actId="14100"/>
        <pc:sldMkLst>
          <pc:docMk/>
          <pc:sldMk cId="3395715029" sldId="551"/>
        </pc:sldMkLst>
      </pc:sldChg>
      <pc:sldChg chg="modSp new mod">
        <pc:chgData name="Steve Shellhammer" userId="0e71f22d-ee3e-49c0-82ff-dbc290af8082" providerId="ADAL" clId="{7AAD319A-8CEB-432F-B924-872CA495F27D}" dt="2023-05-19T22:49:12.263" v="2425" actId="20577"/>
        <pc:sldMkLst>
          <pc:docMk/>
          <pc:sldMk cId="2326612348" sldId="552"/>
        </pc:sldMkLst>
      </pc:sldChg>
      <pc:sldChg chg="addSp modSp new mod">
        <pc:chgData name="Steve Shellhammer" userId="0e71f22d-ee3e-49c0-82ff-dbc290af8082" providerId="ADAL" clId="{7AAD319A-8CEB-432F-B924-872CA495F27D}" dt="2023-05-19T22:25:32.341" v="1052" actId="5793"/>
        <pc:sldMkLst>
          <pc:docMk/>
          <pc:sldMk cId="3670325964" sldId="553"/>
        </pc:sldMkLst>
      </pc:sldChg>
      <pc:sldChg chg="addSp delSp modSp new mod">
        <pc:chgData name="Steve Shellhammer" userId="0e71f22d-ee3e-49c0-82ff-dbc290af8082" providerId="ADAL" clId="{7AAD319A-8CEB-432F-B924-872CA495F27D}" dt="2023-05-19T22:40:29.704" v="2076" actId="20577"/>
        <pc:sldMkLst>
          <pc:docMk/>
          <pc:sldMk cId="2659424328" sldId="554"/>
        </pc:sldMkLst>
      </pc:sldChg>
      <pc:sldChg chg="addSp modSp new mod">
        <pc:chgData name="Steve Shellhammer" userId="0e71f22d-ee3e-49c0-82ff-dbc290af8082" providerId="ADAL" clId="{7AAD319A-8CEB-432F-B924-872CA495F27D}" dt="2023-05-19T22:55:05.055" v="2879" actId="1076"/>
        <pc:sldMkLst>
          <pc:docMk/>
          <pc:sldMk cId="483761716" sldId="555"/>
        </pc:sldMkLst>
      </pc:sldChg>
      <pc:sldChg chg="modSp new del mod">
        <pc:chgData name="Steve Shellhammer" userId="0e71f22d-ee3e-49c0-82ff-dbc290af8082" providerId="ADAL" clId="{7AAD319A-8CEB-432F-B924-872CA495F27D}" dt="2023-05-19T22:39:10.177" v="2069" actId="47"/>
        <pc:sldMkLst>
          <pc:docMk/>
          <pc:sldMk cId="1034569709" sldId="556"/>
        </pc:sldMkLst>
      </pc:sldChg>
      <pc:sldChg chg="addSp modSp new mod">
        <pc:chgData name="Steve Shellhammer" userId="0e71f22d-ee3e-49c0-82ff-dbc290af8082" providerId="ADAL" clId="{7AAD319A-8CEB-432F-B924-872CA495F27D}" dt="2023-05-19T22:54:49.073" v="2876" actId="1076"/>
        <pc:sldMkLst>
          <pc:docMk/>
          <pc:sldMk cId="1773911635" sldId="556"/>
        </pc:sldMkLst>
      </pc:sldChg>
      <pc:sldChg chg="modSp new del mod">
        <pc:chgData name="Steve Shellhammer" userId="0e71f22d-ee3e-49c0-82ff-dbc290af8082" providerId="ADAL" clId="{7AAD319A-8CEB-432F-B924-872CA495F27D}" dt="2023-05-19T22:44:17.179" v="2311" actId="47"/>
        <pc:sldMkLst>
          <pc:docMk/>
          <pc:sldMk cId="3260903130" sldId="556"/>
        </pc:sldMkLst>
      </pc:sldChg>
      <pc:sldChg chg="addSp modSp new mod">
        <pc:chgData name="Steve Shellhammer" userId="0e71f22d-ee3e-49c0-82ff-dbc290af8082" providerId="ADAL" clId="{7AAD319A-8CEB-432F-B924-872CA495F27D}" dt="2023-05-19T23:22:23.470" v="3334"/>
        <pc:sldMkLst>
          <pc:docMk/>
          <pc:sldMk cId="540504664" sldId="557"/>
        </pc:sldMkLst>
      </pc:sldChg>
    </pc:docChg>
  </pc:docChgLst>
  <pc:docChgLst>
    <pc:chgData name="Steve Shellhammer" userId="0e71f22d-ee3e-49c0-82ff-dbc290af8082" providerId="ADAL" clId="{DF41E3CF-BC06-4119-80BC-6488C9AEF35D}"/>
    <pc:docChg chg="undo redo custSel modSld">
      <pc:chgData name="Steve Shellhammer" userId="0e71f22d-ee3e-49c0-82ff-dbc290af8082" providerId="ADAL" clId="{DF41E3CF-BC06-4119-80BC-6488C9AEF35D}" dt="2020-09-08T19:41:13.341" v="4" actId="20577"/>
      <pc:docMkLst>
        <pc:docMk/>
      </pc:docMkLst>
      <pc:sldChg chg="modSp mod">
        <pc:chgData name="Steve Shellhammer" userId="0e71f22d-ee3e-49c0-82ff-dbc290af8082" providerId="ADAL" clId="{DF41E3CF-BC06-4119-80BC-6488C9AEF35D}" dt="2020-08-26T17:07:50.174" v="3" actId="6549"/>
        <pc:sldMkLst>
          <pc:docMk/>
          <pc:sldMk cId="1632125" sldId="479"/>
        </pc:sldMkLst>
      </pc:sldChg>
      <pc:sldChg chg="modSp mod">
        <pc:chgData name="Steve Shellhammer" userId="0e71f22d-ee3e-49c0-82ff-dbc290af8082" providerId="ADAL" clId="{DF41E3CF-BC06-4119-80BC-6488C9AEF35D}" dt="2020-09-08T19:41:13.341" v="4" actId="20577"/>
        <pc:sldMkLst>
          <pc:docMk/>
          <pc:sldMk cId="1014374459" sldId="480"/>
        </pc:sldMkLst>
      </pc:sldChg>
    </pc:docChg>
  </pc:docChgLst>
  <pc:docChgLst>
    <pc:chgData name="Steve Shellhammer" userId="0e71f22d-ee3e-49c0-82ff-dbc290af8082" providerId="ADAL" clId="{8DDDF9D7-502F-4C2B-B437-AF402FAECEAF}"/>
    <pc:docChg chg="undo custSel addSld delSld modSld modMainMaster">
      <pc:chgData name="Steve Shellhammer" userId="0e71f22d-ee3e-49c0-82ff-dbc290af8082" providerId="ADAL" clId="{8DDDF9D7-502F-4C2B-B437-AF402FAECEAF}" dt="2021-03-19T15:37:47.805" v="8783" actId="1036"/>
      <pc:docMkLst>
        <pc:docMk/>
      </pc:docMkLst>
      <pc:sldChg chg="del">
        <pc:chgData name="Steve Shellhammer" userId="0e71f22d-ee3e-49c0-82ff-dbc290af8082" providerId="ADAL" clId="{8DDDF9D7-502F-4C2B-B437-AF402FAECEAF}" dt="2021-03-17T22:42:45.147" v="3455" actId="47"/>
        <pc:sldMkLst>
          <pc:docMk/>
          <pc:sldMk cId="3653012693" sldId="480"/>
        </pc:sldMkLst>
      </pc:sldChg>
      <pc:sldChg chg="del">
        <pc:chgData name="Steve Shellhammer" userId="0e71f22d-ee3e-49c0-82ff-dbc290af8082" providerId="ADAL" clId="{8DDDF9D7-502F-4C2B-B437-AF402FAECEAF}" dt="2021-03-17T22:42:45.147" v="3455" actId="47"/>
        <pc:sldMkLst>
          <pc:docMk/>
          <pc:sldMk cId="1836874408" sldId="481"/>
        </pc:sldMkLst>
      </pc:sldChg>
      <pc:sldChg chg="addSp delSp modSp new mod">
        <pc:chgData name="Steve Shellhammer" userId="0e71f22d-ee3e-49c0-82ff-dbc290af8082" providerId="ADAL" clId="{8DDDF9D7-502F-4C2B-B437-AF402FAECEAF}" dt="2021-03-18T23:47:04.822" v="6296" actId="14734"/>
        <pc:sldMkLst>
          <pc:docMk/>
          <pc:sldMk cId="1967477002" sldId="482"/>
        </pc:sldMkLst>
      </pc:sldChg>
      <pc:sldChg chg="modSp add mod">
        <pc:chgData name="Steve Shellhammer" userId="0e71f22d-ee3e-49c0-82ff-dbc290af8082" providerId="ADAL" clId="{8DDDF9D7-502F-4C2B-B437-AF402FAECEAF}" dt="2021-03-18T23:20:11.920" v="5403" actId="20577"/>
        <pc:sldMkLst>
          <pc:docMk/>
          <pc:sldMk cId="1084003677" sldId="483"/>
        </pc:sldMkLst>
      </pc:sldChg>
      <pc:sldChg chg="addSp modSp new mod">
        <pc:chgData name="Steve Shellhammer" userId="0e71f22d-ee3e-49c0-82ff-dbc290af8082" providerId="ADAL" clId="{8DDDF9D7-502F-4C2B-B437-AF402FAECEAF}" dt="2021-03-17T22:30:15.830" v="3137" actId="207"/>
        <pc:sldMkLst>
          <pc:docMk/>
          <pc:sldMk cId="1098337821" sldId="484"/>
        </pc:sldMkLst>
      </pc:sldChg>
      <pc:sldChg chg="addSp delSp modSp add mod">
        <pc:chgData name="Steve Shellhammer" userId="0e71f22d-ee3e-49c0-82ff-dbc290af8082" providerId="ADAL" clId="{8DDDF9D7-502F-4C2B-B437-AF402FAECEAF}" dt="2021-03-17T22:30:26.793" v="3143" actId="207"/>
        <pc:sldMkLst>
          <pc:docMk/>
          <pc:sldMk cId="658309821" sldId="485"/>
        </pc:sldMkLst>
      </pc:sldChg>
      <pc:sldChg chg="addSp delSp modSp new mod">
        <pc:chgData name="Steve Shellhammer" userId="0e71f22d-ee3e-49c0-82ff-dbc290af8082" providerId="ADAL" clId="{8DDDF9D7-502F-4C2B-B437-AF402FAECEAF}" dt="2021-03-17T22:42:10.509" v="3454" actId="113"/>
        <pc:sldMkLst>
          <pc:docMk/>
          <pc:sldMk cId="3393319472" sldId="486"/>
        </pc:sldMkLst>
      </pc:sldChg>
      <pc:sldChg chg="addSp delSp modSp add mod">
        <pc:chgData name="Steve Shellhammer" userId="0e71f22d-ee3e-49c0-82ff-dbc290af8082" providerId="ADAL" clId="{8DDDF9D7-502F-4C2B-B437-AF402FAECEAF}" dt="2021-03-17T22:30:45.428" v="3149" actId="207"/>
        <pc:sldMkLst>
          <pc:docMk/>
          <pc:sldMk cId="4284133424" sldId="487"/>
        </pc:sldMkLst>
      </pc:sldChg>
      <pc:sldChg chg="modSp add mod">
        <pc:chgData name="Steve Shellhammer" userId="0e71f22d-ee3e-49c0-82ff-dbc290af8082" providerId="ADAL" clId="{8DDDF9D7-502F-4C2B-B437-AF402FAECEAF}" dt="2021-03-17T22:59:49.928" v="3691" actId="207"/>
        <pc:sldMkLst>
          <pc:docMk/>
          <pc:sldMk cId="1663599620" sldId="488"/>
        </pc:sldMkLst>
      </pc:sldChg>
      <pc:sldChg chg="addSp modSp new mod">
        <pc:chgData name="Steve Shellhammer" userId="0e71f22d-ee3e-49c0-82ff-dbc290af8082" providerId="ADAL" clId="{8DDDF9D7-502F-4C2B-B437-AF402FAECEAF}" dt="2021-03-17T23:49:37.921" v="4532" actId="14100"/>
        <pc:sldMkLst>
          <pc:docMk/>
          <pc:sldMk cId="715842681" sldId="489"/>
        </pc:sldMkLst>
      </pc:sldChg>
      <pc:sldChg chg="addSp modSp new mod">
        <pc:chgData name="Steve Shellhammer" userId="0e71f22d-ee3e-49c0-82ff-dbc290af8082" providerId="ADAL" clId="{8DDDF9D7-502F-4C2B-B437-AF402FAECEAF}" dt="2021-03-18T23:46:52.420" v="6295" actId="1076"/>
        <pc:sldMkLst>
          <pc:docMk/>
          <pc:sldMk cId="3250604963" sldId="490"/>
        </pc:sldMkLst>
      </pc:sldChg>
      <pc:sldChg chg="modSp new mod">
        <pc:chgData name="Steve Shellhammer" userId="0e71f22d-ee3e-49c0-82ff-dbc290af8082" providerId="ADAL" clId="{8DDDF9D7-502F-4C2B-B437-AF402FAECEAF}" dt="2021-03-19T15:16:18.062" v="6970" actId="1076"/>
        <pc:sldMkLst>
          <pc:docMk/>
          <pc:sldMk cId="4154146102" sldId="491"/>
        </pc:sldMkLst>
      </pc:sldChg>
      <pc:sldChg chg="addSp delSp modSp new mod">
        <pc:chgData name="Steve Shellhammer" userId="0e71f22d-ee3e-49c0-82ff-dbc290af8082" providerId="ADAL" clId="{8DDDF9D7-502F-4C2B-B437-AF402FAECEAF}" dt="2021-03-19T15:23:05.142" v="7112" actId="22"/>
        <pc:sldMkLst>
          <pc:docMk/>
          <pc:sldMk cId="2084330954" sldId="492"/>
        </pc:sldMkLst>
      </pc:sldChg>
      <pc:sldChg chg="modSp new mod">
        <pc:chgData name="Steve Shellhammer" userId="0e71f22d-ee3e-49c0-82ff-dbc290af8082" providerId="ADAL" clId="{8DDDF9D7-502F-4C2B-B437-AF402FAECEAF}" dt="2021-03-19T15:28:27.385" v="7866" actId="20577"/>
        <pc:sldMkLst>
          <pc:docMk/>
          <pc:sldMk cId="1053439342" sldId="493"/>
        </pc:sldMkLst>
      </pc:sldChg>
      <pc:sldChg chg="addSp delSp modSp new mod">
        <pc:chgData name="Steve Shellhammer" userId="0e71f22d-ee3e-49c0-82ff-dbc290af8082" providerId="ADAL" clId="{8DDDF9D7-502F-4C2B-B437-AF402FAECEAF}" dt="2021-03-19T15:37:47.805" v="8783" actId="1036"/>
        <pc:sldMkLst>
          <pc:docMk/>
          <pc:sldMk cId="573313430" sldId="494"/>
        </pc:sldMkLst>
      </pc:sldChg>
    </pc:docChg>
  </pc:docChgLst>
  <pc:docChgLst>
    <pc:chgData name="Steve Shellhammer" userId="0e71f22d-ee3e-49c0-82ff-dbc290af8082" providerId="ADAL" clId="{473B1F77-1844-40F6-827E-2AFB63737BBD}"/>
    <pc:docChg chg="undo custSel addSld delSld modSld sldOrd modMainMaster">
      <pc:chgData name="Steve Shellhammer" userId="0e71f22d-ee3e-49c0-82ff-dbc290af8082" providerId="ADAL" clId="{473B1F77-1844-40F6-827E-2AFB63737BBD}" dt="2025-07-28T16:31:57.909" v="4322" actId="20577"/>
      <pc:docMkLst>
        <pc:docMk/>
      </pc:docMkLst>
      <pc:sldChg chg="modSp mod">
        <pc:chgData name="Steve Shellhammer" userId="0e71f22d-ee3e-49c0-82ff-dbc290af8082" providerId="ADAL" clId="{473B1F77-1844-40F6-827E-2AFB63737BBD}" dt="2025-07-21T15:46:17.135" v="3920" actId="6549"/>
        <pc:sldMkLst>
          <pc:docMk/>
          <pc:sldMk cId="2178380870" sldId="257"/>
        </pc:sldMkLst>
      </pc:sldChg>
      <pc:sldChg chg="del">
        <pc:chgData name="Steve Shellhammer" userId="0e71f22d-ee3e-49c0-82ff-dbc290af8082" providerId="ADAL" clId="{473B1F77-1844-40F6-827E-2AFB63737BBD}" dt="2025-07-14T16:12:38.452" v="584" actId="47"/>
        <pc:sldMkLst>
          <pc:docMk/>
          <pc:sldMk cId="216227559" sldId="258"/>
        </pc:sldMkLst>
      </pc:sldChg>
      <pc:sldChg chg="del">
        <pc:chgData name="Steve Shellhammer" userId="0e71f22d-ee3e-49c0-82ff-dbc290af8082" providerId="ADAL" clId="{473B1F77-1844-40F6-827E-2AFB63737BBD}" dt="2025-07-14T16:12:38.452" v="584" actId="47"/>
        <pc:sldMkLst>
          <pc:docMk/>
          <pc:sldMk cId="3474519411" sldId="259"/>
        </pc:sldMkLst>
      </pc:sldChg>
      <pc:sldChg chg="del">
        <pc:chgData name="Steve Shellhammer" userId="0e71f22d-ee3e-49c0-82ff-dbc290af8082" providerId="ADAL" clId="{473B1F77-1844-40F6-827E-2AFB63737BBD}" dt="2025-07-14T16:12:38.452" v="584" actId="47"/>
        <pc:sldMkLst>
          <pc:docMk/>
          <pc:sldMk cId="1454345861" sldId="260"/>
        </pc:sldMkLst>
      </pc:sldChg>
      <pc:sldChg chg="del">
        <pc:chgData name="Steve Shellhammer" userId="0e71f22d-ee3e-49c0-82ff-dbc290af8082" providerId="ADAL" clId="{473B1F77-1844-40F6-827E-2AFB63737BBD}" dt="2025-07-14T16:12:38.452" v="584" actId="47"/>
        <pc:sldMkLst>
          <pc:docMk/>
          <pc:sldMk cId="2167406973" sldId="261"/>
        </pc:sldMkLst>
      </pc:sldChg>
      <pc:sldChg chg="del">
        <pc:chgData name="Steve Shellhammer" userId="0e71f22d-ee3e-49c0-82ff-dbc290af8082" providerId="ADAL" clId="{473B1F77-1844-40F6-827E-2AFB63737BBD}" dt="2025-07-14T16:12:38.452" v="584" actId="47"/>
        <pc:sldMkLst>
          <pc:docMk/>
          <pc:sldMk cId="863164461" sldId="262"/>
        </pc:sldMkLst>
      </pc:sldChg>
      <pc:sldChg chg="del">
        <pc:chgData name="Steve Shellhammer" userId="0e71f22d-ee3e-49c0-82ff-dbc290af8082" providerId="ADAL" clId="{473B1F77-1844-40F6-827E-2AFB63737BBD}" dt="2025-07-14T16:12:38.452" v="584" actId="47"/>
        <pc:sldMkLst>
          <pc:docMk/>
          <pc:sldMk cId="1513761334" sldId="263"/>
        </pc:sldMkLst>
      </pc:sldChg>
      <pc:sldChg chg="del">
        <pc:chgData name="Steve Shellhammer" userId="0e71f22d-ee3e-49c0-82ff-dbc290af8082" providerId="ADAL" clId="{473B1F77-1844-40F6-827E-2AFB63737BBD}" dt="2025-07-14T16:12:38.452" v="584" actId="47"/>
        <pc:sldMkLst>
          <pc:docMk/>
          <pc:sldMk cId="2416489664" sldId="264"/>
        </pc:sldMkLst>
      </pc:sldChg>
      <pc:sldChg chg="del">
        <pc:chgData name="Steve Shellhammer" userId="0e71f22d-ee3e-49c0-82ff-dbc290af8082" providerId="ADAL" clId="{473B1F77-1844-40F6-827E-2AFB63737BBD}" dt="2025-07-14T16:12:38.452" v="584" actId="47"/>
        <pc:sldMkLst>
          <pc:docMk/>
          <pc:sldMk cId="766856802" sldId="265"/>
        </pc:sldMkLst>
      </pc:sldChg>
      <pc:sldChg chg="del">
        <pc:chgData name="Steve Shellhammer" userId="0e71f22d-ee3e-49c0-82ff-dbc290af8082" providerId="ADAL" clId="{473B1F77-1844-40F6-827E-2AFB63737BBD}" dt="2025-07-14T16:12:38.452" v="584" actId="47"/>
        <pc:sldMkLst>
          <pc:docMk/>
          <pc:sldMk cId="3039296594" sldId="266"/>
        </pc:sldMkLst>
      </pc:sldChg>
      <pc:sldChg chg="del">
        <pc:chgData name="Steve Shellhammer" userId="0e71f22d-ee3e-49c0-82ff-dbc290af8082" providerId="ADAL" clId="{473B1F77-1844-40F6-827E-2AFB63737BBD}" dt="2025-07-14T16:12:38.452" v="584" actId="47"/>
        <pc:sldMkLst>
          <pc:docMk/>
          <pc:sldMk cId="316184766" sldId="267"/>
        </pc:sldMkLst>
      </pc:sldChg>
      <pc:sldChg chg="del">
        <pc:chgData name="Steve Shellhammer" userId="0e71f22d-ee3e-49c0-82ff-dbc290af8082" providerId="ADAL" clId="{473B1F77-1844-40F6-827E-2AFB63737BBD}" dt="2025-07-14T16:12:38.452" v="584" actId="47"/>
        <pc:sldMkLst>
          <pc:docMk/>
          <pc:sldMk cId="3201011359" sldId="268"/>
        </pc:sldMkLst>
      </pc:sldChg>
      <pc:sldChg chg="del">
        <pc:chgData name="Steve Shellhammer" userId="0e71f22d-ee3e-49c0-82ff-dbc290af8082" providerId="ADAL" clId="{473B1F77-1844-40F6-827E-2AFB63737BBD}" dt="2025-07-14T16:12:38.452" v="584" actId="47"/>
        <pc:sldMkLst>
          <pc:docMk/>
          <pc:sldMk cId="284436746" sldId="269"/>
        </pc:sldMkLst>
      </pc:sldChg>
      <pc:sldChg chg="modSp mod">
        <pc:chgData name="Steve Shellhammer" userId="0e71f22d-ee3e-49c0-82ff-dbc290af8082" providerId="ADAL" clId="{473B1F77-1844-40F6-827E-2AFB63737BBD}" dt="2025-07-22T15:20:39.490" v="4195" actId="20577"/>
        <pc:sldMkLst>
          <pc:docMk/>
          <pc:sldMk cId="1056659531" sldId="270"/>
        </pc:sldMkLst>
      </pc:sldChg>
      <pc:sldChg chg="del">
        <pc:chgData name="Steve Shellhammer" userId="0e71f22d-ee3e-49c0-82ff-dbc290af8082" providerId="ADAL" clId="{473B1F77-1844-40F6-827E-2AFB63737BBD}" dt="2025-07-21T15:46:50.271" v="3921" actId="47"/>
        <pc:sldMkLst>
          <pc:docMk/>
          <pc:sldMk cId="84997078" sldId="271"/>
        </pc:sldMkLst>
      </pc:sldChg>
      <pc:sldChg chg="del">
        <pc:chgData name="Steve Shellhammer" userId="0e71f22d-ee3e-49c0-82ff-dbc290af8082" providerId="ADAL" clId="{473B1F77-1844-40F6-827E-2AFB63737BBD}" dt="2025-07-21T15:46:50.271" v="3921" actId="47"/>
        <pc:sldMkLst>
          <pc:docMk/>
          <pc:sldMk cId="297222375" sldId="272"/>
        </pc:sldMkLst>
      </pc:sldChg>
      <pc:sldChg chg="del">
        <pc:chgData name="Steve Shellhammer" userId="0e71f22d-ee3e-49c0-82ff-dbc290af8082" providerId="ADAL" clId="{473B1F77-1844-40F6-827E-2AFB63737BBD}" dt="2025-07-21T15:46:50.271" v="3921" actId="47"/>
        <pc:sldMkLst>
          <pc:docMk/>
          <pc:sldMk cId="1560192087" sldId="273"/>
        </pc:sldMkLst>
      </pc:sldChg>
      <pc:sldChg chg="add del">
        <pc:chgData name="Steve Shellhammer" userId="0e71f22d-ee3e-49c0-82ff-dbc290af8082" providerId="ADAL" clId="{473B1F77-1844-40F6-827E-2AFB63737BBD}" dt="2025-07-16T19:53:26.904" v="2513" actId="2696"/>
        <pc:sldMkLst>
          <pc:docMk/>
          <pc:sldMk cId="217163647" sldId="274"/>
        </pc:sldMkLst>
      </pc:sldChg>
      <pc:sldChg chg="modSp del mod">
        <pc:chgData name="Steve Shellhammer" userId="0e71f22d-ee3e-49c0-82ff-dbc290af8082" providerId="ADAL" clId="{473B1F77-1844-40F6-827E-2AFB63737BBD}" dt="2025-07-16T19:47:46.295" v="2449" actId="2696"/>
        <pc:sldMkLst>
          <pc:docMk/>
          <pc:sldMk cId="370019865" sldId="274"/>
        </pc:sldMkLst>
      </pc:sldChg>
      <pc:sldChg chg="modSp add mod">
        <pc:chgData name="Steve Shellhammer" userId="0e71f22d-ee3e-49c0-82ff-dbc290af8082" providerId="ADAL" clId="{473B1F77-1844-40F6-827E-2AFB63737BBD}" dt="2025-07-16T20:20:20.695" v="3715" actId="20577"/>
        <pc:sldMkLst>
          <pc:docMk/>
          <pc:sldMk cId="598892622" sldId="274"/>
        </pc:sldMkLst>
      </pc:sldChg>
      <pc:sldChg chg="modSp add del mod">
        <pc:chgData name="Steve Shellhammer" userId="0e71f22d-ee3e-49c0-82ff-dbc290af8082" providerId="ADAL" clId="{473B1F77-1844-40F6-827E-2AFB63737BBD}" dt="2025-07-16T20:16:48.376" v="3656" actId="2696"/>
        <pc:sldMkLst>
          <pc:docMk/>
          <pc:sldMk cId="1077264658" sldId="274"/>
        </pc:sldMkLst>
      </pc:sldChg>
      <pc:sldChg chg="add">
        <pc:chgData name="Steve Shellhammer" userId="0e71f22d-ee3e-49c0-82ff-dbc290af8082" providerId="ADAL" clId="{473B1F77-1844-40F6-827E-2AFB63737BBD}" dt="2025-07-16T20:16:53.347" v="3657"/>
        <pc:sldMkLst>
          <pc:docMk/>
          <pc:sldMk cId="452923668" sldId="275"/>
        </pc:sldMkLst>
      </pc:sldChg>
      <pc:sldChg chg="add del">
        <pc:chgData name="Steve Shellhammer" userId="0e71f22d-ee3e-49c0-82ff-dbc290af8082" providerId="ADAL" clId="{473B1F77-1844-40F6-827E-2AFB63737BBD}" dt="2025-07-16T19:53:26.904" v="2513" actId="2696"/>
        <pc:sldMkLst>
          <pc:docMk/>
          <pc:sldMk cId="1084661500" sldId="275"/>
        </pc:sldMkLst>
      </pc:sldChg>
      <pc:sldChg chg="add del">
        <pc:chgData name="Steve Shellhammer" userId="0e71f22d-ee3e-49c0-82ff-dbc290af8082" providerId="ADAL" clId="{473B1F77-1844-40F6-827E-2AFB63737BBD}" dt="2025-07-16T20:16:48.376" v="3656" actId="2696"/>
        <pc:sldMkLst>
          <pc:docMk/>
          <pc:sldMk cId="3419384265" sldId="275"/>
        </pc:sldMkLst>
      </pc:sldChg>
      <pc:sldChg chg="addSp delSp modSp del mod">
        <pc:chgData name="Steve Shellhammer" userId="0e71f22d-ee3e-49c0-82ff-dbc290af8082" providerId="ADAL" clId="{473B1F77-1844-40F6-827E-2AFB63737BBD}" dt="2025-07-16T19:47:46.295" v="2449" actId="2696"/>
        <pc:sldMkLst>
          <pc:docMk/>
          <pc:sldMk cId="3600034192" sldId="275"/>
        </pc:sldMkLst>
      </pc:sldChg>
      <pc:sldChg chg="add">
        <pc:chgData name="Steve Shellhammer" userId="0e71f22d-ee3e-49c0-82ff-dbc290af8082" providerId="ADAL" clId="{473B1F77-1844-40F6-827E-2AFB63737BBD}" dt="2025-07-16T20:16:53.347" v="3657"/>
        <pc:sldMkLst>
          <pc:docMk/>
          <pc:sldMk cId="684209343" sldId="276"/>
        </pc:sldMkLst>
      </pc:sldChg>
      <pc:sldChg chg="add del">
        <pc:chgData name="Steve Shellhammer" userId="0e71f22d-ee3e-49c0-82ff-dbc290af8082" providerId="ADAL" clId="{473B1F77-1844-40F6-827E-2AFB63737BBD}" dt="2025-07-16T19:53:26.904" v="2513" actId="2696"/>
        <pc:sldMkLst>
          <pc:docMk/>
          <pc:sldMk cId="1879613629" sldId="276"/>
        </pc:sldMkLst>
      </pc:sldChg>
      <pc:sldChg chg="addSp delSp modSp add del mod">
        <pc:chgData name="Steve Shellhammer" userId="0e71f22d-ee3e-49c0-82ff-dbc290af8082" providerId="ADAL" clId="{473B1F77-1844-40F6-827E-2AFB63737BBD}" dt="2025-07-16T19:47:46.295" v="2449" actId="2696"/>
        <pc:sldMkLst>
          <pc:docMk/>
          <pc:sldMk cId="3357167636" sldId="276"/>
        </pc:sldMkLst>
      </pc:sldChg>
      <pc:sldChg chg="add del">
        <pc:chgData name="Steve Shellhammer" userId="0e71f22d-ee3e-49c0-82ff-dbc290af8082" providerId="ADAL" clId="{473B1F77-1844-40F6-827E-2AFB63737BBD}" dt="2025-07-16T20:16:48.376" v="3656" actId="2696"/>
        <pc:sldMkLst>
          <pc:docMk/>
          <pc:sldMk cId="3965071240" sldId="276"/>
        </pc:sldMkLst>
      </pc:sldChg>
      <pc:sldChg chg="addSp delSp modSp add del mod">
        <pc:chgData name="Steve Shellhammer" userId="0e71f22d-ee3e-49c0-82ff-dbc290af8082" providerId="ADAL" clId="{473B1F77-1844-40F6-827E-2AFB63737BBD}" dt="2025-07-16T19:47:46.295" v="2449" actId="2696"/>
        <pc:sldMkLst>
          <pc:docMk/>
          <pc:sldMk cId="133979162" sldId="277"/>
        </pc:sldMkLst>
      </pc:sldChg>
      <pc:sldChg chg="modSp add del mod">
        <pc:chgData name="Steve Shellhammer" userId="0e71f22d-ee3e-49c0-82ff-dbc290af8082" providerId="ADAL" clId="{473B1F77-1844-40F6-827E-2AFB63737BBD}" dt="2025-07-16T20:16:48.376" v="3656" actId="2696"/>
        <pc:sldMkLst>
          <pc:docMk/>
          <pc:sldMk cId="226886703" sldId="277"/>
        </pc:sldMkLst>
      </pc:sldChg>
      <pc:sldChg chg="add del">
        <pc:chgData name="Steve Shellhammer" userId="0e71f22d-ee3e-49c0-82ff-dbc290af8082" providerId="ADAL" clId="{473B1F77-1844-40F6-827E-2AFB63737BBD}" dt="2025-07-16T19:53:26.904" v="2513" actId="2696"/>
        <pc:sldMkLst>
          <pc:docMk/>
          <pc:sldMk cId="1279619543" sldId="277"/>
        </pc:sldMkLst>
      </pc:sldChg>
      <pc:sldChg chg="add">
        <pc:chgData name="Steve Shellhammer" userId="0e71f22d-ee3e-49c0-82ff-dbc290af8082" providerId="ADAL" clId="{473B1F77-1844-40F6-827E-2AFB63737BBD}" dt="2025-07-16T20:16:53.347" v="3657"/>
        <pc:sldMkLst>
          <pc:docMk/>
          <pc:sldMk cId="2570342435" sldId="277"/>
        </pc:sldMkLst>
      </pc:sldChg>
      <pc:sldChg chg="add del">
        <pc:chgData name="Steve Shellhammer" userId="0e71f22d-ee3e-49c0-82ff-dbc290af8082" providerId="ADAL" clId="{473B1F77-1844-40F6-827E-2AFB63737BBD}" dt="2025-07-16T20:16:48.376" v="3656" actId="2696"/>
        <pc:sldMkLst>
          <pc:docMk/>
          <pc:sldMk cId="1068041730" sldId="278"/>
        </pc:sldMkLst>
      </pc:sldChg>
      <pc:sldChg chg="add">
        <pc:chgData name="Steve Shellhammer" userId="0e71f22d-ee3e-49c0-82ff-dbc290af8082" providerId="ADAL" clId="{473B1F77-1844-40F6-827E-2AFB63737BBD}" dt="2025-07-16T20:16:53.347" v="3657"/>
        <pc:sldMkLst>
          <pc:docMk/>
          <pc:sldMk cId="1128119508" sldId="278"/>
        </pc:sldMkLst>
      </pc:sldChg>
      <pc:sldChg chg="add del">
        <pc:chgData name="Steve Shellhammer" userId="0e71f22d-ee3e-49c0-82ff-dbc290af8082" providerId="ADAL" clId="{473B1F77-1844-40F6-827E-2AFB63737BBD}" dt="2025-07-16T19:53:26.904" v="2513" actId="2696"/>
        <pc:sldMkLst>
          <pc:docMk/>
          <pc:sldMk cId="1313736374" sldId="278"/>
        </pc:sldMkLst>
      </pc:sldChg>
      <pc:sldChg chg="addSp delSp modSp add del mod">
        <pc:chgData name="Steve Shellhammer" userId="0e71f22d-ee3e-49c0-82ff-dbc290af8082" providerId="ADAL" clId="{473B1F77-1844-40F6-827E-2AFB63737BBD}" dt="2025-07-16T19:47:46.295" v="2449" actId="2696"/>
        <pc:sldMkLst>
          <pc:docMk/>
          <pc:sldMk cId="1659915839" sldId="278"/>
        </pc:sldMkLst>
      </pc:sldChg>
      <pc:sldChg chg="modSp add del mod">
        <pc:chgData name="Steve Shellhammer" userId="0e71f22d-ee3e-49c0-82ff-dbc290af8082" providerId="ADAL" clId="{473B1F77-1844-40F6-827E-2AFB63737BBD}" dt="2025-07-16T21:51:26.580" v="3716" actId="47"/>
        <pc:sldMkLst>
          <pc:docMk/>
          <pc:sldMk cId="338179053" sldId="279"/>
        </pc:sldMkLst>
      </pc:sldChg>
      <pc:sldChg chg="modSp add del mod">
        <pc:chgData name="Steve Shellhammer" userId="0e71f22d-ee3e-49c0-82ff-dbc290af8082" providerId="ADAL" clId="{473B1F77-1844-40F6-827E-2AFB63737BBD}" dt="2025-07-14T16:25:37.284" v="1035" actId="47"/>
        <pc:sldMkLst>
          <pc:docMk/>
          <pc:sldMk cId="1613497545" sldId="280"/>
        </pc:sldMkLst>
      </pc:sldChg>
      <pc:sldChg chg="modSp new mod ord">
        <pc:chgData name="Steve Shellhammer" userId="0e71f22d-ee3e-49c0-82ff-dbc290af8082" providerId="ADAL" clId="{473B1F77-1844-40F6-827E-2AFB63737BBD}" dt="2025-07-16T22:09:43.868" v="3908" actId="20577"/>
        <pc:sldMkLst>
          <pc:docMk/>
          <pc:sldMk cId="3592778455" sldId="281"/>
        </pc:sldMkLst>
      </pc:sldChg>
      <pc:sldChg chg="addSp delSp modSp add mod">
        <pc:chgData name="Steve Shellhammer" userId="0e71f22d-ee3e-49c0-82ff-dbc290af8082" providerId="ADAL" clId="{473B1F77-1844-40F6-827E-2AFB63737BBD}" dt="2025-07-21T21:17:42.386" v="4152" actId="478"/>
        <pc:sldMkLst>
          <pc:docMk/>
          <pc:sldMk cId="1908086184" sldId="282"/>
        </pc:sldMkLst>
      </pc:sldChg>
      <pc:sldChg chg="modSp add del mod">
        <pc:chgData name="Steve Shellhammer" userId="0e71f22d-ee3e-49c0-82ff-dbc290af8082" providerId="ADAL" clId="{473B1F77-1844-40F6-827E-2AFB63737BBD}" dt="2025-07-14T16:13:02.291" v="587" actId="47"/>
        <pc:sldMkLst>
          <pc:docMk/>
          <pc:sldMk cId="2108153239" sldId="282"/>
        </pc:sldMkLst>
      </pc:sldChg>
      <pc:sldChg chg="modSp add del mod">
        <pc:chgData name="Steve Shellhammer" userId="0e71f22d-ee3e-49c0-82ff-dbc290af8082" providerId="ADAL" clId="{473B1F77-1844-40F6-827E-2AFB63737BBD}" dt="2025-07-21T15:51:37.184" v="4034" actId="47"/>
        <pc:sldMkLst>
          <pc:docMk/>
          <pc:sldMk cId="1403398025" sldId="283"/>
        </pc:sldMkLst>
      </pc:sldChg>
      <pc:sldChg chg="modSp add del mod">
        <pc:chgData name="Steve Shellhammer" userId="0e71f22d-ee3e-49c0-82ff-dbc290af8082" providerId="ADAL" clId="{473B1F77-1844-40F6-827E-2AFB63737BBD}" dt="2025-07-21T15:51:37.184" v="4034" actId="47"/>
        <pc:sldMkLst>
          <pc:docMk/>
          <pc:sldMk cId="645238209" sldId="284"/>
        </pc:sldMkLst>
      </pc:sldChg>
      <pc:sldChg chg="addSp delSp modSp new mod">
        <pc:chgData name="Steve Shellhammer" userId="0e71f22d-ee3e-49c0-82ff-dbc290af8082" providerId="ADAL" clId="{473B1F77-1844-40F6-827E-2AFB63737BBD}" dt="2025-07-16T19:03:31.183" v="1301" actId="20577"/>
        <pc:sldMkLst>
          <pc:docMk/>
          <pc:sldMk cId="3765649957" sldId="285"/>
        </pc:sldMkLst>
      </pc:sldChg>
      <pc:sldChg chg="addSp delSp modSp add mod">
        <pc:chgData name="Steve Shellhammer" userId="0e71f22d-ee3e-49c0-82ff-dbc290af8082" providerId="ADAL" clId="{473B1F77-1844-40F6-827E-2AFB63737BBD}" dt="2025-07-16T19:03:23.211" v="1294" actId="20577"/>
        <pc:sldMkLst>
          <pc:docMk/>
          <pc:sldMk cId="2753243463" sldId="286"/>
        </pc:sldMkLst>
      </pc:sldChg>
      <pc:sldChg chg="addSp delSp modSp add mod">
        <pc:chgData name="Steve Shellhammer" userId="0e71f22d-ee3e-49c0-82ff-dbc290af8082" providerId="ADAL" clId="{473B1F77-1844-40F6-827E-2AFB63737BBD}" dt="2025-07-16T19:03:16.653" v="1289" actId="20577"/>
        <pc:sldMkLst>
          <pc:docMk/>
          <pc:sldMk cId="3086226585" sldId="287"/>
        </pc:sldMkLst>
      </pc:sldChg>
      <pc:sldChg chg="addSp delSp modSp new mod">
        <pc:chgData name="Steve Shellhammer" userId="0e71f22d-ee3e-49c0-82ff-dbc290af8082" providerId="ADAL" clId="{473B1F77-1844-40F6-827E-2AFB63737BBD}" dt="2025-07-22T15:22:10.824" v="4271" actId="14100"/>
        <pc:sldMkLst>
          <pc:docMk/>
          <pc:sldMk cId="3189471736" sldId="288"/>
        </pc:sldMkLst>
      </pc:sldChg>
      <pc:sldChg chg="modSp new mod">
        <pc:chgData name="Steve Shellhammer" userId="0e71f22d-ee3e-49c0-82ff-dbc290af8082" providerId="ADAL" clId="{473B1F77-1844-40F6-827E-2AFB63737BBD}" dt="2025-07-22T15:20:28.106" v="4194" actId="20577"/>
        <pc:sldMkLst>
          <pc:docMk/>
          <pc:sldMk cId="1357332442" sldId="289"/>
        </pc:sldMkLst>
      </pc:sldChg>
      <pc:sldChg chg="addSp modSp new mod">
        <pc:chgData name="Steve Shellhammer" userId="0e71f22d-ee3e-49c0-82ff-dbc290af8082" providerId="ADAL" clId="{473B1F77-1844-40F6-827E-2AFB63737BBD}" dt="2025-07-22T15:20:46.017" v="4196" actId="20577"/>
        <pc:sldMkLst>
          <pc:docMk/>
          <pc:sldMk cId="928341317" sldId="290"/>
        </pc:sldMkLst>
      </pc:sldChg>
      <pc:sldChg chg="delSp modSp new mod">
        <pc:chgData name="Steve Shellhammer" userId="0e71f22d-ee3e-49c0-82ff-dbc290af8082" providerId="ADAL" clId="{473B1F77-1844-40F6-827E-2AFB63737BBD}" dt="2025-07-16T19:15:20.244" v="2134" actId="403"/>
        <pc:sldMkLst>
          <pc:docMk/>
          <pc:sldMk cId="1566546176" sldId="291"/>
        </pc:sldMkLst>
      </pc:sldChg>
      <pc:sldChg chg="add">
        <pc:chgData name="Steve Shellhammer" userId="0e71f22d-ee3e-49c0-82ff-dbc290af8082" providerId="ADAL" clId="{473B1F77-1844-40F6-827E-2AFB63737BBD}" dt="2025-07-16T20:17:04.938" v="3659"/>
        <pc:sldMkLst>
          <pc:docMk/>
          <pc:sldMk cId="2602590753" sldId="292"/>
        </pc:sldMkLst>
      </pc:sldChg>
      <pc:sldChg chg="add del">
        <pc:chgData name="Steve Shellhammer" userId="0e71f22d-ee3e-49c0-82ff-dbc290af8082" providerId="ADAL" clId="{473B1F77-1844-40F6-827E-2AFB63737BBD}" dt="2025-07-16T20:17:00.347" v="3658" actId="2696"/>
        <pc:sldMkLst>
          <pc:docMk/>
          <pc:sldMk cId="4119521421" sldId="292"/>
        </pc:sldMkLst>
      </pc:sldChg>
      <pc:sldChg chg="add del">
        <pc:chgData name="Steve Shellhammer" userId="0e71f22d-ee3e-49c0-82ff-dbc290af8082" providerId="ADAL" clId="{473B1F77-1844-40F6-827E-2AFB63737BBD}" dt="2025-07-16T20:17:00.347" v="3658" actId="2696"/>
        <pc:sldMkLst>
          <pc:docMk/>
          <pc:sldMk cId="905990715" sldId="293"/>
        </pc:sldMkLst>
      </pc:sldChg>
      <pc:sldChg chg="add">
        <pc:chgData name="Steve Shellhammer" userId="0e71f22d-ee3e-49c0-82ff-dbc290af8082" providerId="ADAL" clId="{473B1F77-1844-40F6-827E-2AFB63737BBD}" dt="2025-07-16T20:17:04.938" v="3659"/>
        <pc:sldMkLst>
          <pc:docMk/>
          <pc:sldMk cId="3000167825" sldId="293"/>
        </pc:sldMkLst>
      </pc:sldChg>
      <pc:sldChg chg="add del">
        <pc:chgData name="Steve Shellhammer" userId="0e71f22d-ee3e-49c0-82ff-dbc290af8082" providerId="ADAL" clId="{473B1F77-1844-40F6-827E-2AFB63737BBD}" dt="2025-07-16T20:17:00.347" v="3658" actId="2696"/>
        <pc:sldMkLst>
          <pc:docMk/>
          <pc:sldMk cId="1266857268" sldId="294"/>
        </pc:sldMkLst>
      </pc:sldChg>
      <pc:sldChg chg="modSp add mod">
        <pc:chgData name="Steve Shellhammer" userId="0e71f22d-ee3e-49c0-82ff-dbc290af8082" providerId="ADAL" clId="{473B1F77-1844-40F6-827E-2AFB63737BBD}" dt="2025-07-16T21:55:33.076" v="3903" actId="167"/>
        <pc:sldMkLst>
          <pc:docMk/>
          <pc:sldMk cId="2733762602" sldId="294"/>
        </pc:sldMkLst>
      </pc:sldChg>
      <pc:sldChg chg="modSp add mod">
        <pc:chgData name="Steve Shellhammer" userId="0e71f22d-ee3e-49c0-82ff-dbc290af8082" providerId="ADAL" clId="{473B1F77-1844-40F6-827E-2AFB63737BBD}" dt="2025-07-16T21:55:23.178" v="3901" actId="167"/>
        <pc:sldMkLst>
          <pc:docMk/>
          <pc:sldMk cId="556332825" sldId="295"/>
        </pc:sldMkLst>
      </pc:sldChg>
      <pc:sldChg chg="add del">
        <pc:chgData name="Steve Shellhammer" userId="0e71f22d-ee3e-49c0-82ff-dbc290af8082" providerId="ADAL" clId="{473B1F77-1844-40F6-827E-2AFB63737BBD}" dt="2025-07-16T20:17:00.347" v="3658" actId="2696"/>
        <pc:sldMkLst>
          <pc:docMk/>
          <pc:sldMk cId="2102540780" sldId="295"/>
        </pc:sldMkLst>
      </pc:sldChg>
      <pc:sldChg chg="modSp add mod">
        <pc:chgData name="Steve Shellhammer" userId="0e71f22d-ee3e-49c0-82ff-dbc290af8082" providerId="ADAL" clId="{473B1F77-1844-40F6-827E-2AFB63737BBD}" dt="2025-07-16T20:17:26.207" v="3663" actId="20577"/>
        <pc:sldMkLst>
          <pc:docMk/>
          <pc:sldMk cId="451594589" sldId="296"/>
        </pc:sldMkLst>
      </pc:sldChg>
      <pc:sldChg chg="modSp add del mod">
        <pc:chgData name="Steve Shellhammer" userId="0e71f22d-ee3e-49c0-82ff-dbc290af8082" providerId="ADAL" clId="{473B1F77-1844-40F6-827E-2AFB63737BBD}" dt="2025-07-16T20:17:00.347" v="3658" actId="2696"/>
        <pc:sldMkLst>
          <pc:docMk/>
          <pc:sldMk cId="1275131327" sldId="296"/>
        </pc:sldMkLst>
      </pc:sldChg>
      <pc:sldChg chg="modSp new mod">
        <pc:chgData name="Steve Shellhammer" userId="0e71f22d-ee3e-49c0-82ff-dbc290af8082" providerId="ADAL" clId="{473B1F77-1844-40F6-827E-2AFB63737BBD}" dt="2025-07-21T15:51:07.376" v="4033" actId="6549"/>
        <pc:sldMkLst>
          <pc:docMk/>
          <pc:sldMk cId="3092284258" sldId="297"/>
        </pc:sldMkLst>
      </pc:sldChg>
      <pc:sldChg chg="modSp add mod">
        <pc:chgData name="Steve Shellhammer" userId="0e71f22d-ee3e-49c0-82ff-dbc290af8082" providerId="ADAL" clId="{473B1F77-1844-40F6-827E-2AFB63737BBD}" dt="2025-07-16T20:17:14.306" v="3660" actId="20577"/>
        <pc:sldMkLst>
          <pc:docMk/>
          <pc:sldMk cId="518082838" sldId="298"/>
        </pc:sldMkLst>
        <pc:spChg chg="mod">
          <ac:chgData name="Steve Shellhammer" userId="0e71f22d-ee3e-49c0-82ff-dbc290af8082" providerId="ADAL" clId="{473B1F77-1844-40F6-827E-2AFB63737BBD}" dt="2025-07-16T20:17:14.306" v="3660" actId="20577"/>
          <ac:spMkLst>
            <pc:docMk/>
            <pc:sldMk cId="518082838" sldId="298"/>
            <ac:spMk id="2" creationId="{70D010F5-558C-3DFB-6453-E98F96B92C6E}"/>
          </ac:spMkLst>
        </pc:spChg>
        <pc:spChg chg="mod">
          <ac:chgData name="Steve Shellhammer" userId="0e71f22d-ee3e-49c0-82ff-dbc290af8082" providerId="ADAL" clId="{473B1F77-1844-40F6-827E-2AFB63737BBD}" dt="2025-07-16T20:03:02.346" v="2953" actId="20577"/>
          <ac:spMkLst>
            <pc:docMk/>
            <pc:sldMk cId="518082838" sldId="298"/>
            <ac:spMk id="3" creationId="{81889D00-D03E-6DE5-9B69-04508F076156}"/>
          </ac:spMkLst>
        </pc:spChg>
      </pc:sldChg>
      <pc:sldChg chg="addSp delSp modSp add mod">
        <pc:chgData name="Steve Shellhammer" userId="0e71f22d-ee3e-49c0-82ff-dbc290af8082" providerId="ADAL" clId="{473B1F77-1844-40F6-827E-2AFB63737BBD}" dt="2025-07-28T16:31:57.909" v="4322" actId="20577"/>
        <pc:sldMkLst>
          <pc:docMk/>
          <pc:sldMk cId="1630738367" sldId="299"/>
        </pc:sldMkLst>
        <pc:spChg chg="mod">
          <ac:chgData name="Steve Shellhammer" userId="0e71f22d-ee3e-49c0-82ff-dbc290af8082" providerId="ADAL" clId="{473B1F77-1844-40F6-827E-2AFB63737BBD}" dt="2025-07-28T16:31:57.909" v="4322" actId="20577"/>
          <ac:spMkLst>
            <pc:docMk/>
            <pc:sldMk cId="1630738367" sldId="299"/>
            <ac:spMk id="3" creationId="{9B36F111-8D02-E8D7-D903-863DAECB2114}"/>
          </ac:spMkLst>
        </pc:spChg>
        <pc:picChg chg="add mod">
          <ac:chgData name="Steve Shellhammer" userId="0e71f22d-ee3e-49c0-82ff-dbc290af8082" providerId="ADAL" clId="{473B1F77-1844-40F6-827E-2AFB63737BBD}" dt="2025-07-16T19:48:49.067" v="2452" actId="1076"/>
          <ac:picMkLst>
            <pc:docMk/>
            <pc:sldMk cId="1630738367" sldId="299"/>
            <ac:picMk id="9" creationId="{E03679F9-AA1C-B224-87CC-A8CB8498E708}"/>
          </ac:picMkLst>
        </pc:picChg>
      </pc:sldChg>
      <pc:sldChg chg="addSp delSp modSp add mod">
        <pc:chgData name="Steve Shellhammer" userId="0e71f22d-ee3e-49c0-82ff-dbc290af8082" providerId="ADAL" clId="{473B1F77-1844-40F6-827E-2AFB63737BBD}" dt="2025-07-16T19:49:14.414" v="2459" actId="20577"/>
        <pc:sldMkLst>
          <pc:docMk/>
          <pc:sldMk cId="1110383074" sldId="300"/>
        </pc:sldMkLst>
        <pc:spChg chg="mod">
          <ac:chgData name="Steve Shellhammer" userId="0e71f22d-ee3e-49c0-82ff-dbc290af8082" providerId="ADAL" clId="{473B1F77-1844-40F6-827E-2AFB63737BBD}" dt="2025-07-16T19:49:14.414" v="2459" actId="20577"/>
          <ac:spMkLst>
            <pc:docMk/>
            <pc:sldMk cId="1110383074" sldId="300"/>
            <ac:spMk id="3" creationId="{7FA4DA24-319F-E688-9BB2-4B5C09858653}"/>
          </ac:spMkLst>
        </pc:spChg>
        <pc:picChg chg="add mod">
          <ac:chgData name="Steve Shellhammer" userId="0e71f22d-ee3e-49c0-82ff-dbc290af8082" providerId="ADAL" clId="{473B1F77-1844-40F6-827E-2AFB63737BBD}" dt="2025-07-16T19:49:09.913" v="2456" actId="1076"/>
          <ac:picMkLst>
            <pc:docMk/>
            <pc:sldMk cId="1110383074" sldId="300"/>
            <ac:picMk id="9" creationId="{73728C6F-5373-6F1A-F998-C43207F17FF4}"/>
          </ac:picMkLst>
        </pc:picChg>
      </pc:sldChg>
      <pc:sldChg chg="addSp delSp modSp add mod">
        <pc:chgData name="Steve Shellhammer" userId="0e71f22d-ee3e-49c0-82ff-dbc290af8082" providerId="ADAL" clId="{473B1F77-1844-40F6-827E-2AFB63737BBD}" dt="2025-07-16T21:55:53.327" v="3906" actId="167"/>
        <pc:sldMkLst>
          <pc:docMk/>
          <pc:sldMk cId="1873354616" sldId="301"/>
        </pc:sldMkLst>
        <pc:spChg chg="mod">
          <ac:chgData name="Steve Shellhammer" userId="0e71f22d-ee3e-49c0-82ff-dbc290af8082" providerId="ADAL" clId="{473B1F77-1844-40F6-827E-2AFB63737BBD}" dt="2025-07-16T21:54:20.151" v="3891" actId="20577"/>
          <ac:spMkLst>
            <pc:docMk/>
            <pc:sldMk cId="1873354616" sldId="301"/>
            <ac:spMk id="3" creationId="{50686B3B-A540-3F27-B165-5D4664DEBF3A}"/>
          </ac:spMkLst>
        </pc:spChg>
        <pc:picChg chg="add mod ord">
          <ac:chgData name="Steve Shellhammer" userId="0e71f22d-ee3e-49c0-82ff-dbc290af8082" providerId="ADAL" clId="{473B1F77-1844-40F6-827E-2AFB63737BBD}" dt="2025-07-16T21:55:53.327" v="3906" actId="167"/>
          <ac:picMkLst>
            <pc:docMk/>
            <pc:sldMk cId="1873354616" sldId="301"/>
            <ac:picMk id="9" creationId="{13AB7A26-4CCD-E147-9F83-F34D77676119}"/>
          </ac:picMkLst>
        </pc:picChg>
      </pc:sldChg>
      <pc:sldChg chg="addSp delSp modSp add mod">
        <pc:chgData name="Steve Shellhammer" userId="0e71f22d-ee3e-49c0-82ff-dbc290af8082" providerId="ADAL" clId="{473B1F77-1844-40F6-827E-2AFB63737BBD}" dt="2025-07-16T21:55:47.297" v="3905" actId="167"/>
        <pc:sldMkLst>
          <pc:docMk/>
          <pc:sldMk cId="1195968983" sldId="302"/>
        </pc:sldMkLst>
        <pc:spChg chg="mod">
          <ac:chgData name="Steve Shellhammer" userId="0e71f22d-ee3e-49c0-82ff-dbc290af8082" providerId="ADAL" clId="{473B1F77-1844-40F6-827E-2AFB63737BBD}" dt="2025-07-16T21:55:44.281" v="3904" actId="14100"/>
          <ac:spMkLst>
            <pc:docMk/>
            <pc:sldMk cId="1195968983" sldId="302"/>
            <ac:spMk id="3" creationId="{0C969002-ED24-A784-C535-43387068D291}"/>
          </ac:spMkLst>
        </pc:spChg>
        <pc:picChg chg="add mod ord">
          <ac:chgData name="Steve Shellhammer" userId="0e71f22d-ee3e-49c0-82ff-dbc290af8082" providerId="ADAL" clId="{473B1F77-1844-40F6-827E-2AFB63737BBD}" dt="2025-07-16T21:55:47.297" v="3905" actId="167"/>
          <ac:picMkLst>
            <pc:docMk/>
            <pc:sldMk cId="1195968983" sldId="302"/>
            <ac:picMk id="9" creationId="{5CCF6EF7-0373-87AA-D157-500269D8572C}"/>
          </ac:picMkLst>
        </pc:picChg>
      </pc:sldChg>
      <pc:sldChg chg="modSp add del mod ord">
        <pc:chgData name="Steve Shellhammer" userId="0e71f22d-ee3e-49c0-82ff-dbc290af8082" providerId="ADAL" clId="{473B1F77-1844-40F6-827E-2AFB63737BBD}" dt="2025-07-21T15:51:37.184" v="4034" actId="47"/>
        <pc:sldMkLst>
          <pc:docMk/>
          <pc:sldMk cId="2254452631" sldId="303"/>
        </pc:sldMkLst>
      </pc:sldChg>
      <pc:sldChg chg="modSp new del mod">
        <pc:chgData name="Steve Shellhammer" userId="0e71f22d-ee3e-49c0-82ff-dbc290af8082" providerId="ADAL" clId="{473B1F77-1844-40F6-827E-2AFB63737BBD}" dt="2025-07-16T19:58:35.948" v="2686" actId="47"/>
        <pc:sldMkLst>
          <pc:docMk/>
          <pc:sldMk cId="4049786435" sldId="303"/>
        </pc:sldMkLst>
      </pc:sldChg>
      <pc:sldChg chg="modSp new mod">
        <pc:chgData name="Steve Shellhammer" userId="0e71f22d-ee3e-49c0-82ff-dbc290af8082" providerId="ADAL" clId="{473B1F77-1844-40F6-827E-2AFB63737BBD}" dt="2025-07-22T15:20:12.177" v="4190" actId="14100"/>
        <pc:sldMkLst>
          <pc:docMk/>
          <pc:sldMk cId="686301404" sldId="304"/>
        </pc:sldMkLst>
      </pc:sldChg>
      <pc:sldChg chg="modSp new mod">
        <pc:chgData name="Steve Shellhammer" userId="0e71f22d-ee3e-49c0-82ff-dbc290af8082" providerId="ADAL" clId="{473B1F77-1844-40F6-827E-2AFB63737BBD}" dt="2025-07-22T15:23:57.668" v="4310" actId="20577"/>
        <pc:sldMkLst>
          <pc:docMk/>
          <pc:sldMk cId="2913113525" sldId="305"/>
        </pc:sldMkLst>
      </pc:sldChg>
      <pc:sldChg chg="modSp new del mod">
        <pc:chgData name="Steve Shellhammer" userId="0e71f22d-ee3e-49c0-82ff-dbc290af8082" providerId="ADAL" clId="{473B1F77-1844-40F6-827E-2AFB63737BBD}" dt="2025-07-22T15:22:17.965" v="4272" actId="47"/>
        <pc:sldMkLst>
          <pc:docMk/>
          <pc:sldMk cId="3756763693" sldId="306"/>
        </pc:sldMkLst>
      </pc:sldChg>
      <pc:sldMasterChg chg="modSldLayout">
        <pc:chgData name="Steve Shellhammer" userId="0e71f22d-ee3e-49c0-82ff-dbc290af8082" providerId="ADAL" clId="{473B1F77-1844-40F6-827E-2AFB63737BBD}" dt="2025-07-21T17:36:49.647" v="4151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473B1F77-1844-40F6-827E-2AFB63737BBD}" dt="2025-07-21T17:36:49.647" v="4151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473B1F77-1844-40F6-827E-2AFB63737BBD}" dt="2025-07-21T17:36:49.647" v="4151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7F90DE8A-4B83-4D05-8D44-29DBDF769277}"/>
    <pc:docChg chg="undo custSel addSld delSld modSld sldOrd modMainMaster">
      <pc:chgData name="Steve Shellhammer" userId="0e71f22d-ee3e-49c0-82ff-dbc290af8082" providerId="ADAL" clId="{7F90DE8A-4B83-4D05-8D44-29DBDF769277}" dt="2022-11-14T01:12:18.275" v="4684" actId="20577"/>
      <pc:docMkLst>
        <pc:docMk/>
      </pc:docMkLst>
      <pc:sldChg chg="del">
        <pc:chgData name="Steve Shellhammer" userId="0e71f22d-ee3e-49c0-82ff-dbc290af8082" providerId="ADAL" clId="{7F90DE8A-4B83-4D05-8D44-29DBDF769277}" dt="2022-11-08T22:09:43.140" v="3346" actId="47"/>
        <pc:sldMkLst>
          <pc:docMk/>
          <pc:sldMk cId="3326374592" sldId="532"/>
        </pc:sldMkLst>
      </pc:sldChg>
      <pc:sldChg chg="modSp mod">
        <pc:chgData name="Steve Shellhammer" userId="0e71f22d-ee3e-49c0-82ff-dbc290af8082" providerId="ADAL" clId="{7F90DE8A-4B83-4D05-8D44-29DBDF769277}" dt="2022-11-08T22:06:08.686" v="3301" actId="20577"/>
        <pc:sldMkLst>
          <pc:docMk/>
          <pc:sldMk cId="529197180" sldId="538"/>
        </pc:sldMkLst>
      </pc:sldChg>
      <pc:sldChg chg="modSp mod">
        <pc:chgData name="Steve Shellhammer" userId="0e71f22d-ee3e-49c0-82ff-dbc290af8082" providerId="ADAL" clId="{7F90DE8A-4B83-4D05-8D44-29DBDF769277}" dt="2022-11-09T22:50:14.786" v="4670" actId="20577"/>
        <pc:sldMkLst>
          <pc:docMk/>
          <pc:sldMk cId="3185913972" sldId="544"/>
        </pc:sldMkLst>
      </pc:sldChg>
      <pc:sldChg chg="del">
        <pc:chgData name="Steve Shellhammer" userId="0e71f22d-ee3e-49c0-82ff-dbc290af8082" providerId="ADAL" clId="{7F90DE8A-4B83-4D05-8D44-29DBDF769277}" dt="2022-11-08T19:38:39.339" v="47" actId="47"/>
        <pc:sldMkLst>
          <pc:docMk/>
          <pc:sldMk cId="2025649819" sldId="545"/>
        </pc:sldMkLst>
      </pc:sldChg>
      <pc:sldChg chg="del">
        <pc:chgData name="Steve Shellhammer" userId="0e71f22d-ee3e-49c0-82ff-dbc290af8082" providerId="ADAL" clId="{7F90DE8A-4B83-4D05-8D44-29DBDF769277}" dt="2022-11-08T19:38:39.339" v="47" actId="47"/>
        <pc:sldMkLst>
          <pc:docMk/>
          <pc:sldMk cId="219007463" sldId="546"/>
        </pc:sldMkLst>
      </pc:sldChg>
      <pc:sldChg chg="modSp mod">
        <pc:chgData name="Steve Shellhammer" userId="0e71f22d-ee3e-49c0-82ff-dbc290af8082" providerId="ADAL" clId="{7F90DE8A-4B83-4D05-8D44-29DBDF769277}" dt="2022-11-09T21:41:06.115" v="4423" actId="20577"/>
        <pc:sldMkLst>
          <pc:docMk/>
          <pc:sldMk cId="2878109814" sldId="549"/>
        </pc:sldMkLst>
      </pc:sldChg>
      <pc:sldChg chg="modSp mod">
        <pc:chgData name="Steve Shellhammer" userId="0e71f22d-ee3e-49c0-82ff-dbc290af8082" providerId="ADAL" clId="{7F90DE8A-4B83-4D05-8D44-29DBDF769277}" dt="2022-11-08T22:06:41.115" v="3315" actId="1035"/>
        <pc:sldMkLst>
          <pc:docMk/>
          <pc:sldMk cId="4286855190" sldId="554"/>
        </pc:sldMkLst>
      </pc:sldChg>
      <pc:sldChg chg="addSp delSp modSp new mod ord">
        <pc:chgData name="Steve Shellhammer" userId="0e71f22d-ee3e-49c0-82ff-dbc290af8082" providerId="ADAL" clId="{7F90DE8A-4B83-4D05-8D44-29DBDF769277}" dt="2022-11-08T19:38:34.066" v="46"/>
        <pc:sldMkLst>
          <pc:docMk/>
          <pc:sldMk cId="287235473" sldId="555"/>
        </pc:sldMkLst>
      </pc:sldChg>
      <pc:sldChg chg="addSp modSp add mod">
        <pc:chgData name="Steve Shellhammer" userId="0e71f22d-ee3e-49c0-82ff-dbc290af8082" providerId="ADAL" clId="{7F90DE8A-4B83-4D05-8D44-29DBDF769277}" dt="2022-11-09T21:41:26.792" v="4441" actId="20577"/>
        <pc:sldMkLst>
          <pc:docMk/>
          <pc:sldMk cId="3794324091" sldId="556"/>
        </pc:sldMkLst>
      </pc:sldChg>
      <pc:sldChg chg="addSp modSp new mod">
        <pc:chgData name="Steve Shellhammer" userId="0e71f22d-ee3e-49c0-82ff-dbc290af8082" providerId="ADAL" clId="{7F90DE8A-4B83-4D05-8D44-29DBDF769277}" dt="2022-11-09T21:41:40.135" v="4443" actId="20577"/>
        <pc:sldMkLst>
          <pc:docMk/>
          <pc:sldMk cId="4033374927" sldId="557"/>
        </pc:sldMkLst>
      </pc:sldChg>
      <pc:sldChg chg="addSp delSp modSp add mod">
        <pc:chgData name="Steve Shellhammer" userId="0e71f22d-ee3e-49c0-82ff-dbc290af8082" providerId="ADAL" clId="{7F90DE8A-4B83-4D05-8D44-29DBDF769277}" dt="2022-11-09T21:42:09.062" v="4457" actId="33524"/>
        <pc:sldMkLst>
          <pc:docMk/>
          <pc:sldMk cId="3007808864" sldId="558"/>
        </pc:sldMkLst>
      </pc:sldChg>
      <pc:sldChg chg="addSp delSp modSp add mod">
        <pc:chgData name="Steve Shellhammer" userId="0e71f22d-ee3e-49c0-82ff-dbc290af8082" providerId="ADAL" clId="{7F90DE8A-4B83-4D05-8D44-29DBDF769277}" dt="2022-11-09T21:42:56.876" v="4459"/>
        <pc:sldMkLst>
          <pc:docMk/>
          <pc:sldMk cId="3180985409" sldId="559"/>
        </pc:sldMkLst>
      </pc:sldChg>
      <pc:sldChg chg="addSp delSp modSp add mod">
        <pc:chgData name="Steve Shellhammer" userId="0e71f22d-ee3e-49c0-82ff-dbc290af8082" providerId="ADAL" clId="{7F90DE8A-4B83-4D05-8D44-29DBDF769277}" dt="2022-11-09T21:43:20.019" v="4463" actId="20577"/>
        <pc:sldMkLst>
          <pc:docMk/>
          <pc:sldMk cId="2172269271" sldId="560"/>
        </pc:sldMkLst>
      </pc:sldChg>
      <pc:sldChg chg="modSp new mod">
        <pc:chgData name="Steve Shellhammer" userId="0e71f22d-ee3e-49c0-82ff-dbc290af8082" providerId="ADAL" clId="{7F90DE8A-4B83-4D05-8D44-29DBDF769277}" dt="2022-11-09T21:45:25.762" v="4492" actId="20577"/>
        <pc:sldMkLst>
          <pc:docMk/>
          <pc:sldMk cId="1464544389" sldId="561"/>
        </pc:sldMkLst>
      </pc:sldChg>
      <pc:sldChg chg="addSp modSp new mod">
        <pc:chgData name="Steve Shellhammer" userId="0e71f22d-ee3e-49c0-82ff-dbc290af8082" providerId="ADAL" clId="{7F90DE8A-4B83-4D05-8D44-29DBDF769277}" dt="2022-11-09T21:46:50.376" v="4593" actId="20577"/>
        <pc:sldMkLst>
          <pc:docMk/>
          <pc:sldMk cId="1976483129" sldId="562"/>
        </pc:sldMkLst>
      </pc:sldChg>
      <pc:sldChg chg="delSp modSp add mod">
        <pc:chgData name="Steve Shellhammer" userId="0e71f22d-ee3e-49c0-82ff-dbc290af8082" providerId="ADAL" clId="{7F90DE8A-4B83-4D05-8D44-29DBDF769277}" dt="2022-11-09T21:47:18.363" v="4596"/>
        <pc:sldMkLst>
          <pc:docMk/>
          <pc:sldMk cId="3972056907" sldId="563"/>
        </pc:sldMkLst>
      </pc:sldChg>
      <pc:sldChg chg="modSp new mod">
        <pc:chgData name="Steve Shellhammer" userId="0e71f22d-ee3e-49c0-82ff-dbc290af8082" providerId="ADAL" clId="{7F90DE8A-4B83-4D05-8D44-29DBDF769277}" dt="2022-11-09T21:48:44.448" v="4665" actId="20577"/>
        <pc:sldMkLst>
          <pc:docMk/>
          <pc:sldMk cId="949041964" sldId="564"/>
        </pc:sldMkLst>
      </pc:sldChg>
      <pc:sldChg chg="modSp new mod">
        <pc:chgData name="Steve Shellhammer" userId="0e71f22d-ee3e-49c0-82ff-dbc290af8082" providerId="ADAL" clId="{7F90DE8A-4B83-4D05-8D44-29DBDF769277}" dt="2022-11-09T21:49:04.845" v="4667" actId="403"/>
        <pc:sldMkLst>
          <pc:docMk/>
          <pc:sldMk cId="2743555411" sldId="565"/>
        </pc:sldMkLst>
      </pc:sldChg>
      <pc:sldChg chg="modSp new mod">
        <pc:chgData name="Steve Shellhammer" userId="0e71f22d-ee3e-49c0-82ff-dbc290af8082" providerId="ADAL" clId="{7F90DE8A-4B83-4D05-8D44-29DBDF769277}" dt="2022-11-09T21:47:56.980" v="4664" actId="20577"/>
        <pc:sldMkLst>
          <pc:docMk/>
          <pc:sldMk cId="1755746894" sldId="566"/>
        </pc:sldMkLst>
      </pc:sldChg>
      <pc:sldMasterChg chg="modSldLayout">
        <pc:chgData name="Steve Shellhammer" userId="0e71f22d-ee3e-49c0-82ff-dbc290af8082" providerId="ADAL" clId="{7F90DE8A-4B83-4D05-8D44-29DBDF769277}" dt="2022-11-14T01:12:18.275" v="4684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7F90DE8A-4B83-4D05-8D44-29DBDF769277}" dt="2022-11-14T01:12:18.275" v="4684" actId="2057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  <pc:docChgLst>
    <pc:chgData name="Steve Shellhammer" userId="0e71f22d-ee3e-49c0-82ff-dbc290af8082" providerId="ADAL" clId="{CA656BCD-9632-4D46-9ADA-CAB38A6ADBAB}"/>
    <pc:docChg chg="undo custSel addSld delSld modSld sldOrd">
      <pc:chgData name="Steve Shellhammer" userId="0e71f22d-ee3e-49c0-82ff-dbc290af8082" providerId="ADAL" clId="{CA656BCD-9632-4D46-9ADA-CAB38A6ADBAB}" dt="2020-08-24T17:36:27.181" v="3309" actId="14100"/>
      <pc:docMkLst>
        <pc:docMk/>
      </pc:docMkLst>
      <pc:sldChg chg="del">
        <pc:chgData name="Steve Shellhammer" userId="0e71f22d-ee3e-49c0-82ff-dbc290af8082" providerId="ADAL" clId="{CA656BCD-9632-4D46-9ADA-CAB38A6ADBAB}" dt="2020-08-22T21:19:07.840" v="886" actId="47"/>
        <pc:sldMkLst>
          <pc:docMk/>
          <pc:sldMk cId="2903092331" sldId="478"/>
        </pc:sldMkLst>
      </pc:sldChg>
      <pc:sldChg chg="modSp mod">
        <pc:chgData name="Steve Shellhammer" userId="0e71f22d-ee3e-49c0-82ff-dbc290af8082" providerId="ADAL" clId="{CA656BCD-9632-4D46-9ADA-CAB38A6ADBAB}" dt="2020-08-23T17:21:27.401" v="2842" actId="14100"/>
        <pc:sldMkLst>
          <pc:docMk/>
          <pc:sldMk cId="1632125" sldId="479"/>
        </pc:sldMkLst>
      </pc:sldChg>
      <pc:sldChg chg="modSp mod">
        <pc:chgData name="Steve Shellhammer" userId="0e71f22d-ee3e-49c0-82ff-dbc290af8082" providerId="ADAL" clId="{CA656BCD-9632-4D46-9ADA-CAB38A6ADBAB}" dt="2020-08-24T17:33:47.219" v="3094" actId="20577"/>
        <pc:sldMkLst>
          <pc:docMk/>
          <pc:sldMk cId="1014374459" sldId="480"/>
        </pc:sldMkLst>
      </pc:sldChg>
      <pc:sldChg chg="modSp mod">
        <pc:chgData name="Steve Shellhammer" userId="0e71f22d-ee3e-49c0-82ff-dbc290af8082" providerId="ADAL" clId="{CA656BCD-9632-4D46-9ADA-CAB38A6ADBAB}" dt="2020-08-23T17:14:03.379" v="2649" actId="20577"/>
        <pc:sldMkLst>
          <pc:docMk/>
          <pc:sldMk cId="4238986428" sldId="481"/>
        </pc:sldMkLst>
      </pc:sldChg>
      <pc:sldChg chg="modSp mod">
        <pc:chgData name="Steve Shellhammer" userId="0e71f22d-ee3e-49c0-82ff-dbc290af8082" providerId="ADAL" clId="{CA656BCD-9632-4D46-9ADA-CAB38A6ADBAB}" dt="2020-08-23T17:18:52.123" v="2764" actId="1076"/>
        <pc:sldMkLst>
          <pc:docMk/>
          <pc:sldMk cId="3145523729" sldId="482"/>
        </pc:sldMkLst>
      </pc:sldChg>
      <pc:sldChg chg="modSp mod ord">
        <pc:chgData name="Steve Shellhammer" userId="0e71f22d-ee3e-49c0-82ff-dbc290af8082" providerId="ADAL" clId="{CA656BCD-9632-4D46-9ADA-CAB38A6ADBAB}" dt="2020-08-24T17:33:58.603" v="3099" actId="20577"/>
        <pc:sldMkLst>
          <pc:docMk/>
          <pc:sldMk cId="323650932" sldId="483"/>
        </pc:sldMkLst>
      </pc:sldChg>
      <pc:sldChg chg="modSp mod">
        <pc:chgData name="Steve Shellhammer" userId="0e71f22d-ee3e-49c0-82ff-dbc290af8082" providerId="ADAL" clId="{CA656BCD-9632-4D46-9ADA-CAB38A6ADBAB}" dt="2020-08-23T17:14:46.724" v="2650" actId="20577"/>
        <pc:sldMkLst>
          <pc:docMk/>
          <pc:sldMk cId="1165083760" sldId="484"/>
        </pc:sldMkLst>
      </pc:sldChg>
      <pc:sldChg chg="delSp modSp mod">
        <pc:chgData name="Steve Shellhammer" userId="0e71f22d-ee3e-49c0-82ff-dbc290af8082" providerId="ADAL" clId="{CA656BCD-9632-4D46-9ADA-CAB38A6ADBAB}" dt="2020-08-24T17:36:27.181" v="3309" actId="14100"/>
        <pc:sldMkLst>
          <pc:docMk/>
          <pc:sldMk cId="1334691016" sldId="485"/>
        </pc:sldMkLst>
      </pc:sldChg>
      <pc:sldChg chg="modSp mod">
        <pc:chgData name="Steve Shellhammer" userId="0e71f22d-ee3e-49c0-82ff-dbc290af8082" providerId="ADAL" clId="{CA656BCD-9632-4D46-9ADA-CAB38A6ADBAB}" dt="2020-08-23T17:15:29.758" v="2653" actId="5793"/>
        <pc:sldMkLst>
          <pc:docMk/>
          <pc:sldMk cId="2415202813" sldId="486"/>
        </pc:sldMkLst>
      </pc:sldChg>
      <pc:sldChg chg="modSp new mod">
        <pc:chgData name="Steve Shellhammer" userId="0e71f22d-ee3e-49c0-82ff-dbc290af8082" providerId="ADAL" clId="{CA656BCD-9632-4D46-9ADA-CAB38A6ADBAB}" dt="2020-08-23T17:16:34.767" v="2669" actId="404"/>
        <pc:sldMkLst>
          <pc:docMk/>
          <pc:sldMk cId="675243109" sldId="487"/>
        </pc:sldMkLst>
      </pc:sldChg>
      <pc:sldChg chg="addSp delSp modSp new mod">
        <pc:chgData name="Steve Shellhammer" userId="0e71f22d-ee3e-49c0-82ff-dbc290af8082" providerId="ADAL" clId="{CA656BCD-9632-4D46-9ADA-CAB38A6ADBAB}" dt="2020-08-23T17:20:16.556" v="2804" actId="20577"/>
        <pc:sldMkLst>
          <pc:docMk/>
          <pc:sldMk cId="3208908905" sldId="488"/>
        </pc:sldMkLst>
      </pc:sldChg>
      <pc:sldChg chg="modSp new mod">
        <pc:chgData name="Steve Shellhammer" userId="0e71f22d-ee3e-49c0-82ff-dbc290af8082" providerId="ADAL" clId="{CA656BCD-9632-4D46-9ADA-CAB38A6ADBAB}" dt="2020-08-23T00:36:06.962" v="2335" actId="20577"/>
        <pc:sldMkLst>
          <pc:docMk/>
          <pc:sldMk cId="847141214" sldId="489"/>
        </pc:sldMkLst>
      </pc:sldChg>
      <pc:sldChg chg="add">
        <pc:chgData name="Steve Shellhammer" userId="0e71f22d-ee3e-49c0-82ff-dbc290af8082" providerId="ADAL" clId="{CA656BCD-9632-4D46-9ADA-CAB38A6ADBAB}" dt="2020-08-24T17:35:02.126" v="3130"/>
        <pc:sldMkLst>
          <pc:docMk/>
          <pc:sldMk cId="506027600" sldId="490"/>
        </pc:sldMkLst>
      </pc:sldChg>
    </pc:docChg>
  </pc:docChgLst>
  <pc:docChgLst>
    <pc:chgData name="Steve Shellhammer" userId="0e71f22d-ee3e-49c0-82ff-dbc290af8082" providerId="ADAL" clId="{D0F9056C-D705-47AE-BD39-F55EC5F3B8F7}"/>
    <pc:docChg chg="modSld">
      <pc:chgData name="Steve Shellhammer" userId="0e71f22d-ee3e-49c0-82ff-dbc290af8082" providerId="ADAL" clId="{D0F9056C-D705-47AE-BD39-F55EC5F3B8F7}" dt="2021-10-28T16:55:30.952" v="5" actId="113"/>
      <pc:docMkLst>
        <pc:docMk/>
      </pc:docMkLst>
      <pc:sldChg chg="modSp">
        <pc:chgData name="Steve Shellhammer" userId="0e71f22d-ee3e-49c0-82ff-dbc290af8082" providerId="ADAL" clId="{D0F9056C-D705-47AE-BD39-F55EC5F3B8F7}" dt="2021-10-28T16:55:30.952" v="5" actId="113"/>
        <pc:sldMkLst>
          <pc:docMk/>
          <pc:sldMk cId="1522346237" sldId="530"/>
        </pc:sldMkLst>
      </pc:sldChg>
    </pc:docChg>
  </pc:docChgLst>
  <pc:docChgLst>
    <pc:chgData name="Steve Shellhammer" userId="0e71f22d-ee3e-49c0-82ff-dbc290af8082" providerId="ADAL" clId="{EF3E3B6D-9AE2-4C38-81D4-2D257C689DC2}"/>
    <pc:docChg chg="undo redo custSel addSld delSld modSld">
      <pc:chgData name="Steve Shellhammer" userId="0e71f22d-ee3e-49c0-82ff-dbc290af8082" providerId="ADAL" clId="{EF3E3B6D-9AE2-4C38-81D4-2D257C689DC2}" dt="2021-06-25T22:27:32.850" v="4661" actId="20577"/>
      <pc:docMkLst>
        <pc:docMk/>
      </pc:docMkLst>
      <pc:sldChg chg="addSp delSp modSp mod">
        <pc:chgData name="Steve Shellhammer" userId="0e71f22d-ee3e-49c0-82ff-dbc290af8082" providerId="ADAL" clId="{EF3E3B6D-9AE2-4C38-81D4-2D257C689DC2}" dt="2021-06-25T21:26:34.582" v="1140" actId="1076"/>
        <pc:sldMkLst>
          <pc:docMk/>
          <pc:sldMk cId="4109633702" sldId="511"/>
        </pc:sldMkLst>
      </pc:sldChg>
      <pc:sldChg chg="del">
        <pc:chgData name="Steve Shellhammer" userId="0e71f22d-ee3e-49c0-82ff-dbc290af8082" providerId="ADAL" clId="{EF3E3B6D-9AE2-4C38-81D4-2D257C689DC2}" dt="2021-06-25T21:52:54.334" v="2667" actId="47"/>
        <pc:sldMkLst>
          <pc:docMk/>
          <pc:sldMk cId="892882887" sldId="512"/>
        </pc:sldMkLst>
      </pc:sldChg>
      <pc:sldChg chg="del">
        <pc:chgData name="Steve Shellhammer" userId="0e71f22d-ee3e-49c0-82ff-dbc290af8082" providerId="ADAL" clId="{EF3E3B6D-9AE2-4C38-81D4-2D257C689DC2}" dt="2021-06-25T21:52:54.334" v="2667" actId="47"/>
        <pc:sldMkLst>
          <pc:docMk/>
          <pc:sldMk cId="2398506557" sldId="513"/>
        </pc:sldMkLst>
      </pc:sldChg>
      <pc:sldChg chg="modSp mod">
        <pc:chgData name="Steve Shellhammer" userId="0e71f22d-ee3e-49c0-82ff-dbc290af8082" providerId="ADAL" clId="{EF3E3B6D-9AE2-4C38-81D4-2D257C689DC2}" dt="2021-06-25T22:22:38.587" v="4126" actId="14100"/>
        <pc:sldMkLst>
          <pc:docMk/>
          <pc:sldMk cId="1261565682" sldId="514"/>
        </pc:sldMkLst>
      </pc:sldChg>
      <pc:sldChg chg="modSp mod">
        <pc:chgData name="Steve Shellhammer" userId="0e71f22d-ee3e-49c0-82ff-dbc290af8082" providerId="ADAL" clId="{EF3E3B6D-9AE2-4C38-81D4-2D257C689DC2}" dt="2021-06-25T22:23:02.268" v="4127" actId="403"/>
        <pc:sldMkLst>
          <pc:docMk/>
          <pc:sldMk cId="158806586" sldId="515"/>
        </pc:sldMkLst>
      </pc:sldChg>
      <pc:sldChg chg="modSp new mod">
        <pc:chgData name="Steve Shellhammer" userId="0e71f22d-ee3e-49c0-82ff-dbc290af8082" providerId="ADAL" clId="{EF3E3B6D-9AE2-4C38-81D4-2D257C689DC2}" dt="2021-06-25T21:38:38.234" v="2044" actId="20577"/>
        <pc:sldMkLst>
          <pc:docMk/>
          <pc:sldMk cId="4023721527" sldId="516"/>
        </pc:sldMkLst>
      </pc:sldChg>
      <pc:sldChg chg="modSp new del mod">
        <pc:chgData name="Steve Shellhammer" userId="0e71f22d-ee3e-49c0-82ff-dbc290af8082" providerId="ADAL" clId="{EF3E3B6D-9AE2-4C38-81D4-2D257C689DC2}" dt="2021-06-25T22:23:09.284" v="4128" actId="47"/>
        <pc:sldMkLst>
          <pc:docMk/>
          <pc:sldMk cId="3838431061" sldId="517"/>
        </pc:sldMkLst>
      </pc:sldChg>
      <pc:sldChg chg="add del">
        <pc:chgData name="Steve Shellhammer" userId="0e71f22d-ee3e-49c0-82ff-dbc290af8082" providerId="ADAL" clId="{EF3E3B6D-9AE2-4C38-81D4-2D257C689DC2}" dt="2021-06-25T21:52:59.422" v="2668" actId="47"/>
        <pc:sldMkLst>
          <pc:docMk/>
          <pc:sldMk cId="1360714006" sldId="518"/>
        </pc:sldMkLst>
      </pc:sldChg>
      <pc:sldChg chg="add del">
        <pc:chgData name="Steve Shellhammer" userId="0e71f22d-ee3e-49c0-82ff-dbc290af8082" providerId="ADAL" clId="{EF3E3B6D-9AE2-4C38-81D4-2D257C689DC2}" dt="2021-06-25T21:52:54.334" v="2667" actId="47"/>
        <pc:sldMkLst>
          <pc:docMk/>
          <pc:sldMk cId="660196678" sldId="519"/>
        </pc:sldMkLst>
      </pc:sldChg>
      <pc:sldChg chg="addSp modSp new mod">
        <pc:chgData name="Steve Shellhammer" userId="0e71f22d-ee3e-49c0-82ff-dbc290af8082" providerId="ADAL" clId="{EF3E3B6D-9AE2-4C38-81D4-2D257C689DC2}" dt="2021-06-25T21:36:21.010" v="1731" actId="14100"/>
        <pc:sldMkLst>
          <pc:docMk/>
          <pc:sldMk cId="296882006" sldId="520"/>
        </pc:sldMkLst>
      </pc:sldChg>
      <pc:sldChg chg="modSp new del mod">
        <pc:chgData name="Steve Shellhammer" userId="0e71f22d-ee3e-49c0-82ff-dbc290af8082" providerId="ADAL" clId="{EF3E3B6D-9AE2-4C38-81D4-2D257C689DC2}" dt="2021-06-25T21:52:54.334" v="2667" actId="47"/>
        <pc:sldMkLst>
          <pc:docMk/>
          <pc:sldMk cId="3845297638" sldId="521"/>
        </pc:sldMkLst>
      </pc:sldChg>
      <pc:sldChg chg="addSp modSp new mod">
        <pc:chgData name="Steve Shellhammer" userId="0e71f22d-ee3e-49c0-82ff-dbc290af8082" providerId="ADAL" clId="{EF3E3B6D-9AE2-4C38-81D4-2D257C689DC2}" dt="2021-06-25T21:52:29.133" v="2666" actId="1076"/>
        <pc:sldMkLst>
          <pc:docMk/>
          <pc:sldMk cId="3832592430" sldId="522"/>
        </pc:sldMkLst>
      </pc:sldChg>
      <pc:sldChg chg="modSp new mod">
        <pc:chgData name="Steve Shellhammer" userId="0e71f22d-ee3e-49c0-82ff-dbc290af8082" providerId="ADAL" clId="{EF3E3B6D-9AE2-4C38-81D4-2D257C689DC2}" dt="2021-06-25T22:23:30.585" v="4129" actId="14100"/>
        <pc:sldMkLst>
          <pc:docMk/>
          <pc:sldMk cId="2782276938" sldId="523"/>
        </pc:sldMkLst>
      </pc:sldChg>
      <pc:sldChg chg="addSp delSp modSp new mod">
        <pc:chgData name="Steve Shellhammer" userId="0e71f22d-ee3e-49c0-82ff-dbc290af8082" providerId="ADAL" clId="{EF3E3B6D-9AE2-4C38-81D4-2D257C689DC2}" dt="2021-06-25T22:12:29.487" v="3686" actId="1036"/>
        <pc:sldMkLst>
          <pc:docMk/>
          <pc:sldMk cId="1027477533" sldId="524"/>
        </pc:sldMkLst>
      </pc:sldChg>
      <pc:sldChg chg="modSp add mod">
        <pc:chgData name="Steve Shellhammer" userId="0e71f22d-ee3e-49c0-82ff-dbc290af8082" providerId="ADAL" clId="{EF3E3B6D-9AE2-4C38-81D4-2D257C689DC2}" dt="2021-06-25T22:18:02.479" v="3716" actId="20577"/>
        <pc:sldMkLst>
          <pc:docMk/>
          <pc:sldMk cId="2938999793" sldId="525"/>
        </pc:sldMkLst>
      </pc:sldChg>
      <pc:sldChg chg="modSp new mod">
        <pc:chgData name="Steve Shellhammer" userId="0e71f22d-ee3e-49c0-82ff-dbc290af8082" providerId="ADAL" clId="{EF3E3B6D-9AE2-4C38-81D4-2D257C689DC2}" dt="2021-06-25T22:26:04.734" v="4460" actId="20577"/>
        <pc:sldMkLst>
          <pc:docMk/>
          <pc:sldMk cId="2483964135" sldId="526"/>
        </pc:sldMkLst>
      </pc:sldChg>
      <pc:sldChg chg="modSp add mod">
        <pc:chgData name="Steve Shellhammer" userId="0e71f22d-ee3e-49c0-82ff-dbc290af8082" providerId="ADAL" clId="{EF3E3B6D-9AE2-4C38-81D4-2D257C689DC2}" dt="2021-06-25T22:27:32.850" v="4661" actId="20577"/>
        <pc:sldMkLst>
          <pc:docMk/>
          <pc:sldMk cId="3931575800" sldId="527"/>
        </pc:sldMkLst>
      </pc:sldChg>
    </pc:docChg>
  </pc:docChgLst>
  <pc:docChgLst>
    <pc:chgData name="Steve Shellhammer" userId="0e71f22d-ee3e-49c0-82ff-dbc290af8082" providerId="ADAL" clId="{3567A114-1E4A-4313-8A4D-7E56C7A27B67}"/>
    <pc:docChg chg="undo redo custSel addSld delSld modSld modMainMaster">
      <pc:chgData name="Steve Shellhammer" userId="0e71f22d-ee3e-49c0-82ff-dbc290af8082" providerId="ADAL" clId="{3567A114-1E4A-4313-8A4D-7E56C7A27B67}" dt="2023-12-13T01:02:15.700" v="3868" actId="14100"/>
      <pc:docMkLst>
        <pc:docMk/>
      </pc:docMkLst>
      <pc:sldChg chg="modSp mod">
        <pc:chgData name="Steve Shellhammer" userId="0e71f22d-ee3e-49c0-82ff-dbc290af8082" providerId="ADAL" clId="{3567A114-1E4A-4313-8A4D-7E56C7A27B67}" dt="2023-12-12T20:40:21.520" v="692" actId="14100"/>
        <pc:sldMkLst>
          <pc:docMk/>
          <pc:sldMk cId="3395715029" sldId="551"/>
        </pc:sldMkLst>
      </pc:sldChg>
      <pc:sldChg chg="modSp mod">
        <pc:chgData name="Steve Shellhammer" userId="0e71f22d-ee3e-49c0-82ff-dbc290af8082" providerId="ADAL" clId="{3567A114-1E4A-4313-8A4D-7E56C7A27B67}" dt="2023-12-13T01:02:15.700" v="3868" actId="14100"/>
        <pc:sldMkLst>
          <pc:docMk/>
          <pc:sldMk cId="2326612348" sldId="552"/>
        </pc:sldMkLst>
      </pc:sldChg>
      <pc:sldChg chg="addSp modSp new mod">
        <pc:chgData name="Steve Shellhammer" userId="0e71f22d-ee3e-49c0-82ff-dbc290af8082" providerId="ADAL" clId="{3567A114-1E4A-4313-8A4D-7E56C7A27B67}" dt="2023-12-12T20:52:28.963" v="1436" actId="6549"/>
        <pc:sldMkLst>
          <pc:docMk/>
          <pc:sldMk cId="1604637952" sldId="553"/>
        </pc:sldMkLst>
      </pc:sldChg>
      <pc:sldChg chg="del">
        <pc:chgData name="Steve Shellhammer" userId="0e71f22d-ee3e-49c0-82ff-dbc290af8082" providerId="ADAL" clId="{3567A114-1E4A-4313-8A4D-7E56C7A27B67}" dt="2023-12-12T20:35:03.683" v="156" actId="47"/>
        <pc:sldMkLst>
          <pc:docMk/>
          <pc:sldMk cId="3670325964" sldId="553"/>
        </pc:sldMkLst>
      </pc:sldChg>
      <pc:sldChg chg="del">
        <pc:chgData name="Steve Shellhammer" userId="0e71f22d-ee3e-49c0-82ff-dbc290af8082" providerId="ADAL" clId="{3567A114-1E4A-4313-8A4D-7E56C7A27B67}" dt="2023-12-12T20:35:03.683" v="156" actId="47"/>
        <pc:sldMkLst>
          <pc:docMk/>
          <pc:sldMk cId="2659424328" sldId="554"/>
        </pc:sldMkLst>
      </pc:sldChg>
      <pc:sldChg chg="addSp modSp new mod">
        <pc:chgData name="Steve Shellhammer" userId="0e71f22d-ee3e-49c0-82ff-dbc290af8082" providerId="ADAL" clId="{3567A114-1E4A-4313-8A4D-7E56C7A27B67}" dt="2023-12-12T20:52:46.976" v="1437" actId="20577"/>
        <pc:sldMkLst>
          <pc:docMk/>
          <pc:sldMk cId="3457085430" sldId="554"/>
        </pc:sldMkLst>
      </pc:sldChg>
      <pc:sldChg chg="del">
        <pc:chgData name="Steve Shellhammer" userId="0e71f22d-ee3e-49c0-82ff-dbc290af8082" providerId="ADAL" clId="{3567A114-1E4A-4313-8A4D-7E56C7A27B67}" dt="2023-12-12T20:35:03.683" v="156" actId="47"/>
        <pc:sldMkLst>
          <pc:docMk/>
          <pc:sldMk cId="483761716" sldId="555"/>
        </pc:sldMkLst>
      </pc:sldChg>
      <pc:sldChg chg="addSp modSp new mod">
        <pc:chgData name="Steve Shellhammer" userId="0e71f22d-ee3e-49c0-82ff-dbc290af8082" providerId="ADAL" clId="{3567A114-1E4A-4313-8A4D-7E56C7A27B67}" dt="2023-12-13T00:00:23.586" v="1490" actId="2711"/>
        <pc:sldMkLst>
          <pc:docMk/>
          <pc:sldMk cId="1453849157" sldId="555"/>
        </pc:sldMkLst>
      </pc:sldChg>
      <pc:sldChg chg="del">
        <pc:chgData name="Steve Shellhammer" userId="0e71f22d-ee3e-49c0-82ff-dbc290af8082" providerId="ADAL" clId="{3567A114-1E4A-4313-8A4D-7E56C7A27B67}" dt="2023-12-12T20:35:03.683" v="156" actId="47"/>
        <pc:sldMkLst>
          <pc:docMk/>
          <pc:sldMk cId="1773911635" sldId="556"/>
        </pc:sldMkLst>
      </pc:sldChg>
      <pc:sldChg chg="addSp delSp modSp add mod">
        <pc:chgData name="Steve Shellhammer" userId="0e71f22d-ee3e-49c0-82ff-dbc290af8082" providerId="ADAL" clId="{3567A114-1E4A-4313-8A4D-7E56C7A27B67}" dt="2023-12-13T00:06:47.951" v="1650" actId="1076"/>
        <pc:sldMkLst>
          <pc:docMk/>
          <pc:sldMk cId="1812002114" sldId="556"/>
        </pc:sldMkLst>
      </pc:sldChg>
      <pc:sldChg chg="del">
        <pc:chgData name="Steve Shellhammer" userId="0e71f22d-ee3e-49c0-82ff-dbc290af8082" providerId="ADAL" clId="{3567A114-1E4A-4313-8A4D-7E56C7A27B67}" dt="2023-12-12T20:35:03.683" v="156" actId="47"/>
        <pc:sldMkLst>
          <pc:docMk/>
          <pc:sldMk cId="540504664" sldId="557"/>
        </pc:sldMkLst>
      </pc:sldChg>
      <pc:sldChg chg="addSp delSp modSp new mod">
        <pc:chgData name="Steve Shellhammer" userId="0e71f22d-ee3e-49c0-82ff-dbc290af8082" providerId="ADAL" clId="{3567A114-1E4A-4313-8A4D-7E56C7A27B67}" dt="2023-12-13T00:25:51.562" v="2490" actId="1038"/>
        <pc:sldMkLst>
          <pc:docMk/>
          <pc:sldMk cId="1225879143" sldId="557"/>
        </pc:sldMkLst>
      </pc:sldChg>
      <pc:sldChg chg="delSp modSp add mod">
        <pc:chgData name="Steve Shellhammer" userId="0e71f22d-ee3e-49c0-82ff-dbc290af8082" providerId="ADAL" clId="{3567A114-1E4A-4313-8A4D-7E56C7A27B67}" dt="2023-12-13T00:44:52.258" v="3266" actId="14100"/>
        <pc:sldMkLst>
          <pc:docMk/>
          <pc:sldMk cId="4256139869" sldId="558"/>
        </pc:sldMkLst>
      </pc:sldChg>
      <pc:sldChg chg="addSp modSp new mod">
        <pc:chgData name="Steve Shellhammer" userId="0e71f22d-ee3e-49c0-82ff-dbc290af8082" providerId="ADAL" clId="{3567A114-1E4A-4313-8A4D-7E56C7A27B67}" dt="2023-12-13T01:00:40.649" v="3861" actId="14100"/>
        <pc:sldMkLst>
          <pc:docMk/>
          <pc:sldMk cId="1550233356" sldId="559"/>
        </pc:sldMkLst>
      </pc:sldChg>
      <pc:sldChg chg="addSp modSp new mod">
        <pc:chgData name="Steve Shellhammer" userId="0e71f22d-ee3e-49c0-82ff-dbc290af8082" providerId="ADAL" clId="{3567A114-1E4A-4313-8A4D-7E56C7A27B67}" dt="2023-12-13T00:46:06.614" v="3352" actId="1076"/>
        <pc:sldMkLst>
          <pc:docMk/>
          <pc:sldMk cId="3031651474" sldId="560"/>
        </pc:sldMkLst>
      </pc:sldChg>
      <pc:sldChg chg="modSp new mod">
        <pc:chgData name="Steve Shellhammer" userId="0e71f22d-ee3e-49c0-82ff-dbc290af8082" providerId="ADAL" clId="{3567A114-1E4A-4313-8A4D-7E56C7A27B67}" dt="2023-12-13T01:01:48.696" v="3867" actId="20577"/>
        <pc:sldMkLst>
          <pc:docMk/>
          <pc:sldMk cId="3574499274" sldId="561"/>
        </pc:sldMkLst>
      </pc:sldChg>
    </pc:docChg>
  </pc:docChgLst>
  <pc:docChgLst>
    <pc:chgData name="Steve Shellhammer" userId="0e71f22d-ee3e-49c0-82ff-dbc290af8082" providerId="ADAL" clId="{BB5C4E90-24C5-4255-B646-F87FDD101426}"/>
    <pc:docChg chg="modSld modMainMaster">
      <pc:chgData name="Steve Shellhammer" userId="0e71f22d-ee3e-49c0-82ff-dbc290af8082" providerId="ADAL" clId="{BB5C4E90-24C5-4255-B646-F87FDD101426}" dt="2024-11-14T01:42:15.875" v="115" actId="113"/>
      <pc:docMkLst>
        <pc:docMk/>
      </pc:docMkLst>
      <pc:sldChg chg="modSp mod">
        <pc:chgData name="Steve Shellhammer" userId="0e71f22d-ee3e-49c0-82ff-dbc290af8082" providerId="ADAL" clId="{BB5C4E90-24C5-4255-B646-F87FDD101426}" dt="2024-11-14T01:23:32.450" v="1" actId="6549"/>
        <pc:sldMkLst>
          <pc:docMk/>
          <pc:sldMk cId="0" sldId="256"/>
        </pc:sldMkLst>
      </pc:sldChg>
      <pc:sldChg chg="modSp mod">
        <pc:chgData name="Steve Shellhammer" userId="0e71f22d-ee3e-49c0-82ff-dbc290af8082" providerId="ADAL" clId="{BB5C4E90-24C5-4255-B646-F87FDD101426}" dt="2024-11-14T01:32:48.381" v="104" actId="20577"/>
        <pc:sldMkLst>
          <pc:docMk/>
          <pc:sldMk cId="101363789" sldId="619"/>
        </pc:sldMkLst>
      </pc:sldChg>
      <pc:sldChg chg="modSp mod">
        <pc:chgData name="Steve Shellhammer" userId="0e71f22d-ee3e-49c0-82ff-dbc290af8082" providerId="ADAL" clId="{BB5C4E90-24C5-4255-B646-F87FDD101426}" dt="2024-11-14T01:42:15.875" v="115" actId="113"/>
        <pc:sldMkLst>
          <pc:docMk/>
          <pc:sldMk cId="3330696826" sldId="620"/>
        </pc:sldMkLst>
      </pc:sldChg>
      <pc:sldMasterChg chg="modSldLayout">
        <pc:chgData name="Steve Shellhammer" userId="0e71f22d-ee3e-49c0-82ff-dbc290af8082" providerId="ADAL" clId="{BB5C4E90-24C5-4255-B646-F87FDD101426}" dt="2024-11-14T01:23:45.566" v="3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BB5C4E90-24C5-4255-B646-F87FDD101426}" dt="2024-11-14T01:23:45.566" v="3" actId="2057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  <pc:docChgLst>
    <pc:chgData name="Steve Shellhammer" userId="0e71f22d-ee3e-49c0-82ff-dbc290af8082" providerId="ADAL" clId="{A0829777-3B43-42B3-A421-BFF4116BD79B}"/>
    <pc:docChg chg="undo custSel addSld delSld modSld modMainMaster">
      <pc:chgData name="Steve Shellhammer" userId="0e71f22d-ee3e-49c0-82ff-dbc290af8082" providerId="ADAL" clId="{A0829777-3B43-42B3-A421-BFF4116BD79B}" dt="2024-11-11T17:56:44.601" v="7708" actId="14100"/>
      <pc:docMkLst>
        <pc:docMk/>
      </pc:docMkLst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993489634" sldId="562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1405330531" sldId="588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470537490" sldId="591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1083766750" sldId="592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2480858265" sldId="593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1517107591" sldId="594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2562261222" sldId="595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3428602540" sldId="597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4060783297" sldId="599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251378730" sldId="601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386115416" sldId="602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2782558786" sldId="603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793655961" sldId="604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36714341" sldId="605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3572002730" sldId="606"/>
        </pc:sldMkLst>
      </pc:sldChg>
      <pc:sldChg chg="modSp new mod">
        <pc:chgData name="Steve Shellhammer" userId="0e71f22d-ee3e-49c0-82ff-dbc290af8082" providerId="ADAL" clId="{A0829777-3B43-42B3-A421-BFF4116BD79B}" dt="2024-10-15T23:07:27.834" v="817" actId="20577"/>
        <pc:sldMkLst>
          <pc:docMk/>
          <pc:sldMk cId="2060461938" sldId="607"/>
        </pc:sldMkLst>
      </pc:sldChg>
      <pc:sldChg chg="delSp modSp new del mod">
        <pc:chgData name="Steve Shellhammer" userId="0e71f22d-ee3e-49c0-82ff-dbc290af8082" providerId="ADAL" clId="{A0829777-3B43-42B3-A421-BFF4116BD79B}" dt="2024-10-16T17:22:09.077" v="4751" actId="47"/>
        <pc:sldMkLst>
          <pc:docMk/>
          <pc:sldMk cId="3067458878" sldId="608"/>
        </pc:sldMkLst>
      </pc:sldChg>
      <pc:sldChg chg="modSp new mod">
        <pc:chgData name="Steve Shellhammer" userId="0e71f22d-ee3e-49c0-82ff-dbc290af8082" providerId="ADAL" clId="{A0829777-3B43-42B3-A421-BFF4116BD79B}" dt="2024-11-11T17:49:37.945" v="7455" actId="313"/>
        <pc:sldMkLst>
          <pc:docMk/>
          <pc:sldMk cId="2460021355" sldId="609"/>
        </pc:sldMkLst>
      </pc:sldChg>
      <pc:sldChg chg="addSp modSp new mod">
        <pc:chgData name="Steve Shellhammer" userId="0e71f22d-ee3e-49c0-82ff-dbc290af8082" providerId="ADAL" clId="{A0829777-3B43-42B3-A421-BFF4116BD79B}" dt="2024-10-16T16:25:56.819" v="1968" actId="20577"/>
        <pc:sldMkLst>
          <pc:docMk/>
          <pc:sldMk cId="1145829403" sldId="610"/>
        </pc:sldMkLst>
      </pc:sldChg>
      <pc:sldChg chg="modSp new mod">
        <pc:chgData name="Steve Shellhammer" userId="0e71f22d-ee3e-49c0-82ff-dbc290af8082" providerId="ADAL" clId="{A0829777-3B43-42B3-A421-BFF4116BD79B}" dt="2024-11-11T17:50:38.457" v="7535" actId="20577"/>
        <pc:sldMkLst>
          <pc:docMk/>
          <pc:sldMk cId="2835748976" sldId="611"/>
        </pc:sldMkLst>
      </pc:sldChg>
      <pc:sldChg chg="modSp new del mod">
        <pc:chgData name="Steve Shellhammer" userId="0e71f22d-ee3e-49c0-82ff-dbc290af8082" providerId="ADAL" clId="{A0829777-3B43-42B3-A421-BFF4116BD79B}" dt="2024-10-22T16:25:49.202" v="6413" actId="47"/>
        <pc:sldMkLst>
          <pc:docMk/>
          <pc:sldMk cId="4233999391" sldId="612"/>
        </pc:sldMkLst>
      </pc:sldChg>
      <pc:sldChg chg="modSp new mod">
        <pc:chgData name="Steve Shellhammer" userId="0e71f22d-ee3e-49c0-82ff-dbc290af8082" providerId="ADAL" clId="{A0829777-3B43-42B3-A421-BFF4116BD79B}" dt="2024-11-11T17:54:58.502" v="7645" actId="14100"/>
        <pc:sldMkLst>
          <pc:docMk/>
          <pc:sldMk cId="3660220991" sldId="613"/>
        </pc:sldMkLst>
      </pc:sldChg>
      <pc:sldChg chg="add del">
        <pc:chgData name="Steve Shellhammer" userId="0e71f22d-ee3e-49c0-82ff-dbc290af8082" providerId="ADAL" clId="{A0829777-3B43-42B3-A421-BFF4116BD79B}" dt="2024-10-16T17:05:12.104" v="3753" actId="47"/>
        <pc:sldMkLst>
          <pc:docMk/>
          <pc:sldMk cId="184951412" sldId="614"/>
        </pc:sldMkLst>
      </pc:sldChg>
      <pc:sldChg chg="modSp add mod">
        <pc:chgData name="Steve Shellhammer" userId="0e71f22d-ee3e-49c0-82ff-dbc290af8082" providerId="ADAL" clId="{A0829777-3B43-42B3-A421-BFF4116BD79B}" dt="2024-11-11T17:53:27.470" v="7640" actId="20577"/>
        <pc:sldMkLst>
          <pc:docMk/>
          <pc:sldMk cId="843504882" sldId="614"/>
        </pc:sldMkLst>
      </pc:sldChg>
      <pc:sldChg chg="modSp add mod">
        <pc:chgData name="Steve Shellhammer" userId="0e71f22d-ee3e-49c0-82ff-dbc290af8082" providerId="ADAL" clId="{A0829777-3B43-42B3-A421-BFF4116BD79B}" dt="2024-10-22T16:28:09.537" v="6427" actId="255"/>
        <pc:sldMkLst>
          <pc:docMk/>
          <pc:sldMk cId="4049907211" sldId="615"/>
        </pc:sldMkLst>
      </pc:sldChg>
      <pc:sldChg chg="modSp new mod">
        <pc:chgData name="Steve Shellhammer" userId="0e71f22d-ee3e-49c0-82ff-dbc290af8082" providerId="ADAL" clId="{A0829777-3B43-42B3-A421-BFF4116BD79B}" dt="2024-10-16T17:43:14.576" v="6075" actId="14100"/>
        <pc:sldMkLst>
          <pc:docMk/>
          <pc:sldMk cId="3571426537" sldId="616"/>
        </pc:sldMkLst>
      </pc:sldChg>
      <pc:sldChg chg="modSp new mod">
        <pc:chgData name="Steve Shellhammer" userId="0e71f22d-ee3e-49c0-82ff-dbc290af8082" providerId="ADAL" clId="{A0829777-3B43-42B3-A421-BFF4116BD79B}" dt="2024-11-11T17:56:44.601" v="7708" actId="14100"/>
        <pc:sldMkLst>
          <pc:docMk/>
          <pc:sldMk cId="437436726" sldId="617"/>
        </pc:sldMkLst>
      </pc:sldChg>
      <pc:sldChg chg="modSp new del mod">
        <pc:chgData name="Steve Shellhammer" userId="0e71f22d-ee3e-49c0-82ff-dbc290af8082" providerId="ADAL" clId="{A0829777-3B43-42B3-A421-BFF4116BD79B}" dt="2024-10-22T16:29:44.872" v="6429" actId="47"/>
        <pc:sldMkLst>
          <pc:docMk/>
          <pc:sldMk cId="2290642685" sldId="618"/>
        </pc:sldMkLst>
      </pc:sldChg>
      <pc:sldChg chg="modSp new mod">
        <pc:chgData name="Steve Shellhammer" userId="0e71f22d-ee3e-49c0-82ff-dbc290af8082" providerId="ADAL" clId="{A0829777-3B43-42B3-A421-BFF4116BD79B}" dt="2024-11-11T17:44:26.998" v="7426" actId="20577"/>
        <pc:sldMkLst>
          <pc:docMk/>
          <pc:sldMk cId="101363789" sldId="619"/>
        </pc:sldMkLst>
      </pc:sldChg>
      <pc:sldChg chg="modSp new mod">
        <pc:chgData name="Steve Shellhammer" userId="0e71f22d-ee3e-49c0-82ff-dbc290af8082" providerId="ADAL" clId="{A0829777-3B43-42B3-A421-BFF4116BD79B}" dt="2024-11-11T17:45:37.274" v="7447" actId="20577"/>
        <pc:sldMkLst>
          <pc:docMk/>
          <pc:sldMk cId="3330696826" sldId="620"/>
        </pc:sldMkLst>
      </pc:sldChg>
      <pc:sldChg chg="modSp new del mod">
        <pc:chgData name="Steve Shellhammer" userId="0e71f22d-ee3e-49c0-82ff-dbc290af8082" providerId="ADAL" clId="{A0829777-3B43-42B3-A421-BFF4116BD79B}" dt="2024-11-11T17:49:20.820" v="7448" actId="47"/>
        <pc:sldMkLst>
          <pc:docMk/>
          <pc:sldMk cId="2768435636" sldId="621"/>
        </pc:sldMkLst>
      </pc:sldChg>
      <pc:sldChg chg="addSp modSp new mod">
        <pc:chgData name="Steve Shellhammer" userId="0e71f22d-ee3e-49c0-82ff-dbc290af8082" providerId="ADAL" clId="{A0829777-3B43-42B3-A421-BFF4116BD79B}" dt="2024-10-22T16:25:34.039" v="6412" actId="122"/>
        <pc:sldMkLst>
          <pc:docMk/>
          <pc:sldMk cId="1431270486" sldId="622"/>
        </pc:sldMkLst>
      </pc:sldChg>
      <pc:sldChg chg="modSp new del mod">
        <pc:chgData name="Steve Shellhammer" userId="0e71f22d-ee3e-49c0-82ff-dbc290af8082" providerId="ADAL" clId="{A0829777-3B43-42B3-A421-BFF4116BD79B}" dt="2024-10-22T16:25:51.357" v="6414" actId="47"/>
        <pc:sldMkLst>
          <pc:docMk/>
          <pc:sldMk cId="1316554191" sldId="623"/>
        </pc:sldMkLst>
      </pc:sldChg>
    </pc:docChg>
  </pc:docChgLst>
  <pc:docChgLst>
    <pc:chgData name="Steve Shellhammer" userId="0e71f22d-ee3e-49c0-82ff-dbc290af8082" providerId="ADAL" clId="{B6732E78-2D92-4CC2-86D1-7B5E35E5DA46}"/>
    <pc:docChg chg="undo custSel addSld modSld">
      <pc:chgData name="Steve Shellhammer" userId="0e71f22d-ee3e-49c0-82ff-dbc290af8082" providerId="ADAL" clId="{B6732E78-2D92-4CC2-86D1-7B5E35E5DA46}" dt="2025-05-05T22:24:52.270" v="2590" actId="20577"/>
      <pc:docMkLst>
        <pc:docMk/>
      </pc:docMkLst>
      <pc:sldChg chg="modSp mod">
        <pc:chgData name="Steve Shellhammer" userId="0e71f22d-ee3e-49c0-82ff-dbc290af8082" providerId="ADAL" clId="{B6732E78-2D92-4CC2-86D1-7B5E35E5DA46}" dt="2025-05-05T19:37:01.511" v="2571" actId="20577"/>
        <pc:sldMkLst>
          <pc:docMk/>
          <pc:sldMk cId="3416251944" sldId="644"/>
        </pc:sldMkLst>
      </pc:sldChg>
      <pc:sldChg chg="modSp add mod">
        <pc:chgData name="Steve Shellhammer" userId="0e71f22d-ee3e-49c0-82ff-dbc290af8082" providerId="ADAL" clId="{B6732E78-2D92-4CC2-86D1-7B5E35E5DA46}" dt="2025-04-30T15:41:01.580" v="1172" actId="14100"/>
        <pc:sldMkLst>
          <pc:docMk/>
          <pc:sldMk cId="1909578015" sldId="655"/>
        </pc:sldMkLst>
      </pc:sldChg>
      <pc:sldChg chg="add">
        <pc:chgData name="Steve Shellhammer" userId="0e71f22d-ee3e-49c0-82ff-dbc290af8082" providerId="ADAL" clId="{B6732E78-2D92-4CC2-86D1-7B5E35E5DA46}" dt="2025-04-30T15:40:49.176" v="1171"/>
        <pc:sldMkLst>
          <pc:docMk/>
          <pc:sldMk cId="1142460089" sldId="656"/>
        </pc:sldMkLst>
      </pc:sldChg>
      <pc:sldChg chg="addSp delSp modSp add mod">
        <pc:chgData name="Steve Shellhammer" userId="0e71f22d-ee3e-49c0-82ff-dbc290af8082" providerId="ADAL" clId="{B6732E78-2D92-4CC2-86D1-7B5E35E5DA46}" dt="2025-04-30T16:01:06.561" v="1184" actId="14100"/>
        <pc:sldMkLst>
          <pc:docMk/>
          <pc:sldMk cId="1807179456" sldId="657"/>
        </pc:sldMkLst>
      </pc:sldChg>
      <pc:sldChg chg="addSp modSp mod">
        <pc:chgData name="Steve Shellhammer" userId="0e71f22d-ee3e-49c0-82ff-dbc290af8082" providerId="ADAL" clId="{B6732E78-2D92-4CC2-86D1-7B5E35E5DA46}" dt="2025-05-05T22:24:52.270" v="2590" actId="20577"/>
        <pc:sldMkLst>
          <pc:docMk/>
          <pc:sldMk cId="636833392" sldId="658"/>
        </pc:sldMkLst>
      </pc:sldChg>
      <pc:sldChg chg="modSp mod">
        <pc:chgData name="Steve Shellhammer" userId="0e71f22d-ee3e-49c0-82ff-dbc290af8082" providerId="ADAL" clId="{B6732E78-2D92-4CC2-86D1-7B5E35E5DA46}" dt="2025-04-30T16:16:55.161" v="1913" actId="20577"/>
        <pc:sldMkLst>
          <pc:docMk/>
          <pc:sldMk cId="46153395" sldId="659"/>
        </pc:sldMkLst>
      </pc:sldChg>
      <pc:sldChg chg="addSp modSp new mod">
        <pc:chgData name="Steve Shellhammer" userId="0e71f22d-ee3e-49c0-82ff-dbc290af8082" providerId="ADAL" clId="{B6732E78-2D92-4CC2-86D1-7B5E35E5DA46}" dt="2025-05-05T22:21:18.005" v="2577" actId="1036"/>
        <pc:sldMkLst>
          <pc:docMk/>
          <pc:sldMk cId="568273368" sldId="660"/>
        </pc:sldMkLst>
      </pc:sldChg>
      <pc:sldChg chg="addSp modSp new mod">
        <pc:chgData name="Steve Shellhammer" userId="0e71f22d-ee3e-49c0-82ff-dbc290af8082" providerId="ADAL" clId="{B6732E78-2D92-4CC2-86D1-7B5E35E5DA46}" dt="2025-05-05T22:21:23.268" v="2578"/>
        <pc:sldMkLst>
          <pc:docMk/>
          <pc:sldMk cId="1273020631" sldId="661"/>
        </pc:sldMkLst>
      </pc:sldChg>
      <pc:sldChg chg="addSp modSp new mod">
        <pc:chgData name="Steve Shellhammer" userId="0e71f22d-ee3e-49c0-82ff-dbc290af8082" providerId="ADAL" clId="{B6732E78-2D92-4CC2-86D1-7B5E35E5DA46}" dt="2025-05-05T22:21:25.727" v="2579"/>
        <pc:sldMkLst>
          <pc:docMk/>
          <pc:sldMk cId="2584292420" sldId="662"/>
        </pc:sldMkLst>
      </pc:sldChg>
      <pc:sldChg chg="addSp delSp modSp add mod">
        <pc:chgData name="Steve Shellhammer" userId="0e71f22d-ee3e-49c0-82ff-dbc290af8082" providerId="ADAL" clId="{B6732E78-2D92-4CC2-86D1-7B5E35E5DA46}" dt="2025-05-05T22:21:26.811" v="2580"/>
        <pc:sldMkLst>
          <pc:docMk/>
          <pc:sldMk cId="3477735707" sldId="663"/>
        </pc:sldMkLst>
      </pc:sldChg>
      <pc:sldChg chg="modSp new mod">
        <pc:chgData name="Steve Shellhammer" userId="0e71f22d-ee3e-49c0-82ff-dbc290af8082" providerId="ADAL" clId="{B6732E78-2D92-4CC2-86D1-7B5E35E5DA46}" dt="2025-04-30T15:39:48.733" v="1170" actId="33524"/>
        <pc:sldMkLst>
          <pc:docMk/>
          <pc:sldMk cId="2939560049" sldId="664"/>
        </pc:sldMkLst>
      </pc:sldChg>
      <pc:sldChg chg="addSp delSp modSp new mod">
        <pc:chgData name="Steve Shellhammer" userId="0e71f22d-ee3e-49c0-82ff-dbc290af8082" providerId="ADAL" clId="{B6732E78-2D92-4CC2-86D1-7B5E35E5DA46}" dt="2025-05-05T22:22:17.497" v="2581"/>
        <pc:sldMkLst>
          <pc:docMk/>
          <pc:sldMk cId="2965794073" sldId="665"/>
        </pc:sldMkLst>
      </pc:sldChg>
      <pc:sldChg chg="addSp delSp modSp new mod">
        <pc:chgData name="Steve Shellhammer" userId="0e71f22d-ee3e-49c0-82ff-dbc290af8082" providerId="ADAL" clId="{B6732E78-2D92-4CC2-86D1-7B5E35E5DA46}" dt="2025-05-05T22:22:21.756" v="2582"/>
        <pc:sldMkLst>
          <pc:docMk/>
          <pc:sldMk cId="425882075" sldId="666"/>
        </pc:sldMkLst>
      </pc:sldChg>
      <pc:sldChg chg="addSp modSp new mod">
        <pc:chgData name="Steve Shellhammer" userId="0e71f22d-ee3e-49c0-82ff-dbc290af8082" providerId="ADAL" clId="{B6732E78-2D92-4CC2-86D1-7B5E35E5DA46}" dt="2025-05-05T22:22:50.369" v="2583"/>
        <pc:sldMkLst>
          <pc:docMk/>
          <pc:sldMk cId="742926875" sldId="667"/>
        </pc:sldMkLst>
      </pc:sldChg>
      <pc:sldChg chg="addSp modSp new mod">
        <pc:chgData name="Steve Shellhammer" userId="0e71f22d-ee3e-49c0-82ff-dbc290af8082" providerId="ADAL" clId="{B6732E78-2D92-4CC2-86D1-7B5E35E5DA46}" dt="2025-05-05T22:22:55.548" v="2584"/>
        <pc:sldMkLst>
          <pc:docMk/>
          <pc:sldMk cId="1547595628" sldId="668"/>
        </pc:sldMkLst>
      </pc:sldChg>
      <pc:sldChg chg="modSp new mod">
        <pc:chgData name="Steve Shellhammer" userId="0e71f22d-ee3e-49c0-82ff-dbc290af8082" providerId="ADAL" clId="{B6732E78-2D92-4CC2-86D1-7B5E35E5DA46}" dt="2025-04-30T16:19:36.567" v="1996" actId="20577"/>
        <pc:sldMkLst>
          <pc:docMk/>
          <pc:sldMk cId="1153217878" sldId="669"/>
        </pc:sldMkLst>
      </pc:sldChg>
      <pc:sldChg chg="modSp add mod">
        <pc:chgData name="Steve Shellhammer" userId="0e71f22d-ee3e-49c0-82ff-dbc290af8082" providerId="ADAL" clId="{B6732E78-2D92-4CC2-86D1-7B5E35E5DA46}" dt="2025-04-30T17:25:33.582" v="2477" actId="6549"/>
        <pc:sldMkLst>
          <pc:docMk/>
          <pc:sldMk cId="3287516207" sldId="670"/>
        </pc:sldMkLst>
      </pc:sldChg>
      <pc:sldChg chg="modSp new mod">
        <pc:chgData name="Steve Shellhammer" userId="0e71f22d-ee3e-49c0-82ff-dbc290af8082" providerId="ADAL" clId="{B6732E78-2D92-4CC2-86D1-7B5E35E5DA46}" dt="2025-04-30T17:26:25.247" v="2486" actId="113"/>
        <pc:sldMkLst>
          <pc:docMk/>
          <pc:sldMk cId="193632459" sldId="671"/>
        </pc:sldMkLst>
      </pc:sldChg>
      <pc:sldChg chg="modSp new mod">
        <pc:chgData name="Steve Shellhammer" userId="0e71f22d-ee3e-49c0-82ff-dbc290af8082" providerId="ADAL" clId="{B6732E78-2D92-4CC2-86D1-7B5E35E5DA46}" dt="2025-04-30T17:22:41.216" v="2476" actId="113"/>
        <pc:sldMkLst>
          <pc:docMk/>
          <pc:sldMk cId="2070968047" sldId="672"/>
        </pc:sldMkLst>
      </pc:sldChg>
    </pc:docChg>
  </pc:docChgLst>
  <pc:docChgLst>
    <pc:chgData name="Steve Shellhammer" userId="0e71f22d-ee3e-49c0-82ff-dbc290af8082" providerId="ADAL" clId="{52783E72-204C-494D-B71A-2B0CBD9E5DC0}"/>
    <pc:docChg chg="undo redo custSel addSld delSld modSld sldOrd modMainMaster">
      <pc:chgData name="Steve Shellhammer" userId="0e71f22d-ee3e-49c0-82ff-dbc290af8082" providerId="ADAL" clId="{52783E72-204C-494D-B71A-2B0CBD9E5DC0}" dt="2025-09-15T15:28:15.889" v="5157" actId="20577"/>
      <pc:docMkLst>
        <pc:docMk/>
      </pc:docMkLst>
      <pc:sldChg chg="modSp mod">
        <pc:chgData name="Steve Shellhammer" userId="0e71f22d-ee3e-49c0-82ff-dbc290af8082" providerId="ADAL" clId="{52783E72-204C-494D-B71A-2B0CBD9E5DC0}" dt="2025-09-15T15:27:14.360" v="5149" actId="13926"/>
        <pc:sldMkLst>
          <pc:docMk/>
          <pc:sldMk cId="0" sldId="256"/>
        </pc:sldMkLst>
        <pc:spChg chg="mod">
          <ac:chgData name="Steve Shellhammer" userId="0e71f22d-ee3e-49c0-82ff-dbc290af8082" providerId="ADAL" clId="{52783E72-204C-494D-B71A-2B0CBD9E5DC0}" dt="2025-08-25T16:41:28.094" v="7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52783E72-204C-494D-B71A-2B0CBD9E5DC0}" dt="2025-09-15T15:27:14.360" v="5149" actId="13926"/>
          <ac:spMkLst>
            <pc:docMk/>
            <pc:sldMk cId="0" sldId="256"/>
            <ac:spMk id="3074" creationId="{00000000-0000-0000-0000-000000000000}"/>
          </ac:spMkLst>
        </pc:spChg>
      </pc:sldChg>
      <pc:sldChg chg="del">
        <pc:chgData name="Steve Shellhammer" userId="0e71f22d-ee3e-49c0-82ff-dbc290af8082" providerId="ADAL" clId="{52783E72-204C-494D-B71A-2B0CBD9E5DC0}" dt="2025-08-25T16:51:22.272" v="839" actId="47"/>
        <pc:sldMkLst>
          <pc:docMk/>
          <pc:sldMk cId="2178380870" sldId="257"/>
        </pc:sldMkLst>
      </pc:sldChg>
      <pc:sldChg chg="del">
        <pc:chgData name="Steve Shellhammer" userId="0e71f22d-ee3e-49c0-82ff-dbc290af8082" providerId="ADAL" clId="{52783E72-204C-494D-B71A-2B0CBD9E5DC0}" dt="2025-08-25T16:51:22.272" v="839" actId="47"/>
        <pc:sldMkLst>
          <pc:docMk/>
          <pc:sldMk cId="1056659531" sldId="270"/>
        </pc:sldMkLst>
      </pc:sldChg>
      <pc:sldChg chg="del">
        <pc:chgData name="Steve Shellhammer" userId="0e71f22d-ee3e-49c0-82ff-dbc290af8082" providerId="ADAL" clId="{52783E72-204C-494D-B71A-2B0CBD9E5DC0}" dt="2025-08-25T16:51:56.264" v="841" actId="47"/>
        <pc:sldMkLst>
          <pc:docMk/>
          <pc:sldMk cId="598892622" sldId="274"/>
        </pc:sldMkLst>
      </pc:sldChg>
      <pc:sldChg chg="del">
        <pc:chgData name="Steve Shellhammer" userId="0e71f22d-ee3e-49c0-82ff-dbc290af8082" providerId="ADAL" clId="{52783E72-204C-494D-B71A-2B0CBD9E5DC0}" dt="2025-08-25T16:51:56.264" v="841" actId="47"/>
        <pc:sldMkLst>
          <pc:docMk/>
          <pc:sldMk cId="452923668" sldId="275"/>
        </pc:sldMkLst>
      </pc:sldChg>
      <pc:sldChg chg="del">
        <pc:chgData name="Steve Shellhammer" userId="0e71f22d-ee3e-49c0-82ff-dbc290af8082" providerId="ADAL" clId="{52783E72-204C-494D-B71A-2B0CBD9E5DC0}" dt="2025-08-25T16:51:56.264" v="841" actId="47"/>
        <pc:sldMkLst>
          <pc:docMk/>
          <pc:sldMk cId="684209343" sldId="276"/>
        </pc:sldMkLst>
      </pc:sldChg>
      <pc:sldChg chg="del">
        <pc:chgData name="Steve Shellhammer" userId="0e71f22d-ee3e-49c0-82ff-dbc290af8082" providerId="ADAL" clId="{52783E72-204C-494D-B71A-2B0CBD9E5DC0}" dt="2025-08-25T16:51:56.264" v="841" actId="47"/>
        <pc:sldMkLst>
          <pc:docMk/>
          <pc:sldMk cId="2570342435" sldId="277"/>
        </pc:sldMkLst>
      </pc:sldChg>
      <pc:sldChg chg="del">
        <pc:chgData name="Steve Shellhammer" userId="0e71f22d-ee3e-49c0-82ff-dbc290af8082" providerId="ADAL" clId="{52783E72-204C-494D-B71A-2B0CBD9E5DC0}" dt="2025-08-25T16:51:56.264" v="841" actId="47"/>
        <pc:sldMkLst>
          <pc:docMk/>
          <pc:sldMk cId="1128119508" sldId="278"/>
        </pc:sldMkLst>
      </pc:sldChg>
      <pc:sldChg chg="del">
        <pc:chgData name="Steve Shellhammer" userId="0e71f22d-ee3e-49c0-82ff-dbc290af8082" providerId="ADAL" clId="{52783E72-204C-494D-B71A-2B0CBD9E5DC0}" dt="2025-08-25T16:51:56.264" v="841" actId="47"/>
        <pc:sldMkLst>
          <pc:docMk/>
          <pc:sldMk cId="3592778455" sldId="281"/>
        </pc:sldMkLst>
      </pc:sldChg>
      <pc:sldChg chg="del">
        <pc:chgData name="Steve Shellhammer" userId="0e71f22d-ee3e-49c0-82ff-dbc290af8082" providerId="ADAL" clId="{52783E72-204C-494D-B71A-2B0CBD9E5DC0}" dt="2025-08-25T16:51:56.264" v="841" actId="47"/>
        <pc:sldMkLst>
          <pc:docMk/>
          <pc:sldMk cId="1908086184" sldId="282"/>
        </pc:sldMkLst>
      </pc:sldChg>
      <pc:sldChg chg="del">
        <pc:chgData name="Steve Shellhammer" userId="0e71f22d-ee3e-49c0-82ff-dbc290af8082" providerId="ADAL" clId="{52783E72-204C-494D-B71A-2B0CBD9E5DC0}" dt="2025-08-25T16:51:22.272" v="839" actId="47"/>
        <pc:sldMkLst>
          <pc:docMk/>
          <pc:sldMk cId="3765649957" sldId="285"/>
        </pc:sldMkLst>
      </pc:sldChg>
      <pc:sldChg chg="del">
        <pc:chgData name="Steve Shellhammer" userId="0e71f22d-ee3e-49c0-82ff-dbc290af8082" providerId="ADAL" clId="{52783E72-204C-494D-B71A-2B0CBD9E5DC0}" dt="2025-08-25T16:51:22.272" v="839" actId="47"/>
        <pc:sldMkLst>
          <pc:docMk/>
          <pc:sldMk cId="2753243463" sldId="286"/>
        </pc:sldMkLst>
      </pc:sldChg>
      <pc:sldChg chg="del">
        <pc:chgData name="Steve Shellhammer" userId="0e71f22d-ee3e-49c0-82ff-dbc290af8082" providerId="ADAL" clId="{52783E72-204C-494D-B71A-2B0CBD9E5DC0}" dt="2025-08-25T16:51:22.272" v="839" actId="47"/>
        <pc:sldMkLst>
          <pc:docMk/>
          <pc:sldMk cId="3086226585" sldId="287"/>
        </pc:sldMkLst>
      </pc:sldChg>
      <pc:sldChg chg="del">
        <pc:chgData name="Steve Shellhammer" userId="0e71f22d-ee3e-49c0-82ff-dbc290af8082" providerId="ADAL" clId="{52783E72-204C-494D-B71A-2B0CBD9E5DC0}" dt="2025-08-25T16:51:22.272" v="839" actId="47"/>
        <pc:sldMkLst>
          <pc:docMk/>
          <pc:sldMk cId="3189471736" sldId="288"/>
        </pc:sldMkLst>
      </pc:sldChg>
      <pc:sldChg chg="del">
        <pc:chgData name="Steve Shellhammer" userId="0e71f22d-ee3e-49c0-82ff-dbc290af8082" providerId="ADAL" clId="{52783E72-204C-494D-B71A-2B0CBD9E5DC0}" dt="2025-08-25T16:51:22.272" v="839" actId="47"/>
        <pc:sldMkLst>
          <pc:docMk/>
          <pc:sldMk cId="1357332442" sldId="289"/>
        </pc:sldMkLst>
      </pc:sldChg>
      <pc:sldChg chg="del">
        <pc:chgData name="Steve Shellhammer" userId="0e71f22d-ee3e-49c0-82ff-dbc290af8082" providerId="ADAL" clId="{52783E72-204C-494D-B71A-2B0CBD9E5DC0}" dt="2025-08-25T16:51:22.272" v="839" actId="47"/>
        <pc:sldMkLst>
          <pc:docMk/>
          <pc:sldMk cId="928341317" sldId="290"/>
        </pc:sldMkLst>
      </pc:sldChg>
      <pc:sldChg chg="del">
        <pc:chgData name="Steve Shellhammer" userId="0e71f22d-ee3e-49c0-82ff-dbc290af8082" providerId="ADAL" clId="{52783E72-204C-494D-B71A-2B0CBD9E5DC0}" dt="2025-08-25T16:51:56.264" v="841" actId="47"/>
        <pc:sldMkLst>
          <pc:docMk/>
          <pc:sldMk cId="1566546176" sldId="291"/>
        </pc:sldMkLst>
      </pc:sldChg>
      <pc:sldChg chg="del">
        <pc:chgData name="Steve Shellhammer" userId="0e71f22d-ee3e-49c0-82ff-dbc290af8082" providerId="ADAL" clId="{52783E72-204C-494D-B71A-2B0CBD9E5DC0}" dt="2025-09-08T17:55:14.884" v="4901" actId="47"/>
        <pc:sldMkLst>
          <pc:docMk/>
          <pc:sldMk cId="2602590753" sldId="292"/>
        </pc:sldMkLst>
      </pc:sldChg>
      <pc:sldChg chg="del">
        <pc:chgData name="Steve Shellhammer" userId="0e71f22d-ee3e-49c0-82ff-dbc290af8082" providerId="ADAL" clId="{52783E72-204C-494D-B71A-2B0CBD9E5DC0}" dt="2025-09-08T17:55:14.884" v="4901" actId="47"/>
        <pc:sldMkLst>
          <pc:docMk/>
          <pc:sldMk cId="3000167825" sldId="293"/>
        </pc:sldMkLst>
      </pc:sldChg>
      <pc:sldChg chg="del">
        <pc:chgData name="Steve Shellhammer" userId="0e71f22d-ee3e-49c0-82ff-dbc290af8082" providerId="ADAL" clId="{52783E72-204C-494D-B71A-2B0CBD9E5DC0}" dt="2025-09-08T17:55:14.884" v="4901" actId="47"/>
        <pc:sldMkLst>
          <pc:docMk/>
          <pc:sldMk cId="2733762602" sldId="294"/>
        </pc:sldMkLst>
      </pc:sldChg>
      <pc:sldChg chg="modSp del mod">
        <pc:chgData name="Steve Shellhammer" userId="0e71f22d-ee3e-49c0-82ff-dbc290af8082" providerId="ADAL" clId="{52783E72-204C-494D-B71A-2B0CBD9E5DC0}" dt="2025-09-08T17:55:14.884" v="4901" actId="47"/>
        <pc:sldMkLst>
          <pc:docMk/>
          <pc:sldMk cId="556332825" sldId="295"/>
        </pc:sldMkLst>
      </pc:sldChg>
      <pc:sldChg chg="del">
        <pc:chgData name="Steve Shellhammer" userId="0e71f22d-ee3e-49c0-82ff-dbc290af8082" providerId="ADAL" clId="{52783E72-204C-494D-B71A-2B0CBD9E5DC0}" dt="2025-09-08T17:55:14.884" v="4901" actId="47"/>
        <pc:sldMkLst>
          <pc:docMk/>
          <pc:sldMk cId="451594589" sldId="296"/>
        </pc:sldMkLst>
      </pc:sldChg>
      <pc:sldChg chg="del">
        <pc:chgData name="Steve Shellhammer" userId="0e71f22d-ee3e-49c0-82ff-dbc290af8082" providerId="ADAL" clId="{52783E72-204C-494D-B71A-2B0CBD9E5DC0}" dt="2025-08-25T16:51:56.264" v="841" actId="47"/>
        <pc:sldMkLst>
          <pc:docMk/>
          <pc:sldMk cId="3092284258" sldId="297"/>
        </pc:sldMkLst>
      </pc:sldChg>
      <pc:sldChg chg="modSp add del mod">
        <pc:chgData name="Steve Shellhammer" userId="0e71f22d-ee3e-49c0-82ff-dbc290af8082" providerId="ADAL" clId="{52783E72-204C-494D-B71A-2B0CBD9E5DC0}" dt="2025-09-08T17:56:53.034" v="4929" actId="20577"/>
        <pc:sldMkLst>
          <pc:docMk/>
          <pc:sldMk cId="518082838" sldId="298"/>
        </pc:sldMkLst>
        <pc:spChg chg="mod">
          <ac:chgData name="Steve Shellhammer" userId="0e71f22d-ee3e-49c0-82ff-dbc290af8082" providerId="ADAL" clId="{52783E72-204C-494D-B71A-2B0CBD9E5DC0}" dt="2025-09-08T17:56:53.034" v="4929" actId="20577"/>
          <ac:spMkLst>
            <pc:docMk/>
            <pc:sldMk cId="518082838" sldId="298"/>
            <ac:spMk id="2" creationId="{70D010F5-558C-3DFB-6453-E98F96B92C6E}"/>
          </ac:spMkLst>
        </pc:spChg>
      </pc:sldChg>
      <pc:sldChg chg="add del">
        <pc:chgData name="Steve Shellhammer" userId="0e71f22d-ee3e-49c0-82ff-dbc290af8082" providerId="ADAL" clId="{52783E72-204C-494D-B71A-2B0CBD9E5DC0}" dt="2025-09-08T17:54:40.705" v="4898" actId="47"/>
        <pc:sldMkLst>
          <pc:docMk/>
          <pc:sldMk cId="1630738367" sldId="299"/>
        </pc:sldMkLst>
      </pc:sldChg>
      <pc:sldChg chg="add del">
        <pc:chgData name="Steve Shellhammer" userId="0e71f22d-ee3e-49c0-82ff-dbc290af8082" providerId="ADAL" clId="{52783E72-204C-494D-B71A-2B0CBD9E5DC0}" dt="2025-09-08T17:54:40.705" v="4898" actId="47"/>
        <pc:sldMkLst>
          <pc:docMk/>
          <pc:sldMk cId="1110383074" sldId="300"/>
        </pc:sldMkLst>
      </pc:sldChg>
      <pc:sldChg chg="add del">
        <pc:chgData name="Steve Shellhammer" userId="0e71f22d-ee3e-49c0-82ff-dbc290af8082" providerId="ADAL" clId="{52783E72-204C-494D-B71A-2B0CBD9E5DC0}" dt="2025-09-08T17:54:40.705" v="4898" actId="47"/>
        <pc:sldMkLst>
          <pc:docMk/>
          <pc:sldMk cId="1873354616" sldId="301"/>
        </pc:sldMkLst>
      </pc:sldChg>
      <pc:sldChg chg="add del">
        <pc:chgData name="Steve Shellhammer" userId="0e71f22d-ee3e-49c0-82ff-dbc290af8082" providerId="ADAL" clId="{52783E72-204C-494D-B71A-2B0CBD9E5DC0}" dt="2025-09-08T17:54:40.705" v="4898" actId="47"/>
        <pc:sldMkLst>
          <pc:docMk/>
          <pc:sldMk cId="1195968983" sldId="302"/>
        </pc:sldMkLst>
      </pc:sldChg>
      <pc:sldChg chg="del">
        <pc:chgData name="Steve Shellhammer" userId="0e71f22d-ee3e-49c0-82ff-dbc290af8082" providerId="ADAL" clId="{52783E72-204C-494D-B71A-2B0CBD9E5DC0}" dt="2025-08-25T16:51:56.264" v="841" actId="47"/>
        <pc:sldMkLst>
          <pc:docMk/>
          <pc:sldMk cId="686301404" sldId="304"/>
        </pc:sldMkLst>
      </pc:sldChg>
      <pc:sldChg chg="del">
        <pc:chgData name="Steve Shellhammer" userId="0e71f22d-ee3e-49c0-82ff-dbc290af8082" providerId="ADAL" clId="{52783E72-204C-494D-B71A-2B0CBD9E5DC0}" dt="2025-08-25T16:51:56.264" v="841" actId="47"/>
        <pc:sldMkLst>
          <pc:docMk/>
          <pc:sldMk cId="2913113525" sldId="305"/>
        </pc:sldMkLst>
      </pc:sldChg>
      <pc:sldChg chg="delSp modSp new mod">
        <pc:chgData name="Steve Shellhammer" userId="0e71f22d-ee3e-49c0-82ff-dbc290af8082" providerId="ADAL" clId="{52783E72-204C-494D-B71A-2B0CBD9E5DC0}" dt="2025-08-25T16:43:30.147" v="42" actId="403"/>
        <pc:sldMkLst>
          <pc:docMk/>
          <pc:sldMk cId="1427560394" sldId="306"/>
        </pc:sldMkLst>
        <pc:spChg chg="mod">
          <ac:chgData name="Steve Shellhammer" userId="0e71f22d-ee3e-49c0-82ff-dbc290af8082" providerId="ADAL" clId="{52783E72-204C-494D-B71A-2B0CBD9E5DC0}" dt="2025-08-25T16:43:30.147" v="42" actId="403"/>
          <ac:spMkLst>
            <pc:docMk/>
            <pc:sldMk cId="1427560394" sldId="306"/>
            <ac:spMk id="2" creationId="{0E033A94-3ADD-27F6-682C-710FC8D430BD}"/>
          </ac:spMkLst>
        </pc:spChg>
      </pc:sldChg>
      <pc:sldChg chg="modSp add mod">
        <pc:chgData name="Steve Shellhammer" userId="0e71f22d-ee3e-49c0-82ff-dbc290af8082" providerId="ADAL" clId="{52783E72-204C-494D-B71A-2B0CBD9E5DC0}" dt="2025-08-26T23:44:30.030" v="4236" actId="14100"/>
        <pc:sldMkLst>
          <pc:docMk/>
          <pc:sldMk cId="1942608096" sldId="307"/>
        </pc:sldMkLst>
        <pc:spChg chg="mod">
          <ac:chgData name="Steve Shellhammer" userId="0e71f22d-ee3e-49c0-82ff-dbc290af8082" providerId="ADAL" clId="{52783E72-204C-494D-B71A-2B0CBD9E5DC0}" dt="2025-08-26T23:44:30.030" v="4236" actId="14100"/>
          <ac:spMkLst>
            <pc:docMk/>
            <pc:sldMk cId="1942608096" sldId="307"/>
            <ac:spMk id="3" creationId="{EDF40253-65A8-C702-07DF-CA94FEBE2F02}"/>
          </ac:spMkLst>
        </pc:spChg>
      </pc:sldChg>
      <pc:sldChg chg="modSp new mod">
        <pc:chgData name="Steve Shellhammer" userId="0e71f22d-ee3e-49c0-82ff-dbc290af8082" providerId="ADAL" clId="{52783E72-204C-494D-B71A-2B0CBD9E5DC0}" dt="2025-09-08T18:39:31.434" v="5101" actId="20577"/>
        <pc:sldMkLst>
          <pc:docMk/>
          <pc:sldMk cId="2140401286" sldId="308"/>
        </pc:sldMkLst>
        <pc:spChg chg="mod">
          <ac:chgData name="Steve Shellhammer" userId="0e71f22d-ee3e-49c0-82ff-dbc290af8082" providerId="ADAL" clId="{52783E72-204C-494D-B71A-2B0CBD9E5DC0}" dt="2025-08-25T16:47:54.224" v="492" actId="20577"/>
          <ac:spMkLst>
            <pc:docMk/>
            <pc:sldMk cId="2140401286" sldId="308"/>
            <ac:spMk id="2" creationId="{A04D1B2D-56B7-5725-B944-6B811F6347B8}"/>
          </ac:spMkLst>
        </pc:spChg>
        <pc:spChg chg="mod">
          <ac:chgData name="Steve Shellhammer" userId="0e71f22d-ee3e-49c0-82ff-dbc290af8082" providerId="ADAL" clId="{52783E72-204C-494D-B71A-2B0CBD9E5DC0}" dt="2025-09-08T18:39:31.434" v="5101" actId="20577"/>
          <ac:spMkLst>
            <pc:docMk/>
            <pc:sldMk cId="2140401286" sldId="308"/>
            <ac:spMk id="3" creationId="{FA43DDE8-C2A6-0494-B0EE-D5EFDA723234}"/>
          </ac:spMkLst>
        </pc:spChg>
      </pc:sldChg>
      <pc:sldChg chg="modSp new mod">
        <pc:chgData name="Steve Shellhammer" userId="0e71f22d-ee3e-49c0-82ff-dbc290af8082" providerId="ADAL" clId="{52783E72-204C-494D-B71A-2B0CBD9E5DC0}" dt="2025-08-26T15:00:17.081" v="3781" actId="6549"/>
        <pc:sldMkLst>
          <pc:docMk/>
          <pc:sldMk cId="3497901035" sldId="309"/>
        </pc:sldMkLst>
        <pc:spChg chg="mod">
          <ac:chgData name="Steve Shellhammer" userId="0e71f22d-ee3e-49c0-82ff-dbc290af8082" providerId="ADAL" clId="{52783E72-204C-494D-B71A-2B0CBD9E5DC0}" dt="2025-08-25T16:48:23.840" v="505" actId="20577"/>
          <ac:spMkLst>
            <pc:docMk/>
            <pc:sldMk cId="3497901035" sldId="309"/>
            <ac:spMk id="2" creationId="{2ADB5901-1D1F-3EB1-4880-43D41868E268}"/>
          </ac:spMkLst>
        </pc:spChg>
        <pc:spChg chg="mod">
          <ac:chgData name="Steve Shellhammer" userId="0e71f22d-ee3e-49c0-82ff-dbc290af8082" providerId="ADAL" clId="{52783E72-204C-494D-B71A-2B0CBD9E5DC0}" dt="2025-08-26T15:00:17.081" v="3781" actId="6549"/>
          <ac:spMkLst>
            <pc:docMk/>
            <pc:sldMk cId="3497901035" sldId="309"/>
            <ac:spMk id="3" creationId="{A706B8E5-066C-4B64-9949-A906C2EC99D8}"/>
          </ac:spMkLst>
        </pc:spChg>
      </pc:sldChg>
      <pc:sldChg chg="modSp add mod ord">
        <pc:chgData name="Steve Shellhammer" userId="0e71f22d-ee3e-49c0-82ff-dbc290af8082" providerId="ADAL" clId="{52783E72-204C-494D-B71A-2B0CBD9E5DC0}" dt="2025-09-08T18:39:07.201" v="5100" actId="14100"/>
        <pc:sldMkLst>
          <pc:docMk/>
          <pc:sldMk cId="1231887590" sldId="310"/>
        </pc:sldMkLst>
        <pc:spChg chg="mod">
          <ac:chgData name="Steve Shellhammer" userId="0e71f22d-ee3e-49c0-82ff-dbc290af8082" providerId="ADAL" clId="{52783E72-204C-494D-B71A-2B0CBD9E5DC0}" dt="2025-09-08T18:33:13.586" v="5012" actId="14100"/>
          <ac:spMkLst>
            <pc:docMk/>
            <pc:sldMk cId="1231887590" sldId="310"/>
            <ac:spMk id="2" creationId="{42469D02-6AE5-96AB-2C0D-6F6450C3E6F4}"/>
          </ac:spMkLst>
        </pc:spChg>
        <pc:spChg chg="mod">
          <ac:chgData name="Steve Shellhammer" userId="0e71f22d-ee3e-49c0-82ff-dbc290af8082" providerId="ADAL" clId="{52783E72-204C-494D-B71A-2B0CBD9E5DC0}" dt="2025-09-08T18:39:07.201" v="5100" actId="14100"/>
          <ac:spMkLst>
            <pc:docMk/>
            <pc:sldMk cId="1231887590" sldId="310"/>
            <ac:spMk id="3" creationId="{3743F87F-6D91-BD56-1B82-A63DC5F9890E}"/>
          </ac:spMkLst>
        </pc:spChg>
      </pc:sldChg>
      <pc:sldChg chg="modSp new mod">
        <pc:chgData name="Steve Shellhammer" userId="0e71f22d-ee3e-49c0-82ff-dbc290af8082" providerId="ADAL" clId="{52783E72-204C-494D-B71A-2B0CBD9E5DC0}" dt="2025-09-05T23:31:24.307" v="4709" actId="20577"/>
        <pc:sldMkLst>
          <pc:docMk/>
          <pc:sldMk cId="923546967" sldId="311"/>
        </pc:sldMkLst>
        <pc:spChg chg="mod">
          <ac:chgData name="Steve Shellhammer" userId="0e71f22d-ee3e-49c0-82ff-dbc290af8082" providerId="ADAL" clId="{52783E72-204C-494D-B71A-2B0CBD9E5DC0}" dt="2025-08-25T17:07:00.069" v="2033" actId="20577"/>
          <ac:spMkLst>
            <pc:docMk/>
            <pc:sldMk cId="923546967" sldId="311"/>
            <ac:spMk id="2" creationId="{9598BCD5-CE9E-59A8-EB35-7092FC47B385}"/>
          </ac:spMkLst>
        </pc:spChg>
        <pc:spChg chg="mod">
          <ac:chgData name="Steve Shellhammer" userId="0e71f22d-ee3e-49c0-82ff-dbc290af8082" providerId="ADAL" clId="{52783E72-204C-494D-B71A-2B0CBD9E5DC0}" dt="2025-09-05T23:31:24.307" v="4709" actId="20577"/>
          <ac:spMkLst>
            <pc:docMk/>
            <pc:sldMk cId="923546967" sldId="311"/>
            <ac:spMk id="3" creationId="{10D6A608-C0F6-760E-0818-28EA15CCFA2F}"/>
          </ac:spMkLst>
        </pc:spChg>
      </pc:sldChg>
      <pc:sldChg chg="addSp modSp new del mod">
        <pc:chgData name="Steve Shellhammer" userId="0e71f22d-ee3e-49c0-82ff-dbc290af8082" providerId="ADAL" clId="{52783E72-204C-494D-B71A-2B0CBD9E5DC0}" dt="2025-08-26T14:51:43.524" v="3596" actId="47"/>
        <pc:sldMkLst>
          <pc:docMk/>
          <pc:sldMk cId="4192990161" sldId="312"/>
        </pc:sldMkLst>
      </pc:sldChg>
      <pc:sldChg chg="addSp delSp modSp add del mod">
        <pc:chgData name="Steve Shellhammer" userId="0e71f22d-ee3e-49c0-82ff-dbc290af8082" providerId="ADAL" clId="{52783E72-204C-494D-B71A-2B0CBD9E5DC0}" dt="2025-08-26T14:51:43.524" v="3596" actId="47"/>
        <pc:sldMkLst>
          <pc:docMk/>
          <pc:sldMk cId="4108923799" sldId="313"/>
        </pc:sldMkLst>
      </pc:sldChg>
      <pc:sldChg chg="modSp new del mod">
        <pc:chgData name="Steve Shellhammer" userId="0e71f22d-ee3e-49c0-82ff-dbc290af8082" providerId="ADAL" clId="{52783E72-204C-494D-B71A-2B0CBD9E5DC0}" dt="2025-08-26T14:51:43.524" v="3596" actId="47"/>
        <pc:sldMkLst>
          <pc:docMk/>
          <pc:sldMk cId="1430615739" sldId="314"/>
        </pc:sldMkLst>
      </pc:sldChg>
      <pc:sldChg chg="addSp modSp new del mod">
        <pc:chgData name="Steve Shellhammer" userId="0e71f22d-ee3e-49c0-82ff-dbc290af8082" providerId="ADAL" clId="{52783E72-204C-494D-B71A-2B0CBD9E5DC0}" dt="2025-08-26T14:51:43.524" v="3596" actId="47"/>
        <pc:sldMkLst>
          <pc:docMk/>
          <pc:sldMk cId="1444987770" sldId="315"/>
        </pc:sldMkLst>
      </pc:sldChg>
      <pc:sldChg chg="addSp delSp modSp add del mod">
        <pc:chgData name="Steve Shellhammer" userId="0e71f22d-ee3e-49c0-82ff-dbc290af8082" providerId="ADAL" clId="{52783E72-204C-494D-B71A-2B0CBD9E5DC0}" dt="2025-08-26T14:51:43.524" v="3596" actId="47"/>
        <pc:sldMkLst>
          <pc:docMk/>
          <pc:sldMk cId="478318891" sldId="316"/>
        </pc:sldMkLst>
      </pc:sldChg>
      <pc:sldChg chg="addSp delSp modSp new mod">
        <pc:chgData name="Steve Shellhammer" userId="0e71f22d-ee3e-49c0-82ff-dbc290af8082" providerId="ADAL" clId="{52783E72-204C-494D-B71A-2B0CBD9E5DC0}" dt="2025-09-09T14:38:31.708" v="5142" actId="6549"/>
        <pc:sldMkLst>
          <pc:docMk/>
          <pc:sldMk cId="2424522370" sldId="317"/>
        </pc:sldMkLst>
        <pc:spChg chg="mod">
          <ac:chgData name="Steve Shellhammer" userId="0e71f22d-ee3e-49c0-82ff-dbc290af8082" providerId="ADAL" clId="{52783E72-204C-494D-B71A-2B0CBD9E5DC0}" dt="2025-08-25T17:37:40.480" v="2964" actId="404"/>
          <ac:spMkLst>
            <pc:docMk/>
            <pc:sldMk cId="2424522370" sldId="317"/>
            <ac:spMk id="2" creationId="{14F0AC39-ECEC-F801-4D10-710B6C66CB1E}"/>
          </ac:spMkLst>
        </pc:spChg>
        <pc:spChg chg="mod">
          <ac:chgData name="Steve Shellhammer" userId="0e71f22d-ee3e-49c0-82ff-dbc290af8082" providerId="ADAL" clId="{52783E72-204C-494D-B71A-2B0CBD9E5DC0}" dt="2025-08-25T17:46:36.361" v="3090" actId="1076"/>
          <ac:spMkLst>
            <pc:docMk/>
            <pc:sldMk cId="2424522370" sldId="317"/>
            <ac:spMk id="4" creationId="{E624C3DD-E048-8F9A-B1FB-7B7DA16764C7}"/>
          </ac:spMkLst>
        </pc:spChg>
        <pc:spChg chg="add mod">
          <ac:chgData name="Steve Shellhammer" userId="0e71f22d-ee3e-49c0-82ff-dbc290af8082" providerId="ADAL" clId="{52783E72-204C-494D-B71A-2B0CBD9E5DC0}" dt="2025-09-09T14:38:00.378" v="5135" actId="1035"/>
          <ac:spMkLst>
            <pc:docMk/>
            <pc:sldMk cId="2424522370" sldId="317"/>
            <ac:spMk id="8" creationId="{75E29F99-2778-54F7-3F73-90CBC9854415}"/>
          </ac:spMkLst>
        </pc:spChg>
        <pc:graphicFrameChg chg="add mod ord modGraphic">
          <ac:chgData name="Steve Shellhammer" userId="0e71f22d-ee3e-49c0-82ff-dbc290af8082" providerId="ADAL" clId="{52783E72-204C-494D-B71A-2B0CBD9E5DC0}" dt="2025-09-09T14:38:31.708" v="5142" actId="6549"/>
          <ac:graphicFrameMkLst>
            <pc:docMk/>
            <pc:sldMk cId="2424522370" sldId="317"/>
            <ac:graphicFrameMk id="7" creationId="{C01D75C1-561B-25D8-D116-45442537EA50}"/>
          </ac:graphicFrameMkLst>
        </pc:graphicFrameChg>
      </pc:sldChg>
      <pc:sldChg chg="addSp modSp new mod">
        <pc:chgData name="Steve Shellhammer" userId="0e71f22d-ee3e-49c0-82ff-dbc290af8082" providerId="ADAL" clId="{52783E72-204C-494D-B71A-2B0CBD9E5DC0}" dt="2025-08-26T15:08:10.985" v="4211" actId="1038"/>
        <pc:sldMkLst>
          <pc:docMk/>
          <pc:sldMk cId="1018859343" sldId="318"/>
        </pc:sldMkLst>
        <pc:spChg chg="mod">
          <ac:chgData name="Steve Shellhammer" userId="0e71f22d-ee3e-49c0-82ff-dbc290af8082" providerId="ADAL" clId="{52783E72-204C-494D-B71A-2B0CBD9E5DC0}" dt="2025-08-26T15:08:10.985" v="4211" actId="1038"/>
          <ac:spMkLst>
            <pc:docMk/>
            <pc:sldMk cId="1018859343" sldId="318"/>
            <ac:spMk id="2" creationId="{D2981578-F5D6-937B-A1D2-B1A62B57B7D8}"/>
          </ac:spMkLst>
        </pc:spChg>
        <pc:spChg chg="mod">
          <ac:chgData name="Steve Shellhammer" userId="0e71f22d-ee3e-49c0-82ff-dbc290af8082" providerId="ADAL" clId="{52783E72-204C-494D-B71A-2B0CBD9E5DC0}" dt="2025-08-26T15:02:58.405" v="3945" actId="20577"/>
          <ac:spMkLst>
            <pc:docMk/>
            <pc:sldMk cId="1018859343" sldId="318"/>
            <ac:spMk id="3" creationId="{E161CF7F-0032-5E63-73EB-AB0883F4D73C}"/>
          </ac:spMkLst>
        </pc:spChg>
        <pc:graphicFrameChg chg="add mod">
          <ac:chgData name="Steve Shellhammer" userId="0e71f22d-ee3e-49c0-82ff-dbc290af8082" providerId="ADAL" clId="{52783E72-204C-494D-B71A-2B0CBD9E5DC0}" dt="2025-08-26T15:01:16.067" v="3790"/>
          <ac:graphicFrameMkLst>
            <pc:docMk/>
            <pc:sldMk cId="1018859343" sldId="318"/>
            <ac:graphicFrameMk id="7" creationId="{2330C93A-90DE-2659-35C8-DA04365C3562}"/>
          </ac:graphicFrameMkLst>
        </pc:graphicFrameChg>
      </pc:sldChg>
      <pc:sldChg chg="modSp new del mod">
        <pc:chgData name="Steve Shellhammer" userId="0e71f22d-ee3e-49c0-82ff-dbc290af8082" providerId="ADAL" clId="{52783E72-204C-494D-B71A-2B0CBD9E5DC0}" dt="2025-08-25T17:48:11.789" v="3126" actId="47"/>
        <pc:sldMkLst>
          <pc:docMk/>
          <pc:sldMk cId="1071920122" sldId="318"/>
        </pc:sldMkLst>
      </pc:sldChg>
      <pc:sldChg chg="modSp new mod">
        <pc:chgData name="Steve Shellhammer" userId="0e71f22d-ee3e-49c0-82ff-dbc290af8082" providerId="ADAL" clId="{52783E72-204C-494D-B71A-2B0CBD9E5DC0}" dt="2025-08-26T23:59:24.920" v="4343" actId="20577"/>
        <pc:sldMkLst>
          <pc:docMk/>
          <pc:sldMk cId="344238468" sldId="319"/>
        </pc:sldMkLst>
        <pc:spChg chg="mod">
          <ac:chgData name="Steve Shellhammer" userId="0e71f22d-ee3e-49c0-82ff-dbc290af8082" providerId="ADAL" clId="{52783E72-204C-494D-B71A-2B0CBD9E5DC0}" dt="2025-08-26T15:04:33.829" v="4089" actId="20577"/>
          <ac:spMkLst>
            <pc:docMk/>
            <pc:sldMk cId="344238468" sldId="319"/>
            <ac:spMk id="2" creationId="{29C1C93C-7ADE-379C-FF74-E58E94C3869A}"/>
          </ac:spMkLst>
        </pc:spChg>
        <pc:spChg chg="mod">
          <ac:chgData name="Steve Shellhammer" userId="0e71f22d-ee3e-49c0-82ff-dbc290af8082" providerId="ADAL" clId="{52783E72-204C-494D-B71A-2B0CBD9E5DC0}" dt="2025-08-26T23:59:24.920" v="4343" actId="20577"/>
          <ac:spMkLst>
            <pc:docMk/>
            <pc:sldMk cId="344238468" sldId="319"/>
            <ac:spMk id="3" creationId="{CD61EB31-2CB2-A891-B0EF-4AF9876D200F}"/>
          </ac:spMkLst>
        </pc:spChg>
      </pc:sldChg>
      <pc:sldChg chg="addSp modSp new mod">
        <pc:chgData name="Steve Shellhammer" userId="0e71f22d-ee3e-49c0-82ff-dbc290af8082" providerId="ADAL" clId="{52783E72-204C-494D-B71A-2B0CBD9E5DC0}" dt="2025-09-05T23:29:52.928" v="4638" actId="113"/>
        <pc:sldMkLst>
          <pc:docMk/>
          <pc:sldMk cId="3908720251" sldId="320"/>
        </pc:sldMkLst>
        <pc:spChg chg="mod">
          <ac:chgData name="Steve Shellhammer" userId="0e71f22d-ee3e-49c0-82ff-dbc290af8082" providerId="ADAL" clId="{52783E72-204C-494D-B71A-2B0CBD9E5DC0}" dt="2025-09-05T23:27:57.228" v="4610" actId="6549"/>
          <ac:spMkLst>
            <pc:docMk/>
            <pc:sldMk cId="3908720251" sldId="320"/>
            <ac:spMk id="2" creationId="{8E16F245-E70A-12AE-1F32-C1311CDBF0AF}"/>
          </ac:spMkLst>
        </pc:spChg>
        <pc:spChg chg="mod">
          <ac:chgData name="Steve Shellhammer" userId="0e71f22d-ee3e-49c0-82ff-dbc290af8082" providerId="ADAL" clId="{52783E72-204C-494D-B71A-2B0CBD9E5DC0}" dt="2025-09-05T23:29:52.928" v="4638" actId="113"/>
          <ac:spMkLst>
            <pc:docMk/>
            <pc:sldMk cId="3908720251" sldId="320"/>
            <ac:spMk id="3" creationId="{2ED4C433-6D14-39C2-56CE-93E89338DEB0}"/>
          </ac:spMkLst>
        </pc:spChg>
        <pc:picChg chg="add mod">
          <ac:chgData name="Steve Shellhammer" userId="0e71f22d-ee3e-49c0-82ff-dbc290af8082" providerId="ADAL" clId="{52783E72-204C-494D-B71A-2B0CBD9E5DC0}" dt="2025-09-05T23:27:08.986" v="4564" actId="1036"/>
          <ac:picMkLst>
            <pc:docMk/>
            <pc:sldMk cId="3908720251" sldId="320"/>
            <ac:picMk id="7" creationId="{BE31364F-DF9D-D144-5D1A-A97AC4782CA2}"/>
          </ac:picMkLst>
        </pc:picChg>
        <pc:picChg chg="add mod">
          <ac:chgData name="Steve Shellhammer" userId="0e71f22d-ee3e-49c0-82ff-dbc290af8082" providerId="ADAL" clId="{52783E72-204C-494D-B71A-2B0CBD9E5DC0}" dt="2025-09-05T23:27:08.986" v="4564" actId="1036"/>
          <ac:picMkLst>
            <pc:docMk/>
            <pc:sldMk cId="3908720251" sldId="320"/>
            <ac:picMk id="8" creationId="{68326DA4-D47B-CA47-FE72-0EB173E2141F}"/>
          </ac:picMkLst>
        </pc:picChg>
      </pc:sldChg>
      <pc:sldChg chg="addSp delSp modSp add mod">
        <pc:chgData name="Steve Shellhammer" userId="0e71f22d-ee3e-49c0-82ff-dbc290af8082" providerId="ADAL" clId="{52783E72-204C-494D-B71A-2B0CBD9E5DC0}" dt="2025-09-05T23:30:16.474" v="4644" actId="113"/>
        <pc:sldMkLst>
          <pc:docMk/>
          <pc:sldMk cId="1661614771" sldId="321"/>
        </pc:sldMkLst>
        <pc:spChg chg="mod">
          <ac:chgData name="Steve Shellhammer" userId="0e71f22d-ee3e-49c0-82ff-dbc290af8082" providerId="ADAL" clId="{52783E72-204C-494D-B71A-2B0CBD9E5DC0}" dt="2025-09-05T23:28:10.696" v="4613" actId="20577"/>
          <ac:spMkLst>
            <pc:docMk/>
            <pc:sldMk cId="1661614771" sldId="321"/>
            <ac:spMk id="2" creationId="{57E8E7F7-8B4D-4198-A28E-3EC5C522058B}"/>
          </ac:spMkLst>
        </pc:spChg>
        <pc:spChg chg="mod">
          <ac:chgData name="Steve Shellhammer" userId="0e71f22d-ee3e-49c0-82ff-dbc290af8082" providerId="ADAL" clId="{52783E72-204C-494D-B71A-2B0CBD9E5DC0}" dt="2025-09-05T23:30:16.474" v="4644" actId="113"/>
          <ac:spMkLst>
            <pc:docMk/>
            <pc:sldMk cId="1661614771" sldId="321"/>
            <ac:spMk id="3" creationId="{D335E398-A54A-E60D-A3C8-D749512480BD}"/>
          </ac:spMkLst>
        </pc:spChg>
        <pc:picChg chg="add mod">
          <ac:chgData name="Steve Shellhammer" userId="0e71f22d-ee3e-49c0-82ff-dbc290af8082" providerId="ADAL" clId="{52783E72-204C-494D-B71A-2B0CBD9E5DC0}" dt="2025-09-05T23:28:45.551" v="4621" actId="1037"/>
          <ac:picMkLst>
            <pc:docMk/>
            <pc:sldMk cId="1661614771" sldId="321"/>
            <ac:picMk id="9" creationId="{5BB762E1-F732-C4F7-2E96-C7B1B28B6782}"/>
          </ac:picMkLst>
        </pc:picChg>
        <pc:picChg chg="add mod">
          <ac:chgData name="Steve Shellhammer" userId="0e71f22d-ee3e-49c0-82ff-dbc290af8082" providerId="ADAL" clId="{52783E72-204C-494D-B71A-2B0CBD9E5DC0}" dt="2025-09-05T23:29:15.100" v="4628" actId="1038"/>
          <ac:picMkLst>
            <pc:docMk/>
            <pc:sldMk cId="1661614771" sldId="321"/>
            <ac:picMk id="10" creationId="{F79E8D0E-6457-6ACE-1C20-EC47A3C51DC3}"/>
          </ac:picMkLst>
        </pc:picChg>
      </pc:sldChg>
      <pc:sldChg chg="modSp add mod">
        <pc:chgData name="Steve Shellhammer" userId="0e71f22d-ee3e-49c0-82ff-dbc290af8082" providerId="ADAL" clId="{52783E72-204C-494D-B71A-2B0CBD9E5DC0}" dt="2025-09-08T17:56:25.330" v="4925" actId="14100"/>
        <pc:sldMkLst>
          <pc:docMk/>
          <pc:sldMk cId="206422663" sldId="322"/>
        </pc:sldMkLst>
        <pc:spChg chg="mod">
          <ac:chgData name="Steve Shellhammer" userId="0e71f22d-ee3e-49c0-82ff-dbc290af8082" providerId="ADAL" clId="{52783E72-204C-494D-B71A-2B0CBD9E5DC0}" dt="2025-09-08T17:56:25.330" v="4925" actId="14100"/>
          <ac:spMkLst>
            <pc:docMk/>
            <pc:sldMk cId="206422663" sldId="322"/>
            <ac:spMk id="2" creationId="{87382A98-E4AD-BFAD-DCBC-BDDF9D01CEB3}"/>
          </ac:spMkLst>
        </pc:spChg>
        <pc:spChg chg="mod">
          <ac:chgData name="Steve Shellhammer" userId="0e71f22d-ee3e-49c0-82ff-dbc290af8082" providerId="ADAL" clId="{52783E72-204C-494D-B71A-2B0CBD9E5DC0}" dt="2025-09-08T17:54:02.123" v="4895" actId="20577"/>
          <ac:spMkLst>
            <pc:docMk/>
            <pc:sldMk cId="206422663" sldId="322"/>
            <ac:spMk id="3" creationId="{2414E4A5-54AC-C419-8F07-230E55CDE1DA}"/>
          </ac:spMkLst>
        </pc:spChg>
      </pc:sldChg>
      <pc:sldChg chg="add">
        <pc:chgData name="Steve Shellhammer" userId="0e71f22d-ee3e-49c0-82ff-dbc290af8082" providerId="ADAL" clId="{52783E72-204C-494D-B71A-2B0CBD9E5DC0}" dt="2025-09-08T17:53:37.674" v="4876"/>
        <pc:sldMkLst>
          <pc:docMk/>
          <pc:sldMk cId="196846020" sldId="323"/>
        </pc:sldMkLst>
      </pc:sldChg>
      <pc:sldChg chg="add">
        <pc:chgData name="Steve Shellhammer" userId="0e71f22d-ee3e-49c0-82ff-dbc290af8082" providerId="ADAL" clId="{52783E72-204C-494D-B71A-2B0CBD9E5DC0}" dt="2025-09-08T17:53:37.674" v="4876"/>
        <pc:sldMkLst>
          <pc:docMk/>
          <pc:sldMk cId="3144533714" sldId="324"/>
        </pc:sldMkLst>
      </pc:sldChg>
      <pc:sldChg chg="add del">
        <pc:chgData name="Steve Shellhammer" userId="0e71f22d-ee3e-49c0-82ff-dbc290af8082" providerId="ADAL" clId="{52783E72-204C-494D-B71A-2B0CBD9E5DC0}" dt="2025-09-08T17:54:53.136" v="4899" actId="47"/>
        <pc:sldMkLst>
          <pc:docMk/>
          <pc:sldMk cId="2339023381" sldId="325"/>
        </pc:sldMkLst>
      </pc:sldChg>
      <pc:sldChg chg="add">
        <pc:chgData name="Steve Shellhammer" userId="0e71f22d-ee3e-49c0-82ff-dbc290af8082" providerId="ADAL" clId="{52783E72-204C-494D-B71A-2B0CBD9E5DC0}" dt="2025-09-08T17:55:04.567" v="4900"/>
        <pc:sldMkLst>
          <pc:docMk/>
          <pc:sldMk cId="3372341625" sldId="325"/>
        </pc:sldMkLst>
      </pc:sldChg>
      <pc:sldChg chg="add del">
        <pc:chgData name="Steve Shellhammer" userId="0e71f22d-ee3e-49c0-82ff-dbc290af8082" providerId="ADAL" clId="{52783E72-204C-494D-B71A-2B0CBD9E5DC0}" dt="2025-09-08T17:54:53.136" v="4899" actId="47"/>
        <pc:sldMkLst>
          <pc:docMk/>
          <pc:sldMk cId="2171777905" sldId="326"/>
        </pc:sldMkLst>
      </pc:sldChg>
      <pc:sldChg chg="add">
        <pc:chgData name="Steve Shellhammer" userId="0e71f22d-ee3e-49c0-82ff-dbc290af8082" providerId="ADAL" clId="{52783E72-204C-494D-B71A-2B0CBD9E5DC0}" dt="2025-09-08T17:55:04.567" v="4900"/>
        <pc:sldMkLst>
          <pc:docMk/>
          <pc:sldMk cId="3426003630" sldId="326"/>
        </pc:sldMkLst>
      </pc:sldChg>
      <pc:sldChg chg="modSp new mod">
        <pc:chgData name="Steve Shellhammer" userId="0e71f22d-ee3e-49c0-82ff-dbc290af8082" providerId="ADAL" clId="{52783E72-204C-494D-B71A-2B0CBD9E5DC0}" dt="2025-09-08T18:40:41.413" v="5106" actId="1036"/>
        <pc:sldMkLst>
          <pc:docMk/>
          <pc:sldMk cId="3877763673" sldId="327"/>
        </pc:sldMkLst>
        <pc:spChg chg="mod">
          <ac:chgData name="Steve Shellhammer" userId="0e71f22d-ee3e-49c0-82ff-dbc290af8082" providerId="ADAL" clId="{52783E72-204C-494D-B71A-2B0CBD9E5DC0}" dt="2025-09-08T18:34:24.115" v="5060" actId="20577"/>
          <ac:spMkLst>
            <pc:docMk/>
            <pc:sldMk cId="3877763673" sldId="327"/>
            <ac:spMk id="2" creationId="{F99F29C5-9788-23F3-2D84-5777D3421B46}"/>
          </ac:spMkLst>
        </pc:spChg>
        <pc:spChg chg="mod">
          <ac:chgData name="Steve Shellhammer" userId="0e71f22d-ee3e-49c0-82ff-dbc290af8082" providerId="ADAL" clId="{52783E72-204C-494D-B71A-2B0CBD9E5DC0}" dt="2025-09-08T18:40:41.413" v="5106" actId="1036"/>
          <ac:spMkLst>
            <pc:docMk/>
            <pc:sldMk cId="3877763673" sldId="327"/>
            <ac:spMk id="3" creationId="{DF168BF1-D444-0013-F3A8-EAD5BCFFBCEE}"/>
          </ac:spMkLst>
        </pc:spChg>
      </pc:sldChg>
      <pc:sldMasterChg chg="modSldLayout">
        <pc:chgData name="Steve Shellhammer" userId="0e71f22d-ee3e-49c0-82ff-dbc290af8082" providerId="ADAL" clId="{52783E72-204C-494D-B71A-2B0CBD9E5DC0}" dt="2025-09-15T15:28:15.889" v="5157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52783E72-204C-494D-B71A-2B0CBD9E5DC0}" dt="2025-09-15T15:28:15.889" v="5157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52783E72-204C-494D-B71A-2B0CBD9E5DC0}" dt="2025-09-15T15:28:15.889" v="5157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DF00792E-8A8C-442F-966D-242E61D94E2B}"/>
    <pc:docChg chg="custSel addSld delSld modSld">
      <pc:chgData name="Steve Shellhammer" userId="0e71f22d-ee3e-49c0-82ff-dbc290af8082" providerId="ADAL" clId="{DF00792E-8A8C-442F-966D-242E61D94E2B}" dt="2025-04-24T15:29:57.420" v="1153" actId="20577"/>
      <pc:docMkLst>
        <pc:docMk/>
      </pc:docMkLst>
      <pc:sldChg chg="modSp mod">
        <pc:chgData name="Steve Shellhammer" userId="0e71f22d-ee3e-49c0-82ff-dbc290af8082" providerId="ADAL" clId="{DF00792E-8A8C-442F-966D-242E61D94E2B}" dt="2025-04-15T17:22:49.524" v="912" actId="20577"/>
        <pc:sldMkLst>
          <pc:docMk/>
          <pc:sldMk cId="3416251944" sldId="644"/>
        </pc:sldMkLst>
      </pc:sldChg>
      <pc:sldChg chg="modSp mod">
        <pc:chgData name="Steve Shellhammer" userId="0e71f22d-ee3e-49c0-82ff-dbc290af8082" providerId="ADAL" clId="{DF00792E-8A8C-442F-966D-242E61D94E2B}" dt="2025-04-15T17:12:16.968" v="332" actId="14100"/>
        <pc:sldMkLst>
          <pc:docMk/>
          <pc:sldMk cId="3054541256" sldId="645"/>
        </pc:sldMkLst>
      </pc:sldChg>
      <pc:sldChg chg="modSp mod">
        <pc:chgData name="Steve Shellhammer" userId="0e71f22d-ee3e-49c0-82ff-dbc290af8082" providerId="ADAL" clId="{DF00792E-8A8C-442F-966D-242E61D94E2B}" dt="2025-04-15T17:15:11.259" v="389" actId="1035"/>
        <pc:sldMkLst>
          <pc:docMk/>
          <pc:sldMk cId="791970837" sldId="646"/>
        </pc:sldMkLst>
      </pc:sldChg>
      <pc:sldChg chg="modSp del mod">
        <pc:chgData name="Steve Shellhammer" userId="0e71f22d-ee3e-49c0-82ff-dbc290af8082" providerId="ADAL" clId="{DF00792E-8A8C-442F-966D-242E61D94E2B}" dt="2025-04-15T17:15:17.473" v="390" actId="47"/>
        <pc:sldMkLst>
          <pc:docMk/>
          <pc:sldMk cId="1745288792" sldId="647"/>
        </pc:sldMkLst>
      </pc:sldChg>
      <pc:sldChg chg="del">
        <pc:chgData name="Steve Shellhammer" userId="0e71f22d-ee3e-49c0-82ff-dbc290af8082" providerId="ADAL" clId="{DF00792E-8A8C-442F-966D-242E61D94E2B}" dt="2025-04-15T17:15:36.315" v="391" actId="47"/>
        <pc:sldMkLst>
          <pc:docMk/>
          <pc:sldMk cId="2360893619" sldId="650"/>
        </pc:sldMkLst>
      </pc:sldChg>
      <pc:sldChg chg="del">
        <pc:chgData name="Steve Shellhammer" userId="0e71f22d-ee3e-49c0-82ff-dbc290af8082" providerId="ADAL" clId="{DF00792E-8A8C-442F-966D-242E61D94E2B}" dt="2025-04-15T17:15:36.315" v="391" actId="47"/>
        <pc:sldMkLst>
          <pc:docMk/>
          <pc:sldMk cId="1516948804" sldId="651"/>
        </pc:sldMkLst>
      </pc:sldChg>
      <pc:sldChg chg="del">
        <pc:chgData name="Steve Shellhammer" userId="0e71f22d-ee3e-49c0-82ff-dbc290af8082" providerId="ADAL" clId="{DF00792E-8A8C-442F-966D-242E61D94E2B}" dt="2025-04-15T17:15:36.315" v="391" actId="47"/>
        <pc:sldMkLst>
          <pc:docMk/>
          <pc:sldMk cId="2364365508" sldId="652"/>
        </pc:sldMkLst>
      </pc:sldChg>
      <pc:sldChg chg="del">
        <pc:chgData name="Steve Shellhammer" userId="0e71f22d-ee3e-49c0-82ff-dbc290af8082" providerId="ADAL" clId="{DF00792E-8A8C-442F-966D-242E61D94E2B}" dt="2025-04-15T17:16:13.738" v="392" actId="47"/>
        <pc:sldMkLst>
          <pc:docMk/>
          <pc:sldMk cId="1909578015" sldId="655"/>
        </pc:sldMkLst>
      </pc:sldChg>
      <pc:sldChg chg="del">
        <pc:chgData name="Steve Shellhammer" userId="0e71f22d-ee3e-49c0-82ff-dbc290af8082" providerId="ADAL" clId="{DF00792E-8A8C-442F-966D-242E61D94E2B}" dt="2025-04-15T17:16:13.738" v="392" actId="47"/>
        <pc:sldMkLst>
          <pc:docMk/>
          <pc:sldMk cId="1142460089" sldId="656"/>
        </pc:sldMkLst>
      </pc:sldChg>
      <pc:sldChg chg="del">
        <pc:chgData name="Steve Shellhammer" userId="0e71f22d-ee3e-49c0-82ff-dbc290af8082" providerId="ADAL" clId="{DF00792E-8A8C-442F-966D-242E61D94E2B}" dt="2025-04-15T17:16:13.738" v="392" actId="47"/>
        <pc:sldMkLst>
          <pc:docMk/>
          <pc:sldMk cId="1807179456" sldId="657"/>
        </pc:sldMkLst>
      </pc:sldChg>
      <pc:sldChg chg="modSp mod">
        <pc:chgData name="Steve Shellhammer" userId="0e71f22d-ee3e-49c0-82ff-dbc290af8082" providerId="ADAL" clId="{DF00792E-8A8C-442F-966D-242E61D94E2B}" dt="2025-04-24T15:29:57.420" v="1153" actId="20577"/>
        <pc:sldMkLst>
          <pc:docMk/>
          <pc:sldMk cId="636833392" sldId="658"/>
        </pc:sldMkLst>
      </pc:sldChg>
      <pc:sldChg chg="modSp new mod">
        <pc:chgData name="Steve Shellhammer" userId="0e71f22d-ee3e-49c0-82ff-dbc290af8082" providerId="ADAL" clId="{DF00792E-8A8C-442F-966D-242E61D94E2B}" dt="2025-04-16T16:00:15.057" v="1120" actId="20577"/>
        <pc:sldMkLst>
          <pc:docMk/>
          <pc:sldMk cId="46153395" sldId="659"/>
        </pc:sldMkLst>
      </pc:sldChg>
      <pc:sldChg chg="del">
        <pc:chgData name="Steve Shellhammer" userId="0e71f22d-ee3e-49c0-82ff-dbc290af8082" providerId="ADAL" clId="{DF00792E-8A8C-442F-966D-242E61D94E2B}" dt="2025-04-15T17:16:13.738" v="392" actId="47"/>
        <pc:sldMkLst>
          <pc:docMk/>
          <pc:sldMk cId="2950795848" sldId="659"/>
        </pc:sldMkLst>
      </pc:sldChg>
    </pc:docChg>
  </pc:docChgLst>
  <pc:docChgLst>
    <pc:chgData name="Steve Shellhammer" userId="0e71f22d-ee3e-49c0-82ff-dbc290af8082" providerId="ADAL" clId="{B2223A41-F242-4799-AA49-B390EDE1B2B4}"/>
    <pc:docChg chg="undo custSel addSld delSld modSld sldOrd">
      <pc:chgData name="Steve Shellhammer" userId="0e71f22d-ee3e-49c0-82ff-dbc290af8082" providerId="ADAL" clId="{B2223A41-F242-4799-AA49-B390EDE1B2B4}" dt="2022-10-14T23:55:17.375" v="2622" actId="404"/>
      <pc:docMkLst>
        <pc:docMk/>
      </pc:docMkLst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491374436" sldId="529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1327337493" sldId="530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1294843283" sldId="531"/>
        </pc:sldMkLst>
      </pc:sldChg>
      <pc:sldChg chg="modSp mod ord">
        <pc:chgData name="Steve Shellhammer" userId="0e71f22d-ee3e-49c0-82ff-dbc290af8082" providerId="ADAL" clId="{B2223A41-F242-4799-AA49-B390EDE1B2B4}" dt="2022-10-14T23:40:21.936" v="1758"/>
        <pc:sldMkLst>
          <pc:docMk/>
          <pc:sldMk cId="3326374592" sldId="532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2774879971" sldId="534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2721194055" sldId="535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1369013148" sldId="536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1345301289" sldId="537"/>
        </pc:sldMkLst>
      </pc:sldChg>
      <pc:sldChg chg="modSp new mod">
        <pc:chgData name="Steve Shellhammer" userId="0e71f22d-ee3e-49c0-82ff-dbc290af8082" providerId="ADAL" clId="{B2223A41-F242-4799-AA49-B390EDE1B2B4}" dt="2022-10-14T22:12:26.249" v="329" actId="20577"/>
        <pc:sldMkLst>
          <pc:docMk/>
          <pc:sldMk cId="529197180" sldId="538"/>
        </pc:sldMkLst>
      </pc:sldChg>
      <pc:sldChg chg="addSp delSp modSp new mod">
        <pc:chgData name="Steve Shellhammer" userId="0e71f22d-ee3e-49c0-82ff-dbc290af8082" providerId="ADAL" clId="{B2223A41-F242-4799-AA49-B390EDE1B2B4}" dt="2022-10-14T22:45:45.511" v="676" actId="404"/>
        <pc:sldMkLst>
          <pc:docMk/>
          <pc:sldMk cId="3739150511" sldId="539"/>
        </pc:sldMkLst>
      </pc:sldChg>
      <pc:sldChg chg="addSp delSp modSp add mod">
        <pc:chgData name="Steve Shellhammer" userId="0e71f22d-ee3e-49c0-82ff-dbc290af8082" providerId="ADAL" clId="{B2223A41-F242-4799-AA49-B390EDE1B2B4}" dt="2022-10-14T22:48:54.804" v="689" actId="1076"/>
        <pc:sldMkLst>
          <pc:docMk/>
          <pc:sldMk cId="3270413454" sldId="540"/>
        </pc:sldMkLst>
      </pc:sldChg>
      <pc:sldChg chg="addSp modSp new mod">
        <pc:chgData name="Steve Shellhammer" userId="0e71f22d-ee3e-49c0-82ff-dbc290af8082" providerId="ADAL" clId="{B2223A41-F242-4799-AA49-B390EDE1B2B4}" dt="2022-10-14T23:00:47.876" v="797" actId="14100"/>
        <pc:sldMkLst>
          <pc:docMk/>
          <pc:sldMk cId="3754947169" sldId="541"/>
        </pc:sldMkLst>
      </pc:sldChg>
      <pc:sldChg chg="addSp delSp modSp add mod">
        <pc:chgData name="Steve Shellhammer" userId="0e71f22d-ee3e-49c0-82ff-dbc290af8082" providerId="ADAL" clId="{B2223A41-F242-4799-AA49-B390EDE1B2B4}" dt="2022-10-14T23:19:03.646" v="1026" actId="1076"/>
        <pc:sldMkLst>
          <pc:docMk/>
          <pc:sldMk cId="1781948088" sldId="542"/>
        </pc:sldMkLst>
      </pc:sldChg>
      <pc:sldChg chg="addSp delSp modSp new mod">
        <pc:chgData name="Steve Shellhammer" userId="0e71f22d-ee3e-49c0-82ff-dbc290af8082" providerId="ADAL" clId="{B2223A41-F242-4799-AA49-B390EDE1B2B4}" dt="2022-10-14T23:34:52.614" v="1659" actId="207"/>
        <pc:sldMkLst>
          <pc:docMk/>
          <pc:sldMk cId="1135066213" sldId="543"/>
        </pc:sldMkLst>
      </pc:sldChg>
      <pc:sldChg chg="add del">
        <pc:chgData name="Steve Shellhammer" userId="0e71f22d-ee3e-49c0-82ff-dbc290af8082" providerId="ADAL" clId="{B2223A41-F242-4799-AA49-B390EDE1B2B4}" dt="2022-10-14T23:04:09.746" v="808" actId="47"/>
        <pc:sldMkLst>
          <pc:docMk/>
          <pc:sldMk cId="3073245416" sldId="543"/>
        </pc:sldMkLst>
      </pc:sldChg>
      <pc:sldChg chg="modSp new mod">
        <pc:chgData name="Steve Shellhammer" userId="0e71f22d-ee3e-49c0-82ff-dbc290af8082" providerId="ADAL" clId="{B2223A41-F242-4799-AA49-B390EDE1B2B4}" dt="2022-10-14T23:34:46.462" v="1658" actId="1076"/>
        <pc:sldMkLst>
          <pc:docMk/>
          <pc:sldMk cId="3185913972" sldId="544"/>
        </pc:sldMkLst>
      </pc:sldChg>
      <pc:sldChg chg="addSp delSp modSp add mod">
        <pc:chgData name="Steve Shellhammer" userId="0e71f22d-ee3e-49c0-82ff-dbc290af8082" providerId="ADAL" clId="{B2223A41-F242-4799-AA49-B390EDE1B2B4}" dt="2022-10-14T23:37:52.114" v="1711" actId="1038"/>
        <pc:sldMkLst>
          <pc:docMk/>
          <pc:sldMk cId="2025649819" sldId="545"/>
        </pc:sldMkLst>
      </pc:sldChg>
      <pc:sldChg chg="addSp delSp modSp new mod">
        <pc:chgData name="Steve Shellhammer" userId="0e71f22d-ee3e-49c0-82ff-dbc290af8082" providerId="ADAL" clId="{B2223A41-F242-4799-AA49-B390EDE1B2B4}" dt="2022-10-14T23:40:11.779" v="1756" actId="20577"/>
        <pc:sldMkLst>
          <pc:docMk/>
          <pc:sldMk cId="219007463" sldId="546"/>
        </pc:sldMkLst>
      </pc:sldChg>
      <pc:sldChg chg="modSp new mod">
        <pc:chgData name="Steve Shellhammer" userId="0e71f22d-ee3e-49c0-82ff-dbc290af8082" providerId="ADAL" clId="{B2223A41-F242-4799-AA49-B390EDE1B2B4}" dt="2022-10-14T23:47:00.805" v="2261" actId="207"/>
        <pc:sldMkLst>
          <pc:docMk/>
          <pc:sldMk cId="4083141371" sldId="547"/>
        </pc:sldMkLst>
      </pc:sldChg>
      <pc:sldChg chg="addSp delSp modSp new mod">
        <pc:chgData name="Steve Shellhammer" userId="0e71f22d-ee3e-49c0-82ff-dbc290af8082" providerId="ADAL" clId="{B2223A41-F242-4799-AA49-B390EDE1B2B4}" dt="2022-10-14T23:54:35.301" v="2590" actId="1076"/>
        <pc:sldMkLst>
          <pc:docMk/>
          <pc:sldMk cId="1425276553" sldId="548"/>
        </pc:sldMkLst>
      </pc:sldChg>
      <pc:sldChg chg="modSp new mod">
        <pc:chgData name="Steve Shellhammer" userId="0e71f22d-ee3e-49c0-82ff-dbc290af8082" providerId="ADAL" clId="{B2223A41-F242-4799-AA49-B390EDE1B2B4}" dt="2022-10-14T23:48:23.155" v="2418" actId="20577"/>
        <pc:sldMkLst>
          <pc:docMk/>
          <pc:sldMk cId="2878109814" sldId="549"/>
        </pc:sldMkLst>
      </pc:sldChg>
      <pc:sldChg chg="modSp new mod">
        <pc:chgData name="Steve Shellhammer" userId="0e71f22d-ee3e-49c0-82ff-dbc290af8082" providerId="ADAL" clId="{B2223A41-F242-4799-AA49-B390EDE1B2B4}" dt="2022-10-14T23:51:29.114" v="2452" actId="14100"/>
        <pc:sldMkLst>
          <pc:docMk/>
          <pc:sldMk cId="1027423436" sldId="550"/>
        </pc:sldMkLst>
      </pc:sldChg>
      <pc:sldChg chg="addSp delSp modSp add mod">
        <pc:chgData name="Steve Shellhammer" userId="0e71f22d-ee3e-49c0-82ff-dbc290af8082" providerId="ADAL" clId="{B2223A41-F242-4799-AA49-B390EDE1B2B4}" dt="2022-10-14T23:52:13.284" v="2463" actId="1076"/>
        <pc:sldMkLst>
          <pc:docMk/>
          <pc:sldMk cId="1632774051" sldId="551"/>
        </pc:sldMkLst>
      </pc:sldChg>
      <pc:sldChg chg="modSp add mod">
        <pc:chgData name="Steve Shellhammer" userId="0e71f22d-ee3e-49c0-82ff-dbc290af8082" providerId="ADAL" clId="{B2223A41-F242-4799-AA49-B390EDE1B2B4}" dt="2022-10-14T23:55:17.375" v="2622" actId="404"/>
        <pc:sldMkLst>
          <pc:docMk/>
          <pc:sldMk cId="562319474" sldId="552"/>
        </pc:sldMkLst>
      </pc:sldChg>
    </pc:docChg>
  </pc:docChgLst>
  <pc:docChgLst>
    <pc:chgData name="Steve Shellhammer" userId="0e71f22d-ee3e-49c0-82ff-dbc290af8082" providerId="ADAL" clId="{AC8AA1CB-7231-4F9F-8873-6A0E9D52CE32}"/>
    <pc:docChg chg="custSel addSld delSld modSld modMainMaster">
      <pc:chgData name="Steve Shellhammer" userId="0e71f22d-ee3e-49c0-82ff-dbc290af8082" providerId="ADAL" clId="{AC8AA1CB-7231-4F9F-8873-6A0E9D52CE32}" dt="2021-10-19T21:35:57.847" v="2554" actId="20577"/>
      <pc:docMkLst>
        <pc:docMk/>
      </pc:docMkLst>
      <pc:sldChg chg="modSp mod">
        <pc:chgData name="Steve Shellhammer" userId="0e71f22d-ee3e-49c0-82ff-dbc290af8082" providerId="ADAL" clId="{AC8AA1CB-7231-4F9F-8873-6A0E9D52CE32}" dt="2021-10-19T21:35:27.222" v="2547" actId="1037"/>
        <pc:sldMkLst>
          <pc:docMk/>
          <pc:sldMk cId="0" sldId="256"/>
        </pc:sldMkLst>
      </pc:sldChg>
      <pc:sldChg chg="modSp mod">
        <pc:chgData name="Steve Shellhammer" userId="0e71f22d-ee3e-49c0-82ff-dbc290af8082" providerId="ADAL" clId="{AC8AA1CB-7231-4F9F-8873-6A0E9D52CE32}" dt="2021-10-19T20:57:31.291" v="1455" actId="20577"/>
        <pc:sldMkLst>
          <pc:docMk/>
          <pc:sldMk cId="491374436" sldId="529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1033386959" sldId="530"/>
        </pc:sldMkLst>
      </pc:sldChg>
      <pc:sldChg chg="addSp modSp new mod">
        <pc:chgData name="Steve Shellhammer" userId="0e71f22d-ee3e-49c0-82ff-dbc290af8082" providerId="ADAL" clId="{AC8AA1CB-7231-4F9F-8873-6A0E9D52CE32}" dt="2021-10-19T21:00:34.967" v="1744" actId="14100"/>
        <pc:sldMkLst>
          <pc:docMk/>
          <pc:sldMk cId="1522346237" sldId="530"/>
        </pc:sldMkLst>
      </pc:sldChg>
      <pc:sldChg chg="addSp modSp new mod">
        <pc:chgData name="Steve Shellhammer" userId="0e71f22d-ee3e-49c0-82ff-dbc290af8082" providerId="ADAL" clId="{AC8AA1CB-7231-4F9F-8873-6A0E9D52CE32}" dt="2021-10-19T21:35:57.847" v="2554" actId="20577"/>
        <pc:sldMkLst>
          <pc:docMk/>
          <pc:sldMk cId="3091154829" sldId="531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940175403" sldId="531"/>
        </pc:sldMkLst>
      </pc:sldChg>
      <pc:sldChg chg="addSp modSp new mod">
        <pc:chgData name="Steve Shellhammer" userId="0e71f22d-ee3e-49c0-82ff-dbc290af8082" providerId="ADAL" clId="{AC8AA1CB-7231-4F9F-8873-6A0E9D52CE32}" dt="2021-10-19T21:14:49.461" v="2259" actId="14100"/>
        <pc:sldMkLst>
          <pc:docMk/>
          <pc:sldMk cId="3611220658" sldId="532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646594998" sldId="532"/>
        </pc:sldMkLst>
      </pc:sldChg>
      <pc:sldChg chg="modSp new mod">
        <pc:chgData name="Steve Shellhammer" userId="0e71f22d-ee3e-49c0-82ff-dbc290af8082" providerId="ADAL" clId="{AC8AA1CB-7231-4F9F-8873-6A0E9D52CE32}" dt="2021-10-19T21:16:10.747" v="2531" actId="15"/>
        <pc:sldMkLst>
          <pc:docMk/>
          <pc:sldMk cId="696924047" sldId="533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1470928392" sldId="533"/>
        </pc:sldMkLst>
      </pc:sldChg>
      <pc:sldChg chg="modSp new del mod">
        <pc:chgData name="Steve Shellhammer" userId="0e71f22d-ee3e-49c0-82ff-dbc290af8082" providerId="ADAL" clId="{AC8AA1CB-7231-4F9F-8873-6A0E9D52CE32}" dt="2021-10-19T21:14:43.273" v="2258" actId="47"/>
        <pc:sldMkLst>
          <pc:docMk/>
          <pc:sldMk cId="3412841901" sldId="533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533804203" sldId="534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913928595" sldId="536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716857888" sldId="537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538287792" sldId="538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40634408" sldId="539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090575766" sldId="540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549475240" sldId="541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476637942" sldId="542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1889909565" sldId="543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976029669" sldId="544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437962698" sldId="545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4045638809" sldId="546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429976484" sldId="547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300417582" sldId="548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41061038" sldId="549"/>
        </pc:sldMkLst>
      </pc:sldChg>
      <pc:sldMasterChg chg="modSldLayout">
        <pc:chgData name="Steve Shellhammer" userId="0e71f22d-ee3e-49c0-82ff-dbc290af8082" providerId="ADAL" clId="{AC8AA1CB-7231-4F9F-8873-6A0E9D52CE32}" dt="2021-10-19T21:34:57.895" v="2539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AC8AA1CB-7231-4F9F-8873-6A0E9D52CE32}" dt="2021-10-19T21:34:57.895" v="2539" actId="2057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  <pc:docChgLst>
    <pc:chgData name="Steve Shellhammer" userId="0e71f22d-ee3e-49c0-82ff-dbc290af8082" providerId="ADAL" clId="{F718944D-3EDF-43E8-890B-133C22958E21}"/>
    <pc:docChg chg="undo custSel addSld delSld modSld sldOrd modMainMaster">
      <pc:chgData name="Steve Shellhammer" userId="0e71f22d-ee3e-49c0-82ff-dbc290af8082" providerId="ADAL" clId="{F718944D-3EDF-43E8-890B-133C22958E21}" dt="2025-03-09T18:29:34.669" v="12122"/>
      <pc:docMkLst>
        <pc:docMk/>
      </pc:docMkLst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2060461938" sldId="607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2460021355" sldId="609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1145829403" sldId="610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2835748976" sldId="611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3660220991" sldId="613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843504882" sldId="614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4049907211" sldId="615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3571426537" sldId="616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437436726" sldId="617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101363789" sldId="619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3330696826" sldId="620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1431270486" sldId="622"/>
        </pc:sldMkLst>
      </pc:sldChg>
      <pc:sldChg chg="delSp modSp new del mod">
        <pc:chgData name="Steve Shellhammer" userId="0e71f22d-ee3e-49c0-82ff-dbc290af8082" providerId="ADAL" clId="{F718944D-3EDF-43E8-890B-133C22958E21}" dt="2025-01-02T17:28:28.959" v="2702" actId="47"/>
        <pc:sldMkLst>
          <pc:docMk/>
          <pc:sldMk cId="2320276300" sldId="623"/>
        </pc:sldMkLst>
      </pc:sldChg>
      <pc:sldChg chg="modSp add mod">
        <pc:chgData name="Steve Shellhammer" userId="0e71f22d-ee3e-49c0-82ff-dbc290af8082" providerId="ADAL" clId="{F718944D-3EDF-43E8-890B-133C22958E21}" dt="2025-03-09T17:54:01.278" v="12032" actId="20577"/>
        <pc:sldMkLst>
          <pc:docMk/>
          <pc:sldMk cId="1698326807" sldId="624"/>
        </pc:sldMkLst>
      </pc:sldChg>
      <pc:sldChg chg="modSp new del mod">
        <pc:chgData name="Steve Shellhammer" userId="0e71f22d-ee3e-49c0-82ff-dbc290af8082" providerId="ADAL" clId="{F718944D-3EDF-43E8-890B-133C22958E21}" dt="2025-02-07T19:26:16.421" v="10317" actId="47"/>
        <pc:sldMkLst>
          <pc:docMk/>
          <pc:sldMk cId="1462831651" sldId="625"/>
        </pc:sldMkLst>
      </pc:sldChg>
      <pc:sldChg chg="addSp modSp new del mod">
        <pc:chgData name="Steve Shellhammer" userId="0e71f22d-ee3e-49c0-82ff-dbc290af8082" providerId="ADAL" clId="{F718944D-3EDF-43E8-890B-133C22958E21}" dt="2025-02-07T19:26:16.421" v="10317" actId="47"/>
        <pc:sldMkLst>
          <pc:docMk/>
          <pc:sldMk cId="2546294348" sldId="626"/>
        </pc:sldMkLst>
      </pc:sldChg>
      <pc:sldChg chg="modSp new del mod">
        <pc:chgData name="Steve Shellhammer" userId="0e71f22d-ee3e-49c0-82ff-dbc290af8082" providerId="ADAL" clId="{F718944D-3EDF-43E8-890B-133C22958E21}" dt="2025-02-07T19:26:39.493" v="10318" actId="47"/>
        <pc:sldMkLst>
          <pc:docMk/>
          <pc:sldMk cId="2427450657" sldId="627"/>
        </pc:sldMkLst>
      </pc:sldChg>
      <pc:sldChg chg="addSp delSp modSp new mod">
        <pc:chgData name="Steve Shellhammer" userId="0e71f22d-ee3e-49c0-82ff-dbc290af8082" providerId="ADAL" clId="{F718944D-3EDF-43E8-890B-133C22958E21}" dt="2025-02-07T19:33:42.418" v="10665" actId="1076"/>
        <pc:sldMkLst>
          <pc:docMk/>
          <pc:sldMk cId="3435654242" sldId="628"/>
        </pc:sldMkLst>
      </pc:sldChg>
      <pc:sldChg chg="addSp delSp modSp new del mod">
        <pc:chgData name="Steve Shellhammer" userId="0e71f22d-ee3e-49c0-82ff-dbc290af8082" providerId="ADAL" clId="{F718944D-3EDF-43E8-890B-133C22958E21}" dt="2025-01-31T23:01:48.088" v="8821" actId="47"/>
        <pc:sldMkLst>
          <pc:docMk/>
          <pc:sldMk cId="456884260" sldId="629"/>
        </pc:sldMkLst>
      </pc:sldChg>
      <pc:sldChg chg="addSp modSp new del mod ord">
        <pc:chgData name="Steve Shellhammer" userId="0e71f22d-ee3e-49c0-82ff-dbc290af8082" providerId="ADAL" clId="{F718944D-3EDF-43E8-890B-133C22958E21}" dt="2025-02-07T19:26:16.421" v="10317" actId="47"/>
        <pc:sldMkLst>
          <pc:docMk/>
          <pc:sldMk cId="3384019841" sldId="630"/>
        </pc:sldMkLst>
      </pc:sldChg>
      <pc:sldChg chg="addSp delSp modSp new mod">
        <pc:chgData name="Steve Shellhammer" userId="0e71f22d-ee3e-49c0-82ff-dbc290af8082" providerId="ADAL" clId="{F718944D-3EDF-43E8-890B-133C22958E21}" dt="2025-02-07T19:53:33.962" v="11994" actId="167"/>
        <pc:sldMkLst>
          <pc:docMk/>
          <pc:sldMk cId="2753591371" sldId="631"/>
        </pc:sldMkLst>
      </pc:sldChg>
      <pc:sldChg chg="modSp new mod">
        <pc:chgData name="Steve Shellhammer" userId="0e71f22d-ee3e-49c0-82ff-dbc290af8082" providerId="ADAL" clId="{F718944D-3EDF-43E8-890B-133C22958E21}" dt="2025-02-07T19:54:54.267" v="12002" actId="20577"/>
        <pc:sldMkLst>
          <pc:docMk/>
          <pc:sldMk cId="1857020960" sldId="632"/>
        </pc:sldMkLst>
      </pc:sldChg>
      <pc:sldChg chg="modSp new mod">
        <pc:chgData name="Steve Shellhammer" userId="0e71f22d-ee3e-49c0-82ff-dbc290af8082" providerId="ADAL" clId="{F718944D-3EDF-43E8-890B-133C22958E21}" dt="2025-01-24T16:56:48.096" v="8657" actId="20577"/>
        <pc:sldMkLst>
          <pc:docMk/>
          <pc:sldMk cId="3294778214" sldId="633"/>
        </pc:sldMkLst>
      </pc:sldChg>
      <pc:sldChg chg="addSp delSp modSp new mod">
        <pc:chgData name="Steve Shellhammer" userId="0e71f22d-ee3e-49c0-82ff-dbc290af8082" providerId="ADAL" clId="{F718944D-3EDF-43E8-890B-133C22958E21}" dt="2025-02-07T19:27:07.483" v="10327" actId="1076"/>
        <pc:sldMkLst>
          <pc:docMk/>
          <pc:sldMk cId="3384420077" sldId="634"/>
        </pc:sldMkLst>
      </pc:sldChg>
      <pc:sldChg chg="modSp new mod">
        <pc:chgData name="Steve Shellhammer" userId="0e71f22d-ee3e-49c0-82ff-dbc290af8082" providerId="ADAL" clId="{F718944D-3EDF-43E8-890B-133C22958E21}" dt="2025-01-31T23:02:52.568" v="8877" actId="20577"/>
        <pc:sldMkLst>
          <pc:docMk/>
          <pc:sldMk cId="3427692152" sldId="635"/>
        </pc:sldMkLst>
      </pc:sldChg>
      <pc:sldChg chg="modSp new mod">
        <pc:chgData name="Steve Shellhammer" userId="0e71f22d-ee3e-49c0-82ff-dbc290af8082" providerId="ADAL" clId="{F718944D-3EDF-43E8-890B-133C22958E21}" dt="2025-02-07T19:28:07.268" v="10328" actId="20577"/>
        <pc:sldMkLst>
          <pc:docMk/>
          <pc:sldMk cId="873630558" sldId="636"/>
        </pc:sldMkLst>
      </pc:sldChg>
      <pc:sldChg chg="addSp delSp modSp add mod">
        <pc:chgData name="Steve Shellhammer" userId="0e71f22d-ee3e-49c0-82ff-dbc290af8082" providerId="ADAL" clId="{F718944D-3EDF-43E8-890B-133C22958E21}" dt="2025-02-07T19:56:13.804" v="12009" actId="1035"/>
        <pc:sldMkLst>
          <pc:docMk/>
          <pc:sldMk cId="915385252" sldId="637"/>
        </pc:sldMkLst>
      </pc:sldChg>
      <pc:sldChg chg="modSp new del mod">
        <pc:chgData name="Steve Shellhammer" userId="0e71f22d-ee3e-49c0-82ff-dbc290af8082" providerId="ADAL" clId="{F718944D-3EDF-43E8-890B-133C22958E21}" dt="2025-02-07T19:51:47.294" v="11986" actId="47"/>
        <pc:sldMkLst>
          <pc:docMk/>
          <pc:sldMk cId="3384231578" sldId="638"/>
        </pc:sldMkLst>
      </pc:sldChg>
      <pc:sldChg chg="addSp delSp modSp new del mod">
        <pc:chgData name="Steve Shellhammer" userId="0e71f22d-ee3e-49c0-82ff-dbc290af8082" providerId="ADAL" clId="{F718944D-3EDF-43E8-890B-133C22958E21}" dt="2025-02-07T19:51:47.294" v="11986" actId="47"/>
        <pc:sldMkLst>
          <pc:docMk/>
          <pc:sldMk cId="1103572191" sldId="639"/>
        </pc:sldMkLst>
      </pc:sldChg>
      <pc:sldChg chg="addSp delSp modSp add del mod ord">
        <pc:chgData name="Steve Shellhammer" userId="0e71f22d-ee3e-49c0-82ff-dbc290af8082" providerId="ADAL" clId="{F718944D-3EDF-43E8-890B-133C22958E21}" dt="2025-02-07T19:51:47.294" v="11986" actId="47"/>
        <pc:sldMkLst>
          <pc:docMk/>
          <pc:sldMk cId="2637393644" sldId="640"/>
        </pc:sldMkLst>
      </pc:sldChg>
      <pc:sldChg chg="addSp delSp modSp add mod">
        <pc:chgData name="Steve Shellhammer" userId="0e71f22d-ee3e-49c0-82ff-dbc290af8082" providerId="ADAL" clId="{F718944D-3EDF-43E8-890B-133C22958E21}" dt="2025-02-07T19:34:07.827" v="10673" actId="1036"/>
        <pc:sldMkLst>
          <pc:docMk/>
          <pc:sldMk cId="3172964857" sldId="641"/>
        </pc:sldMkLst>
      </pc:sldChg>
      <pc:sldChg chg="modSp new del mod">
        <pc:chgData name="Steve Shellhammer" userId="0e71f22d-ee3e-49c0-82ff-dbc290af8082" providerId="ADAL" clId="{F718944D-3EDF-43E8-890B-133C22958E21}" dt="2025-02-07T19:51:47.294" v="11986" actId="47"/>
        <pc:sldMkLst>
          <pc:docMk/>
          <pc:sldMk cId="360149772" sldId="642"/>
        </pc:sldMkLst>
      </pc:sldChg>
      <pc:sldChg chg="addSp modSp new mod ord">
        <pc:chgData name="Steve Shellhammer" userId="0e71f22d-ee3e-49c0-82ff-dbc290af8082" providerId="ADAL" clId="{F718944D-3EDF-43E8-890B-133C22958E21}" dt="2025-02-07T19:51:07.469" v="11979"/>
        <pc:sldMkLst>
          <pc:docMk/>
          <pc:sldMk cId="3384883424" sldId="643"/>
        </pc:sldMkLst>
      </pc:sldChg>
      <pc:sldChg chg="modSp new mod">
        <pc:chgData name="Steve Shellhammer" userId="0e71f22d-ee3e-49c0-82ff-dbc290af8082" providerId="ADAL" clId="{F718944D-3EDF-43E8-890B-133C22958E21}" dt="2025-02-07T19:26:01.824" v="10316" actId="20577"/>
        <pc:sldMkLst>
          <pc:docMk/>
          <pc:sldMk cId="3416251944" sldId="644"/>
        </pc:sldMkLst>
      </pc:sldChg>
      <pc:sldChg chg="modSp new mod ord">
        <pc:chgData name="Steve Shellhammer" userId="0e71f22d-ee3e-49c0-82ff-dbc290af8082" providerId="ADAL" clId="{F718944D-3EDF-43E8-890B-133C22958E21}" dt="2025-02-07T19:52:23.343" v="11987" actId="313"/>
        <pc:sldMkLst>
          <pc:docMk/>
          <pc:sldMk cId="3681180894" sldId="645"/>
        </pc:sldMkLst>
      </pc:sldChg>
      <pc:sldChg chg="modSp new mod ord">
        <pc:chgData name="Steve Shellhammer" userId="0e71f22d-ee3e-49c0-82ff-dbc290af8082" providerId="ADAL" clId="{F718944D-3EDF-43E8-890B-133C22958E21}" dt="2025-02-07T19:51:18.778" v="11983"/>
        <pc:sldMkLst>
          <pc:docMk/>
          <pc:sldMk cId="370704678" sldId="646"/>
        </pc:sldMkLst>
      </pc:sldChg>
      <pc:sldChg chg="addSp modSp new mod ord">
        <pc:chgData name="Steve Shellhammer" userId="0e71f22d-ee3e-49c0-82ff-dbc290af8082" providerId="ADAL" clId="{F718944D-3EDF-43E8-890B-133C22958E21}" dt="2025-02-07T19:51:23.671" v="11985"/>
        <pc:sldMkLst>
          <pc:docMk/>
          <pc:sldMk cId="2399119464" sldId="647"/>
        </pc:sldMkLst>
      </pc:sldChg>
      <pc:sldChg chg="modSp new mod">
        <pc:chgData name="Steve Shellhammer" userId="0e71f22d-ee3e-49c0-82ff-dbc290af8082" providerId="ADAL" clId="{F718944D-3EDF-43E8-890B-133C22958E21}" dt="2025-03-09T18:29:34.669" v="12122"/>
        <pc:sldMkLst>
          <pc:docMk/>
          <pc:sldMk cId="535794254" sldId="648"/>
        </pc:sldMkLst>
      </pc:sldChg>
      <pc:sldMasterChg chg="modSldLayout">
        <pc:chgData name="Steve Shellhammer" userId="0e71f22d-ee3e-49c0-82ff-dbc290af8082" providerId="ADAL" clId="{F718944D-3EDF-43E8-890B-133C22958E21}" dt="2025-03-05T15:57:11.419" v="12020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F718944D-3EDF-43E8-890B-133C22958E21}" dt="2025-03-05T15:57:11.419" v="12020" actId="2057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  <pc:docChgLst>
    <pc:chgData name="Steve Shellhammer" userId="0e71f22d-ee3e-49c0-82ff-dbc290af8082" providerId="ADAL" clId="{FED57FB5-8C7C-49AB-AB3C-29110B5CDCC3}"/>
    <pc:docChg chg="custSel addSld delSld modSld">
      <pc:chgData name="Steve Shellhammer" userId="0e71f22d-ee3e-49c0-82ff-dbc290af8082" providerId="ADAL" clId="{FED57FB5-8C7C-49AB-AB3C-29110B5CDCC3}" dt="2020-12-14T21:11:40.671" v="438" actId="20577"/>
      <pc:docMkLst>
        <pc:docMk/>
      </pc:docMkLst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632125" sldId="479"/>
        </pc:sldMkLst>
      </pc:sldChg>
      <pc:sldChg chg="modSp mod">
        <pc:chgData name="Steve Shellhammer" userId="0e71f22d-ee3e-49c0-82ff-dbc290af8082" providerId="ADAL" clId="{FED57FB5-8C7C-49AB-AB3C-29110B5CDCC3}" dt="2020-12-14T21:05:42.521" v="91" actId="313"/>
        <pc:sldMkLst>
          <pc:docMk/>
          <pc:sldMk cId="3653012693" sldId="480"/>
        </pc:sldMkLst>
      </pc:sldChg>
      <pc:sldChg chg="modSp new mod">
        <pc:chgData name="Steve Shellhammer" userId="0e71f22d-ee3e-49c0-82ff-dbc290af8082" providerId="ADAL" clId="{FED57FB5-8C7C-49AB-AB3C-29110B5CDCC3}" dt="2020-12-14T21:11:40.671" v="438" actId="20577"/>
        <pc:sldMkLst>
          <pc:docMk/>
          <pc:sldMk cId="1836874408" sldId="481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881346024" sldId="481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975279318" sldId="482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288411570" sldId="483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790051191" sldId="484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39854975" sldId="485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446185811" sldId="486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764238631" sldId="487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454468360" sldId="488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4254195244" sldId="489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514583303" sldId="490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033409932" sldId="491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912687455" sldId="492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267503242" sldId="493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545545651" sldId="494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836799658" sldId="495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54922741" sldId="496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626241637" sldId="497"/>
        </pc:sldMkLst>
      </pc:sldChg>
    </pc:docChg>
  </pc:docChgLst>
  <pc:docChgLst>
    <pc:chgData name="Steve Shellhammer" userId="0e71f22d-ee3e-49c0-82ff-dbc290af8082" providerId="ADAL" clId="{47576FD6-D527-4F2D-A904-5B5DD26AF6F4}"/>
    <pc:docChg chg="custSel addSld modSld">
      <pc:chgData name="Steve Shellhammer" userId="0e71f22d-ee3e-49c0-82ff-dbc290af8082" providerId="ADAL" clId="{47576FD6-D527-4F2D-A904-5B5DD26AF6F4}" dt="2021-06-28T18:29:03.366" v="58" actId="14100"/>
      <pc:docMkLst>
        <pc:docMk/>
      </pc:docMkLst>
      <pc:sldChg chg="addSp delSp modSp new mod">
        <pc:chgData name="Steve Shellhammer" userId="0e71f22d-ee3e-49c0-82ff-dbc290af8082" providerId="ADAL" clId="{47576FD6-D527-4F2D-A904-5B5DD26AF6F4}" dt="2021-06-28T18:29:03.366" v="58" actId="14100"/>
        <pc:sldMkLst>
          <pc:docMk/>
          <pc:sldMk cId="891740046" sldId="528"/>
        </pc:sldMkLst>
      </pc:sldChg>
    </pc:docChg>
  </pc:docChgLst>
  <pc:docChgLst>
    <pc:chgData name="Steve Shellhammer" userId="0e71f22d-ee3e-49c0-82ff-dbc290af8082" providerId="ADAL" clId="{0C2CC1C2-E273-42E5-8E0F-65847F02E61B}"/>
    <pc:docChg chg="modSld">
      <pc:chgData name="Steve Shellhammer" userId="0e71f22d-ee3e-49c0-82ff-dbc290af8082" providerId="ADAL" clId="{0C2CC1C2-E273-42E5-8E0F-65847F02E61B}" dt="2020-08-24T19:47:46.467" v="284" actId="20577"/>
      <pc:docMkLst>
        <pc:docMk/>
      </pc:docMkLst>
      <pc:sldChg chg="addSp modSp mod">
        <pc:chgData name="Steve Shellhammer" userId="0e71f22d-ee3e-49c0-82ff-dbc290af8082" providerId="ADAL" clId="{0C2CC1C2-E273-42E5-8E0F-65847F02E61B}" dt="2020-08-24T19:47:46.467" v="284" actId="20577"/>
        <pc:sldMkLst>
          <pc:docMk/>
          <pc:sldMk cId="1334691016" sldId="485"/>
        </pc:sldMkLst>
      </pc:sldChg>
      <pc:sldChg chg="modSp mod">
        <pc:chgData name="Steve Shellhammer" userId="0e71f22d-ee3e-49c0-82ff-dbc290af8082" providerId="ADAL" clId="{0C2CC1C2-E273-42E5-8E0F-65847F02E61B}" dt="2020-08-24T19:45:50.772" v="224" actId="20577"/>
        <pc:sldMkLst>
          <pc:docMk/>
          <pc:sldMk cId="675243109" sldId="487"/>
        </pc:sldMkLst>
      </pc:sldChg>
    </pc:docChg>
  </pc:docChgLst>
  <pc:docChgLst>
    <pc:chgData name="Steve Shellhammer" userId="0e71f22d-ee3e-49c0-82ff-dbc290af8082" providerId="ADAL" clId="{45A3FF76-3816-4680-880A-C8354C4368AB}"/>
    <pc:docChg chg="undo custSel addSld delSld modSld modMainMaster">
      <pc:chgData name="Steve Shellhammer" userId="0e71f22d-ee3e-49c0-82ff-dbc290af8082" providerId="ADAL" clId="{45A3FF76-3816-4680-880A-C8354C4368AB}" dt="2023-03-20T23:09:30.819" v="7177" actId="20577"/>
      <pc:docMkLst>
        <pc:docMk/>
      </pc:docMkLst>
      <pc:sldChg chg="modSp mod">
        <pc:chgData name="Steve Shellhammer" userId="0e71f22d-ee3e-49c0-82ff-dbc290af8082" providerId="ADAL" clId="{45A3FF76-3816-4680-880A-C8354C4368AB}" dt="2023-03-20T15:42:16.503" v="3393" actId="1076"/>
        <pc:sldMkLst>
          <pc:docMk/>
          <pc:sldMk cId="529197180" sldId="538"/>
        </pc:sldMkLst>
      </pc:sldChg>
      <pc:sldChg chg="modSp new mod">
        <pc:chgData name="Steve Shellhammer" userId="0e71f22d-ee3e-49c0-82ff-dbc290af8082" providerId="ADAL" clId="{45A3FF76-3816-4680-880A-C8354C4368AB}" dt="2023-03-20T23:03:02.758" v="6719" actId="20577"/>
        <pc:sldMkLst>
          <pc:docMk/>
          <pc:sldMk cId="2856481569" sldId="539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3739150511" sldId="539"/>
        </pc:sldMkLst>
      </pc:sldChg>
      <pc:sldChg chg="modSp new mod">
        <pc:chgData name="Steve Shellhammer" userId="0e71f22d-ee3e-49c0-82ff-dbc290af8082" providerId="ADAL" clId="{45A3FF76-3816-4680-880A-C8354C4368AB}" dt="2023-03-20T23:04:39.125" v="6834" actId="20577"/>
        <pc:sldMkLst>
          <pc:docMk/>
          <pc:sldMk cId="2321826473" sldId="540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3270413454" sldId="540"/>
        </pc:sldMkLst>
      </pc:sldChg>
      <pc:sldChg chg="modSp new mod">
        <pc:chgData name="Steve Shellhammer" userId="0e71f22d-ee3e-49c0-82ff-dbc290af8082" providerId="ADAL" clId="{45A3FF76-3816-4680-880A-C8354C4368AB}" dt="2023-03-20T15:46:03.550" v="3861" actId="20577"/>
        <pc:sldMkLst>
          <pc:docMk/>
          <pc:sldMk cId="547413672" sldId="541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3754947169" sldId="541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1781948088" sldId="542"/>
        </pc:sldMkLst>
      </pc:sldChg>
      <pc:sldChg chg="modSp add mod">
        <pc:chgData name="Steve Shellhammer" userId="0e71f22d-ee3e-49c0-82ff-dbc290af8082" providerId="ADAL" clId="{45A3FF76-3816-4680-880A-C8354C4368AB}" dt="2023-03-20T23:06:25.594" v="6896" actId="20577"/>
        <pc:sldMkLst>
          <pc:docMk/>
          <pc:sldMk cId="3322368629" sldId="542"/>
        </pc:sldMkLst>
      </pc:sldChg>
      <pc:sldChg chg="modSp new mod">
        <pc:chgData name="Steve Shellhammer" userId="0e71f22d-ee3e-49c0-82ff-dbc290af8082" providerId="ADAL" clId="{45A3FF76-3816-4680-880A-C8354C4368AB}" dt="2023-03-20T23:06:52.726" v="6932" actId="20577"/>
        <pc:sldMkLst>
          <pc:docMk/>
          <pc:sldMk cId="4081781769" sldId="543"/>
        </pc:sldMkLst>
      </pc:sldChg>
      <pc:sldChg chg="modSp new mod">
        <pc:chgData name="Steve Shellhammer" userId="0e71f22d-ee3e-49c0-82ff-dbc290af8082" providerId="ADAL" clId="{45A3FF76-3816-4680-880A-C8354C4368AB}" dt="2023-03-20T15:56:39.860" v="5497" actId="12"/>
        <pc:sldMkLst>
          <pc:docMk/>
          <pc:sldMk cId="713590355" sldId="544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3185913972" sldId="544"/>
        </pc:sldMkLst>
      </pc:sldChg>
      <pc:sldChg chg="modSp new mod">
        <pc:chgData name="Steve Shellhammer" userId="0e71f22d-ee3e-49c0-82ff-dbc290af8082" providerId="ADAL" clId="{45A3FF76-3816-4680-880A-C8354C4368AB}" dt="2023-03-20T15:59:22.628" v="5842" actId="20577"/>
        <pc:sldMkLst>
          <pc:docMk/>
          <pc:sldMk cId="294370876" sldId="545"/>
        </pc:sldMkLst>
      </pc:sldChg>
      <pc:sldChg chg="modSp new mod">
        <pc:chgData name="Steve Shellhammer" userId="0e71f22d-ee3e-49c0-82ff-dbc290af8082" providerId="ADAL" clId="{45A3FF76-3816-4680-880A-C8354C4368AB}" dt="2023-03-20T16:00:12.570" v="5966" actId="12"/>
        <pc:sldMkLst>
          <pc:docMk/>
          <pc:sldMk cId="2773607339" sldId="546"/>
        </pc:sldMkLst>
      </pc:sldChg>
      <pc:sldChg chg="modSp new mod">
        <pc:chgData name="Steve Shellhammer" userId="0e71f22d-ee3e-49c0-82ff-dbc290af8082" providerId="ADAL" clId="{45A3FF76-3816-4680-880A-C8354C4368AB}" dt="2023-03-20T23:08:14.646" v="6959" actId="20577"/>
        <pc:sldMkLst>
          <pc:docMk/>
          <pc:sldMk cId="906805146" sldId="547"/>
        </pc:sldMkLst>
      </pc:sldChg>
      <pc:sldChg chg="modSp add mod">
        <pc:chgData name="Steve Shellhammer" userId="0e71f22d-ee3e-49c0-82ff-dbc290af8082" providerId="ADAL" clId="{45A3FF76-3816-4680-880A-C8354C4368AB}" dt="2023-03-20T23:08:42.173" v="6978" actId="20577"/>
        <pc:sldMkLst>
          <pc:docMk/>
          <pc:sldMk cId="1671508115" sldId="548"/>
        </pc:sldMkLst>
      </pc:sldChg>
      <pc:sldChg chg="addSp modSp new mod">
        <pc:chgData name="Steve Shellhammer" userId="0e71f22d-ee3e-49c0-82ff-dbc290af8082" providerId="ADAL" clId="{45A3FF76-3816-4680-880A-C8354C4368AB}" dt="2023-03-20T23:01:50.881" v="6697" actId="14100"/>
        <pc:sldMkLst>
          <pc:docMk/>
          <pc:sldMk cId="70344728" sldId="549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2878109814" sldId="549"/>
        </pc:sldMkLst>
      </pc:sldChg>
      <pc:sldChg chg="modSp new mod">
        <pc:chgData name="Steve Shellhammer" userId="0e71f22d-ee3e-49c0-82ff-dbc290af8082" providerId="ADAL" clId="{45A3FF76-3816-4680-880A-C8354C4368AB}" dt="2023-03-20T23:09:30.819" v="7177" actId="20577"/>
        <pc:sldMkLst>
          <pc:docMk/>
          <pc:sldMk cId="745406975" sldId="550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4286855190" sldId="554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287235473" sldId="555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3794324091" sldId="556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4033374927" sldId="557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3007808864" sldId="558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3180985409" sldId="559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2172269271" sldId="560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1464544389" sldId="561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1976483129" sldId="562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3972056907" sldId="563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949041964" sldId="564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2743555411" sldId="565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1755746894" sldId="566"/>
        </pc:sldMkLst>
      </pc:sldChg>
    </pc:docChg>
  </pc:docChgLst>
  <pc:docChgLst>
    <pc:chgData name="Steve Shellhammer" userId="0e71f22d-ee3e-49c0-82ff-dbc290af8082" providerId="ADAL" clId="{C100BC26-CC8F-49FC-8380-0871830128C9}"/>
    <pc:docChg chg="undo custSel addSld delSld modSld modMainMaster">
      <pc:chgData name="Steve Shellhammer" userId="0e71f22d-ee3e-49c0-82ff-dbc290af8082" providerId="ADAL" clId="{C100BC26-CC8F-49FC-8380-0871830128C9}" dt="2025-04-14T23:40:42.550" v="5172" actId="20577"/>
      <pc:docMkLst>
        <pc:docMk/>
      </pc:docMkLst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1698326807" sldId="624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3435654242" sldId="628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2753591371" sldId="631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1857020960" sldId="632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3294778214" sldId="633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3384420077" sldId="634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3427692152" sldId="635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873630558" sldId="636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915385252" sldId="637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3172964857" sldId="641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3384883424" sldId="643"/>
        </pc:sldMkLst>
      </pc:sldChg>
      <pc:sldChg chg="modSp mod">
        <pc:chgData name="Steve Shellhammer" userId="0e71f22d-ee3e-49c0-82ff-dbc290af8082" providerId="ADAL" clId="{C100BC26-CC8F-49FC-8380-0871830128C9}" dt="2025-04-14T22:50:44.842" v="5038"/>
        <pc:sldMkLst>
          <pc:docMk/>
          <pc:sldMk cId="3416251944" sldId="644"/>
        </pc:sldMkLst>
      </pc:sldChg>
      <pc:sldChg chg="modSp new mod">
        <pc:chgData name="Steve Shellhammer" userId="0e71f22d-ee3e-49c0-82ff-dbc290af8082" providerId="ADAL" clId="{C100BC26-CC8F-49FC-8380-0871830128C9}" dt="2025-04-14T23:37:14.094" v="5041" actId="20577"/>
        <pc:sldMkLst>
          <pc:docMk/>
          <pc:sldMk cId="3054541256" sldId="645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3681180894" sldId="645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370704678" sldId="646"/>
        </pc:sldMkLst>
      </pc:sldChg>
      <pc:sldChg chg="modSp new mod">
        <pc:chgData name="Steve Shellhammer" userId="0e71f22d-ee3e-49c0-82ff-dbc290af8082" providerId="ADAL" clId="{C100BC26-CC8F-49FC-8380-0871830128C9}" dt="2025-04-14T23:39:59.784" v="5132" actId="6549"/>
        <pc:sldMkLst>
          <pc:docMk/>
          <pc:sldMk cId="791970837" sldId="646"/>
        </pc:sldMkLst>
      </pc:sldChg>
      <pc:sldChg chg="addSp delSp modSp new add del mod">
        <pc:chgData name="Steve Shellhammer" userId="0e71f22d-ee3e-49c0-82ff-dbc290af8082" providerId="ADAL" clId="{C100BC26-CC8F-49FC-8380-0871830128C9}" dt="2025-04-14T23:40:42.550" v="5172" actId="20577"/>
        <pc:sldMkLst>
          <pc:docMk/>
          <pc:sldMk cId="1745288792" sldId="647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2399119464" sldId="647"/>
        </pc:sldMkLst>
      </pc:sldChg>
      <pc:sldChg chg="modSp new del mod">
        <pc:chgData name="Steve Shellhammer" userId="0e71f22d-ee3e-49c0-82ff-dbc290af8082" providerId="ADAL" clId="{C100BC26-CC8F-49FC-8380-0871830128C9}" dt="2025-04-08T17:37:18.620" v="2953" actId="47"/>
        <pc:sldMkLst>
          <pc:docMk/>
          <pc:sldMk cId="342102014" sldId="648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535794254" sldId="648"/>
        </pc:sldMkLst>
      </pc:sldChg>
      <pc:sldChg chg="modSp new del mod">
        <pc:chgData name="Steve Shellhammer" userId="0e71f22d-ee3e-49c0-82ff-dbc290af8082" providerId="ADAL" clId="{C100BC26-CC8F-49FC-8380-0871830128C9}" dt="2025-04-08T18:17:29.415" v="3308" actId="47"/>
        <pc:sldMkLst>
          <pc:docMk/>
          <pc:sldMk cId="380423458" sldId="649"/>
        </pc:sldMkLst>
      </pc:sldChg>
      <pc:sldChg chg="modSp new mod">
        <pc:chgData name="Steve Shellhammer" userId="0e71f22d-ee3e-49c0-82ff-dbc290af8082" providerId="ADAL" clId="{C100BC26-CC8F-49FC-8380-0871830128C9}" dt="2025-04-08T17:45:53.809" v="3082" actId="20577"/>
        <pc:sldMkLst>
          <pc:docMk/>
          <pc:sldMk cId="2360893619" sldId="650"/>
        </pc:sldMkLst>
      </pc:sldChg>
      <pc:sldChg chg="addSp delSp modSp new mod">
        <pc:chgData name="Steve Shellhammer" userId="0e71f22d-ee3e-49c0-82ff-dbc290af8082" providerId="ADAL" clId="{C100BC26-CC8F-49FC-8380-0871830128C9}" dt="2025-04-08T18:22:54.293" v="3473"/>
        <pc:sldMkLst>
          <pc:docMk/>
          <pc:sldMk cId="1516948804" sldId="651"/>
        </pc:sldMkLst>
      </pc:sldChg>
      <pc:sldChg chg="addSp delSp modSp add mod">
        <pc:chgData name="Steve Shellhammer" userId="0e71f22d-ee3e-49c0-82ff-dbc290af8082" providerId="ADAL" clId="{C100BC26-CC8F-49FC-8380-0871830128C9}" dt="2025-04-08T18:21:14.152" v="3471" actId="14100"/>
        <pc:sldMkLst>
          <pc:docMk/>
          <pc:sldMk cId="2364365508" sldId="652"/>
        </pc:sldMkLst>
      </pc:sldChg>
      <pc:sldChg chg="addSp modSp new mod">
        <pc:chgData name="Steve Shellhammer" userId="0e71f22d-ee3e-49c0-82ff-dbc290af8082" providerId="ADAL" clId="{C100BC26-CC8F-49FC-8380-0871830128C9}" dt="2025-04-09T17:26:42.443" v="4258" actId="20577"/>
        <pc:sldMkLst>
          <pc:docMk/>
          <pc:sldMk cId="3879339100" sldId="653"/>
        </pc:sldMkLst>
      </pc:sldChg>
      <pc:sldChg chg="delSp modSp new del mod">
        <pc:chgData name="Steve Shellhammer" userId="0e71f22d-ee3e-49c0-82ff-dbc290af8082" providerId="ADAL" clId="{C100BC26-CC8F-49FC-8380-0871830128C9}" dt="2025-04-09T17:26:36.651" v="4257" actId="47"/>
        <pc:sldMkLst>
          <pc:docMk/>
          <pc:sldMk cId="4127321729" sldId="654"/>
        </pc:sldMkLst>
      </pc:sldChg>
      <pc:sldChg chg="addSp modSp new mod">
        <pc:chgData name="Steve Shellhammer" userId="0e71f22d-ee3e-49c0-82ff-dbc290af8082" providerId="ADAL" clId="{C100BC26-CC8F-49FC-8380-0871830128C9}" dt="2025-04-10T17:08:12.370" v="4545" actId="14100"/>
        <pc:sldMkLst>
          <pc:docMk/>
          <pc:sldMk cId="1909578015" sldId="655"/>
        </pc:sldMkLst>
      </pc:sldChg>
      <pc:sldChg chg="addSp modSp new mod">
        <pc:chgData name="Steve Shellhammer" userId="0e71f22d-ee3e-49c0-82ff-dbc290af8082" providerId="ADAL" clId="{C100BC26-CC8F-49FC-8380-0871830128C9}" dt="2025-04-09T17:31:47.207" v="4379" actId="20577"/>
        <pc:sldMkLst>
          <pc:docMk/>
          <pc:sldMk cId="1142460089" sldId="656"/>
        </pc:sldMkLst>
      </pc:sldChg>
      <pc:sldChg chg="addSp delSp modSp new mod">
        <pc:chgData name="Steve Shellhammer" userId="0e71f22d-ee3e-49c0-82ff-dbc290af8082" providerId="ADAL" clId="{C100BC26-CC8F-49FC-8380-0871830128C9}" dt="2025-04-10T17:07:33.391" v="4543" actId="20577"/>
        <pc:sldMkLst>
          <pc:docMk/>
          <pc:sldMk cId="1807179456" sldId="657"/>
        </pc:sldMkLst>
      </pc:sldChg>
      <pc:sldChg chg="modSp new mod">
        <pc:chgData name="Steve Shellhammer" userId="0e71f22d-ee3e-49c0-82ff-dbc290af8082" providerId="ADAL" clId="{C100BC26-CC8F-49FC-8380-0871830128C9}" dt="2025-04-09T17:24:20.631" v="4255" actId="20577"/>
        <pc:sldMkLst>
          <pc:docMk/>
          <pc:sldMk cId="636833392" sldId="658"/>
        </pc:sldMkLst>
      </pc:sldChg>
      <pc:sldChg chg="addSp delSp modSp new mod">
        <pc:chgData name="Steve Shellhammer" userId="0e71f22d-ee3e-49c0-82ff-dbc290af8082" providerId="ADAL" clId="{C100BC26-CC8F-49FC-8380-0871830128C9}" dt="2025-04-10T17:42:30.357" v="5036" actId="1076"/>
        <pc:sldMkLst>
          <pc:docMk/>
          <pc:sldMk cId="2950795848" sldId="659"/>
        </pc:sldMkLst>
      </pc:sldChg>
      <pc:sldChg chg="new del">
        <pc:chgData name="Steve Shellhammer" userId="0e71f22d-ee3e-49c0-82ff-dbc290af8082" providerId="ADAL" clId="{C100BC26-CC8F-49FC-8380-0871830128C9}" dt="2025-04-09T17:26:36.651" v="4257" actId="47"/>
        <pc:sldMkLst>
          <pc:docMk/>
          <pc:sldMk cId="3843004249" sldId="659"/>
        </pc:sldMkLst>
      </pc:sldChg>
    </pc:docChg>
  </pc:docChgLst>
  <pc:docChgLst>
    <pc:chgData name="Steve Shellhammer" userId="0e71f22d-ee3e-49c0-82ff-dbc290af8082" providerId="ADAL" clId="{5928116A-CE4C-458E-85EF-5733AB473F59}"/>
    <pc:docChg chg="undo redo custSel addSld modSld">
      <pc:chgData name="Steve Shellhammer" userId="0e71f22d-ee3e-49c0-82ff-dbc290af8082" providerId="ADAL" clId="{5928116A-CE4C-458E-85EF-5733AB473F59}" dt="2025-07-10T21:59:58.076" v="1387" actId="313"/>
      <pc:docMkLst>
        <pc:docMk/>
      </pc:docMkLst>
      <pc:sldChg chg="modSp mod">
        <pc:chgData name="Steve Shellhammer" userId="0e71f22d-ee3e-49c0-82ff-dbc290af8082" providerId="ADAL" clId="{5928116A-CE4C-458E-85EF-5733AB473F59}" dt="2025-07-10T20:27:38.689" v="468" actId="20577"/>
        <pc:sldMkLst>
          <pc:docMk/>
          <pc:sldMk cId="2178380870" sldId="257"/>
        </pc:sldMkLst>
      </pc:sldChg>
      <pc:sldChg chg="delSp modSp new mod">
        <pc:chgData name="Steve Shellhammer" userId="0e71f22d-ee3e-49c0-82ff-dbc290af8082" providerId="ADAL" clId="{5928116A-CE4C-458E-85EF-5733AB473F59}" dt="2025-07-10T20:24:33.412" v="179" actId="403"/>
        <pc:sldMkLst>
          <pc:docMk/>
          <pc:sldMk cId="284436746" sldId="269"/>
        </pc:sldMkLst>
      </pc:sldChg>
      <pc:sldChg chg="addSp delSp modSp new mod">
        <pc:chgData name="Steve Shellhammer" userId="0e71f22d-ee3e-49c0-82ff-dbc290af8082" providerId="ADAL" clId="{5928116A-CE4C-458E-85EF-5733AB473F59}" dt="2025-07-10T21:11:57.961" v="1079" actId="20577"/>
        <pc:sldMkLst>
          <pc:docMk/>
          <pc:sldMk cId="1056659531" sldId="270"/>
        </pc:sldMkLst>
      </pc:sldChg>
      <pc:sldChg chg="addSp delSp modSp add mod">
        <pc:chgData name="Steve Shellhammer" userId="0e71f22d-ee3e-49c0-82ff-dbc290af8082" providerId="ADAL" clId="{5928116A-CE4C-458E-85EF-5733AB473F59}" dt="2025-07-10T21:11:20.269" v="1076" actId="1076"/>
        <pc:sldMkLst>
          <pc:docMk/>
          <pc:sldMk cId="84997078" sldId="271"/>
        </pc:sldMkLst>
      </pc:sldChg>
      <pc:sldChg chg="addSp delSp modSp new mod">
        <pc:chgData name="Steve Shellhammer" userId="0e71f22d-ee3e-49c0-82ff-dbc290af8082" providerId="ADAL" clId="{5928116A-CE4C-458E-85EF-5733AB473F59}" dt="2025-07-10T21:06:18.626" v="927" actId="1035"/>
        <pc:sldMkLst>
          <pc:docMk/>
          <pc:sldMk cId="297222375" sldId="272"/>
        </pc:sldMkLst>
      </pc:sldChg>
      <pc:sldChg chg="addSp modSp new mod">
        <pc:chgData name="Steve Shellhammer" userId="0e71f22d-ee3e-49c0-82ff-dbc290af8082" providerId="ADAL" clId="{5928116A-CE4C-458E-85EF-5733AB473F59}" dt="2025-07-10T21:11:30.979" v="1077" actId="20577"/>
        <pc:sldMkLst>
          <pc:docMk/>
          <pc:sldMk cId="1560192087" sldId="273"/>
        </pc:sldMkLst>
      </pc:sldChg>
      <pc:sldChg chg="modSp new mod">
        <pc:chgData name="Steve Shellhammer" userId="0e71f22d-ee3e-49c0-82ff-dbc290af8082" providerId="ADAL" clId="{5928116A-CE4C-458E-85EF-5733AB473F59}" dt="2025-07-10T21:59:58.076" v="1387" actId="313"/>
        <pc:sldMkLst>
          <pc:docMk/>
          <pc:sldMk cId="370019865" sldId="274"/>
        </pc:sldMkLst>
      </pc:sldChg>
      <pc:sldChg chg="modSp new mod">
        <pc:chgData name="Steve Shellhammer" userId="0e71f22d-ee3e-49c0-82ff-dbc290af8082" providerId="ADAL" clId="{5928116A-CE4C-458E-85EF-5733AB473F59}" dt="2025-07-10T21:57:12.436" v="1258" actId="14100"/>
        <pc:sldMkLst>
          <pc:docMk/>
          <pc:sldMk cId="3600034192" sldId="275"/>
        </pc:sldMkLst>
      </pc:sldChg>
    </pc:docChg>
  </pc:docChgLst>
  <pc:docChgLst>
    <pc:chgData name="Steve Shellhammer" userId="0e71f22d-ee3e-49c0-82ff-dbc290af8082" providerId="ADAL" clId="{D51FAECE-D089-466E-95E7-7851295A8625}"/>
    <pc:docChg chg="undo custSel addSld delSld modSld">
      <pc:chgData name="Steve Shellhammer" userId="0e71f22d-ee3e-49c0-82ff-dbc290af8082" providerId="ADAL" clId="{D51FAECE-D089-466E-95E7-7851295A8625}" dt="2021-08-23T18:58:50.112" v="2383" actId="20577"/>
      <pc:docMkLst>
        <pc:docMk/>
      </pc:docMkLst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539548716" sldId="507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348969420" sldId="508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696669391" sldId="509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530872900" sldId="510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4109633702" sldId="511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261565682" sldId="514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58806586" sldId="515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4023721527" sldId="516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96882006" sldId="520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3832592430" sldId="522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782276938" sldId="523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027477533" sldId="524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938999793" sldId="525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483964135" sldId="526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3931575800" sldId="527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891740046" sldId="528"/>
        </pc:sldMkLst>
      </pc:sldChg>
      <pc:sldChg chg="modSp new mod">
        <pc:chgData name="Steve Shellhammer" userId="0e71f22d-ee3e-49c0-82ff-dbc290af8082" providerId="ADAL" clId="{D51FAECE-D089-466E-95E7-7851295A8625}" dt="2021-08-23T17:36:37.054" v="494" actId="20577"/>
        <pc:sldMkLst>
          <pc:docMk/>
          <pc:sldMk cId="491374436" sldId="529"/>
        </pc:sldMkLst>
      </pc:sldChg>
      <pc:sldChg chg="modSp new mod">
        <pc:chgData name="Steve Shellhammer" userId="0e71f22d-ee3e-49c0-82ff-dbc290af8082" providerId="ADAL" clId="{D51FAECE-D089-466E-95E7-7851295A8625}" dt="2021-08-23T17:44:39.994" v="1064"/>
        <pc:sldMkLst>
          <pc:docMk/>
          <pc:sldMk cId="1033386959" sldId="530"/>
        </pc:sldMkLst>
      </pc:sldChg>
      <pc:sldChg chg="addSp modSp new mod">
        <pc:chgData name="Steve Shellhammer" userId="0e71f22d-ee3e-49c0-82ff-dbc290af8082" providerId="ADAL" clId="{D51FAECE-D089-466E-95E7-7851295A8625}" dt="2021-08-23T17:50:26.425" v="1705" actId="1036"/>
        <pc:sldMkLst>
          <pc:docMk/>
          <pc:sldMk cId="3940175403" sldId="531"/>
        </pc:sldMkLst>
      </pc:sldChg>
      <pc:sldChg chg="addSp modSp new mod">
        <pc:chgData name="Steve Shellhammer" userId="0e71f22d-ee3e-49c0-82ff-dbc290af8082" providerId="ADAL" clId="{D51FAECE-D089-466E-95E7-7851295A8625}" dt="2021-08-23T17:53:49.065" v="1861" actId="255"/>
        <pc:sldMkLst>
          <pc:docMk/>
          <pc:sldMk cId="3646594998" sldId="532"/>
        </pc:sldMkLst>
      </pc:sldChg>
      <pc:sldChg chg="addSp delSp modSp add mod">
        <pc:chgData name="Steve Shellhammer" userId="0e71f22d-ee3e-49c0-82ff-dbc290af8082" providerId="ADAL" clId="{D51FAECE-D089-466E-95E7-7851295A8625}" dt="2021-08-23T17:54:29.228" v="1866"/>
        <pc:sldMkLst>
          <pc:docMk/>
          <pc:sldMk cId="1470928392" sldId="533"/>
        </pc:sldMkLst>
      </pc:sldChg>
      <pc:sldChg chg="addSp delSp modSp add mod">
        <pc:chgData name="Steve Shellhammer" userId="0e71f22d-ee3e-49c0-82ff-dbc290af8082" providerId="ADAL" clId="{D51FAECE-D089-466E-95E7-7851295A8625}" dt="2021-08-23T17:54:53.993" v="1871" actId="1076"/>
        <pc:sldMkLst>
          <pc:docMk/>
          <pc:sldMk cId="3533804203" sldId="534"/>
        </pc:sldMkLst>
      </pc:sldChg>
      <pc:sldChg chg="addSp delSp modSp new mod">
        <pc:chgData name="Steve Shellhammer" userId="0e71f22d-ee3e-49c0-82ff-dbc290af8082" providerId="ADAL" clId="{D51FAECE-D089-466E-95E7-7851295A8625}" dt="2021-08-23T18:55:09.150" v="2082" actId="20577"/>
        <pc:sldMkLst>
          <pc:docMk/>
          <pc:sldMk cId="767981311" sldId="535"/>
        </pc:sldMkLst>
      </pc:sldChg>
      <pc:sldChg chg="modSp new mod">
        <pc:chgData name="Steve Shellhammer" userId="0e71f22d-ee3e-49c0-82ff-dbc290af8082" providerId="ADAL" clId="{D51FAECE-D089-466E-95E7-7851295A8625}" dt="2021-08-23T18:56:59.597" v="2379" actId="33524"/>
        <pc:sldMkLst>
          <pc:docMk/>
          <pc:sldMk cId="913928595" sldId="536"/>
        </pc:sldMkLst>
      </pc:sldChg>
    </pc:docChg>
  </pc:docChgLst>
  <pc:docChgLst>
    <pc:chgData name="Steve Shellhammer" userId="0e71f22d-ee3e-49c0-82ff-dbc290af8082" providerId="ADAL" clId="{9A8F5A9B-1CB4-4C7E-9B2A-DC94F0BD82DD}"/>
    <pc:docChg chg="undo custSel modSld">
      <pc:chgData name="Steve Shellhammer" userId="0e71f22d-ee3e-49c0-82ff-dbc290af8082" providerId="ADAL" clId="{9A8F5A9B-1CB4-4C7E-9B2A-DC94F0BD82DD}" dt="2020-08-26T16:51:41.966" v="570" actId="14100"/>
      <pc:docMkLst>
        <pc:docMk/>
      </pc:docMkLst>
      <pc:sldChg chg="modSp mod">
        <pc:chgData name="Steve Shellhammer" userId="0e71f22d-ee3e-49c0-82ff-dbc290af8082" providerId="ADAL" clId="{9A8F5A9B-1CB4-4C7E-9B2A-DC94F0BD82DD}" dt="2020-08-26T16:46:09.517" v="425" actId="14100"/>
        <pc:sldMkLst>
          <pc:docMk/>
          <pc:sldMk cId="3145523729" sldId="482"/>
        </pc:sldMkLst>
      </pc:sldChg>
      <pc:sldChg chg="modSp mod">
        <pc:chgData name="Steve Shellhammer" userId="0e71f22d-ee3e-49c0-82ff-dbc290af8082" providerId="ADAL" clId="{9A8F5A9B-1CB4-4C7E-9B2A-DC94F0BD82DD}" dt="2020-08-26T16:51:41.966" v="570" actId="14100"/>
        <pc:sldMkLst>
          <pc:docMk/>
          <pc:sldMk cId="675243109" sldId="487"/>
        </pc:sldMkLst>
      </pc:sldChg>
    </pc:docChg>
  </pc:docChgLst>
  <pc:docChgLst>
    <pc:chgData name="Steve Shellhammer" userId="0e71f22d-ee3e-49c0-82ff-dbc290af8082" providerId="ADAL" clId="{ED74AE49-413F-4C18-A93D-4818AE843540}"/>
    <pc:docChg chg="undo redo custSel addSld delSld modSld sldOrd">
      <pc:chgData name="Steve Shellhammer" userId="0e71f22d-ee3e-49c0-82ff-dbc290af8082" providerId="ADAL" clId="{ED74AE49-413F-4C18-A93D-4818AE843540}" dt="2020-10-09T16:33:36.480" v="4776" actId="1035"/>
      <pc:docMkLst>
        <pc:docMk/>
      </pc:docMkLst>
      <pc:sldChg chg="modSp mod">
        <pc:chgData name="Steve Shellhammer" userId="0e71f22d-ee3e-49c0-82ff-dbc290af8082" providerId="ADAL" clId="{ED74AE49-413F-4C18-A93D-4818AE843540}" dt="2020-10-06T21:33:16.796" v="3050"/>
        <pc:sldMkLst>
          <pc:docMk/>
          <pc:sldMk cId="0" sldId="256"/>
        </pc:sldMkLst>
      </pc:sldChg>
      <pc:sldChg chg="modSp mod">
        <pc:chgData name="Steve Shellhammer" userId="0e71f22d-ee3e-49c0-82ff-dbc290af8082" providerId="ADAL" clId="{ED74AE49-413F-4C18-A93D-4818AE843540}" dt="2020-09-18T00:00:45.189" v="506" actId="20577"/>
        <pc:sldMkLst>
          <pc:docMk/>
          <pc:sldMk cId="1632125" sldId="479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1014374459" sldId="480"/>
        </pc:sldMkLst>
      </pc:sldChg>
      <pc:sldChg chg="modSp new mod">
        <pc:chgData name="Steve Shellhammer" userId="0e71f22d-ee3e-49c0-82ff-dbc290af8082" providerId="ADAL" clId="{ED74AE49-413F-4C18-A93D-4818AE843540}" dt="2020-10-08T22:47:43.729" v="3058" actId="14100"/>
        <pc:sldMkLst>
          <pc:docMk/>
          <pc:sldMk cId="3653012693" sldId="480"/>
        </pc:sldMkLst>
      </pc:sldChg>
      <pc:sldChg chg="modSp new mod">
        <pc:chgData name="Steve Shellhammer" userId="0e71f22d-ee3e-49c0-82ff-dbc290af8082" providerId="ADAL" clId="{ED74AE49-413F-4C18-A93D-4818AE843540}" dt="2020-10-08T22:48:28.184" v="3071" actId="20577"/>
        <pc:sldMkLst>
          <pc:docMk/>
          <pc:sldMk cId="2881346024" sldId="481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4238986428" sldId="481"/>
        </pc:sldMkLst>
      </pc:sldChg>
      <pc:sldChg chg="addSp delSp modSp new mod">
        <pc:chgData name="Steve Shellhammer" userId="0e71f22d-ee3e-49c0-82ff-dbc290af8082" providerId="ADAL" clId="{ED74AE49-413F-4C18-A93D-4818AE843540}" dt="2020-09-18T16:01:09.697" v="1112" actId="20577"/>
        <pc:sldMkLst>
          <pc:docMk/>
          <pc:sldMk cId="2975279318" sldId="482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145523729" sldId="482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23650932" sldId="483"/>
        </pc:sldMkLst>
      </pc:sldChg>
      <pc:sldChg chg="addSp delSp modSp new mod">
        <pc:chgData name="Steve Shellhammer" userId="0e71f22d-ee3e-49c0-82ff-dbc290af8082" providerId="ADAL" clId="{ED74AE49-413F-4C18-A93D-4818AE843540}" dt="2020-10-08T22:49:15.635" v="3075" actId="20577"/>
        <pc:sldMkLst>
          <pc:docMk/>
          <pc:sldMk cId="2288411570" sldId="483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1165083760" sldId="484"/>
        </pc:sldMkLst>
      </pc:sldChg>
      <pc:sldChg chg="modSp new del mod">
        <pc:chgData name="Steve Shellhammer" userId="0e71f22d-ee3e-49c0-82ff-dbc290af8082" providerId="ADAL" clId="{ED74AE49-413F-4C18-A93D-4818AE843540}" dt="2020-09-29T23:37:50.506" v="1847" actId="47"/>
        <pc:sldMkLst>
          <pc:docMk/>
          <pc:sldMk cId="1710601456" sldId="484"/>
        </pc:sldMkLst>
      </pc:sldChg>
      <pc:sldChg chg="modSp new mod">
        <pc:chgData name="Steve Shellhammer" userId="0e71f22d-ee3e-49c0-82ff-dbc290af8082" providerId="ADAL" clId="{ED74AE49-413F-4C18-A93D-4818AE843540}" dt="2020-09-30T00:03:08.205" v="2063" actId="20577"/>
        <pc:sldMkLst>
          <pc:docMk/>
          <pc:sldMk cId="1790051191" sldId="484"/>
        </pc:sldMkLst>
      </pc:sldChg>
      <pc:sldChg chg="modSp add mod">
        <pc:chgData name="Steve Shellhammer" userId="0e71f22d-ee3e-49c0-82ff-dbc290af8082" providerId="ADAL" clId="{ED74AE49-413F-4C18-A93D-4818AE843540}" dt="2020-10-09T16:26:27.647" v="4551" actId="20577"/>
        <pc:sldMkLst>
          <pc:docMk/>
          <pc:sldMk cId="239854975" sldId="485"/>
        </pc:sldMkLst>
      </pc:sldChg>
      <pc:sldChg chg="del">
        <pc:chgData name="Steve Shellhammer" userId="0e71f22d-ee3e-49c0-82ff-dbc290af8082" providerId="ADAL" clId="{ED74AE49-413F-4C18-A93D-4818AE843540}" dt="2020-09-17T23:53:38.667" v="28" actId="47"/>
        <pc:sldMkLst>
          <pc:docMk/>
          <pc:sldMk cId="1334691016" sldId="485"/>
        </pc:sldMkLst>
      </pc:sldChg>
      <pc:sldChg chg="modSp add del mod">
        <pc:chgData name="Steve Shellhammer" userId="0e71f22d-ee3e-49c0-82ff-dbc290af8082" providerId="ADAL" clId="{ED74AE49-413F-4C18-A93D-4818AE843540}" dt="2020-09-30T00:04:19.136" v="2069" actId="47"/>
        <pc:sldMkLst>
          <pc:docMk/>
          <pc:sldMk cId="3952999485" sldId="485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2415202813" sldId="486"/>
        </pc:sldMkLst>
      </pc:sldChg>
      <pc:sldChg chg="addSp delSp modSp new mod">
        <pc:chgData name="Steve Shellhammer" userId="0e71f22d-ee3e-49c0-82ff-dbc290af8082" providerId="ADAL" clId="{ED74AE49-413F-4C18-A93D-4818AE843540}" dt="2020-10-09T16:21:03.387" v="4219" actId="1036"/>
        <pc:sldMkLst>
          <pc:docMk/>
          <pc:sldMk cId="3446185811" sldId="486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675243109" sldId="487"/>
        </pc:sldMkLst>
      </pc:sldChg>
      <pc:sldChg chg="modSp new del mod">
        <pc:chgData name="Steve Shellhammer" userId="0e71f22d-ee3e-49c0-82ff-dbc290af8082" providerId="ADAL" clId="{ED74AE49-413F-4C18-A93D-4818AE843540}" dt="2020-09-30T18:41:03.140" v="3027" actId="47"/>
        <pc:sldMkLst>
          <pc:docMk/>
          <pc:sldMk cId="2266658147" sldId="487"/>
        </pc:sldMkLst>
      </pc:sldChg>
      <pc:sldChg chg="addSp delSp modSp new mod">
        <pc:chgData name="Steve Shellhammer" userId="0e71f22d-ee3e-49c0-82ff-dbc290af8082" providerId="ADAL" clId="{ED74AE49-413F-4C18-A93D-4818AE843540}" dt="2020-10-09T00:25:22.317" v="3896" actId="1076"/>
        <pc:sldMkLst>
          <pc:docMk/>
          <pc:sldMk cId="3764238631" sldId="487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208908905" sldId="488"/>
        </pc:sldMkLst>
      </pc:sldChg>
      <pc:sldChg chg="delSp modSp new mod">
        <pc:chgData name="Steve Shellhammer" userId="0e71f22d-ee3e-49c0-82ff-dbc290af8082" providerId="ADAL" clId="{ED74AE49-413F-4C18-A93D-4818AE843540}" dt="2020-10-09T16:02:20.586" v="3911" actId="1076"/>
        <pc:sldMkLst>
          <pc:docMk/>
          <pc:sldMk cId="3454468360" sldId="488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847141214" sldId="489"/>
        </pc:sldMkLst>
      </pc:sldChg>
      <pc:sldChg chg="addSp delSp modSp add mod">
        <pc:chgData name="Steve Shellhammer" userId="0e71f22d-ee3e-49c0-82ff-dbc290af8082" providerId="ADAL" clId="{ED74AE49-413F-4C18-A93D-4818AE843540}" dt="2020-10-09T16:06:16.784" v="3924" actId="20577"/>
        <pc:sldMkLst>
          <pc:docMk/>
          <pc:sldMk cId="4254195244" sldId="489"/>
        </pc:sldMkLst>
      </pc:sldChg>
      <pc:sldChg chg="del">
        <pc:chgData name="Steve Shellhammer" userId="0e71f22d-ee3e-49c0-82ff-dbc290af8082" providerId="ADAL" clId="{ED74AE49-413F-4C18-A93D-4818AE843540}" dt="2020-09-17T23:53:38.667" v="28" actId="47"/>
        <pc:sldMkLst>
          <pc:docMk/>
          <pc:sldMk cId="506027600" sldId="490"/>
        </pc:sldMkLst>
      </pc:sldChg>
      <pc:sldChg chg="delSp modSp add mod ord">
        <pc:chgData name="Steve Shellhammer" userId="0e71f22d-ee3e-49c0-82ff-dbc290af8082" providerId="ADAL" clId="{ED74AE49-413F-4C18-A93D-4818AE843540}" dt="2020-10-09T00:25:44.688" v="3900" actId="20577"/>
        <pc:sldMkLst>
          <pc:docMk/>
          <pc:sldMk cId="3514583303" sldId="490"/>
        </pc:sldMkLst>
      </pc:sldChg>
      <pc:sldChg chg="del">
        <pc:chgData name="Steve Shellhammer" userId="0e71f22d-ee3e-49c0-82ff-dbc290af8082" providerId="ADAL" clId="{ED74AE49-413F-4C18-A93D-4818AE843540}" dt="2020-09-17T23:53:38.667" v="28" actId="47"/>
        <pc:sldMkLst>
          <pc:docMk/>
          <pc:sldMk cId="313986917" sldId="491"/>
        </pc:sldMkLst>
      </pc:sldChg>
      <pc:sldChg chg="delSp modSp add mod">
        <pc:chgData name="Steve Shellhammer" userId="0e71f22d-ee3e-49c0-82ff-dbc290af8082" providerId="ADAL" clId="{ED74AE49-413F-4C18-A93D-4818AE843540}" dt="2020-10-09T00:27:15.526" v="3905" actId="1076"/>
        <pc:sldMkLst>
          <pc:docMk/>
          <pc:sldMk cId="2033409932" sldId="491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2263938305" sldId="492"/>
        </pc:sldMkLst>
      </pc:sldChg>
      <pc:sldChg chg="delSp modSp add mod">
        <pc:chgData name="Steve Shellhammer" userId="0e71f22d-ee3e-49c0-82ff-dbc290af8082" providerId="ADAL" clId="{ED74AE49-413F-4C18-A93D-4818AE843540}" dt="2020-10-09T16:08:21.189" v="3928" actId="1076"/>
        <pc:sldMkLst>
          <pc:docMk/>
          <pc:sldMk cId="3912687455" sldId="492"/>
        </pc:sldMkLst>
      </pc:sldChg>
      <pc:sldChg chg="delSp modSp add mod">
        <pc:chgData name="Steve Shellhammer" userId="0e71f22d-ee3e-49c0-82ff-dbc290af8082" providerId="ADAL" clId="{ED74AE49-413F-4C18-A93D-4818AE843540}" dt="2020-10-09T16:03:35.018" v="3917" actId="1076"/>
        <pc:sldMkLst>
          <pc:docMk/>
          <pc:sldMk cId="3267503242" sldId="493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297841625" sldId="493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46948756" sldId="494"/>
        </pc:sldMkLst>
      </pc:sldChg>
      <pc:sldChg chg="delSp modSp add mod">
        <pc:chgData name="Steve Shellhammer" userId="0e71f22d-ee3e-49c0-82ff-dbc290af8082" providerId="ADAL" clId="{ED74AE49-413F-4C18-A93D-4818AE843540}" dt="2020-10-09T16:18:07.740" v="4070" actId="1076"/>
        <pc:sldMkLst>
          <pc:docMk/>
          <pc:sldMk cId="1545545651" sldId="494"/>
        </pc:sldMkLst>
      </pc:sldChg>
      <pc:sldChg chg="delSp modSp add mod">
        <pc:chgData name="Steve Shellhammer" userId="0e71f22d-ee3e-49c0-82ff-dbc290af8082" providerId="ADAL" clId="{ED74AE49-413F-4C18-A93D-4818AE843540}" dt="2020-10-09T16:15:12.626" v="4067" actId="14100"/>
        <pc:sldMkLst>
          <pc:docMk/>
          <pc:sldMk cId="1836799658" sldId="495"/>
        </pc:sldMkLst>
      </pc:sldChg>
      <pc:sldChg chg="modSp new mod">
        <pc:chgData name="Steve Shellhammer" userId="0e71f22d-ee3e-49c0-82ff-dbc290af8082" providerId="ADAL" clId="{ED74AE49-413F-4C18-A93D-4818AE843540}" dt="2020-10-09T16:33:13.282" v="4768" actId="14100"/>
        <pc:sldMkLst>
          <pc:docMk/>
          <pc:sldMk cId="54922741" sldId="496"/>
        </pc:sldMkLst>
      </pc:sldChg>
      <pc:sldChg chg="addSp delSp modSp new mod">
        <pc:chgData name="Steve Shellhammer" userId="0e71f22d-ee3e-49c0-82ff-dbc290af8082" providerId="ADAL" clId="{ED74AE49-413F-4C18-A93D-4818AE843540}" dt="2020-10-09T16:33:36.480" v="4776" actId="1035"/>
        <pc:sldMkLst>
          <pc:docMk/>
          <pc:sldMk cId="1626241637" sldId="49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248" y="0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404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248" y="8818404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985000" cy="9283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81709" y="96872"/>
            <a:ext cx="644449" cy="211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8841" y="96872"/>
            <a:ext cx="831548" cy="211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9513" y="701675"/>
            <a:ext cx="4624387" cy="34686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2014" cy="4176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909" tIns="46232" rIns="93909" bIns="4623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97065" y="8988324"/>
            <a:ext cx="929094" cy="1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8709" algn="l"/>
                <a:tab pos="1376126" algn="l"/>
                <a:tab pos="2293544" algn="l"/>
                <a:tab pos="3210961" algn="l"/>
                <a:tab pos="4128379" algn="l"/>
                <a:tab pos="5045796" algn="l"/>
                <a:tab pos="5963214" algn="l"/>
                <a:tab pos="6880631" algn="l"/>
                <a:tab pos="7798049" algn="l"/>
                <a:tab pos="8715466" algn="l"/>
                <a:tab pos="9632884" algn="l"/>
                <a:tab pos="10550301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46234" y="8988324"/>
            <a:ext cx="514920" cy="36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7605" y="8988325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9204" y="8986737"/>
            <a:ext cx="5526593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42" tIns="45871" rIns="91742" bIns="45871"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52445" y="296965"/>
            <a:ext cx="568011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42" tIns="45871" rIns="91742" bIns="45871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85372" indent="-302066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208265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91571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174878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416531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62569" y="701915"/>
            <a:ext cx="4659865" cy="34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3613" cy="42718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Char char="•"/>
              <a:defRPr sz="2400"/>
            </a:lvl1pPr>
            <a:lvl2pPr marL="853463" indent="-365770">
              <a:buFont typeface="Courier New" panose="02070309020205020404" pitchFamily="49" charset="0"/>
              <a:buChar char="o"/>
              <a:defRPr sz="2200" b="1"/>
            </a:lvl2pPr>
            <a:lvl3pPr marL="1280195" indent="-304809">
              <a:buFont typeface="Arial" panose="020B0604020202020204" pitchFamily="34" charset="0"/>
              <a:buChar char="•"/>
              <a:defRPr sz="2000"/>
            </a:lvl3pPr>
            <a:lvl4pPr marL="1767887" indent="-304809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Steve Shellhammer (Qualcomm)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2025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86E15EF-98CC-45E2-B245-536D4124787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494805" y="397809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Gothic" charset="-128"/>
                <a:cs typeface="Arial Unicode MS" charset="0"/>
              </a:rPr>
              <a:t>doc.: IEEE 802.11-25/1554r0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731522"/>
            <a:ext cx="8288868" cy="1136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2113282"/>
            <a:ext cx="8288868" cy="43874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US"/>
              <a:t>September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715006" y="6907108"/>
            <a:ext cx="3396821" cy="262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Steve Shellhammer (Qualcomm)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470401" y="6907109"/>
            <a:ext cx="728133" cy="3877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731520" y="650240"/>
            <a:ext cx="829056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706" dirty="0">
              <a:latin typeface="Calibri" panose="020F0502020204030204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29828" y="6907108"/>
            <a:ext cx="1022665" cy="2627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1707" dirty="0">
                <a:solidFill>
                  <a:srgbClr val="000000"/>
                </a:solidFill>
                <a:latin typeface="Calibri" panose="020F0502020204030204" pitchFamily="34" charset="0"/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31520" y="6908800"/>
            <a:ext cx="837184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987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Calibri" panose="020F0502020204030204" pitchFamily="34" charset="0"/>
          <a:ea typeface="+mj-ea"/>
          <a:cs typeface="+mj-cs"/>
        </a:defRPr>
      </a:lvl1pPr>
      <a:lvl2pPr marL="792502" indent="-304809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219232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706925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194618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682311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3170004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657697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4145390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65770" indent="-365770" algn="l" defTabSz="479226" rtl="0" eaLnBrk="1" fontAlgn="base" hangingPunct="1">
        <a:spcBef>
          <a:spcPts val="64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792502" indent="-304809" algn="l" defTabSz="479226" rtl="0" eaLnBrk="1" fontAlgn="base" hangingPunct="1">
        <a:spcBef>
          <a:spcPts val="53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panose="020F0502020204030204" pitchFamily="34" charset="0"/>
          <a:ea typeface="+mn-ea"/>
        </a:defRPr>
      </a:lvl2pPr>
      <a:lvl3pPr marL="1219232" indent="-243846" algn="l" defTabSz="479226" rtl="0" eaLnBrk="1" fontAlgn="base" hangingPunct="1">
        <a:spcBef>
          <a:spcPts val="4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Calibri" panose="020F0502020204030204" pitchFamily="34" charset="0"/>
          <a:ea typeface="+mn-ea"/>
        </a:defRPr>
      </a:lvl3pPr>
      <a:lvl4pPr marL="1706925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4pPr>
      <a:lvl5pPr marL="2194618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5pPr>
      <a:lvl6pPr marL="2682311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6pPr>
      <a:lvl7pPr marL="3170004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7pPr>
      <a:lvl8pPr marL="3657697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8pPr>
      <a:lvl9pPr marL="4145390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3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86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79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72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65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58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51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44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867407" y="6907108"/>
            <a:ext cx="3244420" cy="193040"/>
          </a:xfrm>
        </p:spPr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290560" cy="1045880"/>
          </a:xfrm>
          <a:ln/>
        </p:spPr>
        <p:txBody>
          <a:bodyPr/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2800" dirty="0">
                <a:cs typeface="Calibri" panose="020F0502020204030204" pitchFamily="34" charset="0"/>
              </a:rPr>
              <a:t>AMP Downlink Sync Field Proposal for Transmission to Non-Backscatter STAs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1720426"/>
            <a:ext cx="8290560" cy="423334"/>
          </a:xfrm>
          <a:ln/>
        </p:spPr>
        <p:txBody>
          <a:bodyPr/>
          <a:lstStyle/>
          <a:p>
            <a:pPr marL="0" indent="0" algn="ctr">
              <a:spcBef>
                <a:spcPts val="533"/>
              </a:spcBef>
              <a:buNone/>
              <a:tabLst>
                <a:tab pos="973693" algn="l"/>
                <a:tab pos="1949079" algn="l"/>
                <a:tab pos="2924465" algn="l"/>
                <a:tab pos="3899851" algn="l"/>
                <a:tab pos="4875237" algn="l"/>
                <a:tab pos="5850623" algn="l"/>
                <a:tab pos="6826009" algn="l"/>
                <a:tab pos="7801395" algn="l"/>
                <a:tab pos="8776781" algn="l"/>
                <a:tab pos="9752167" algn="l"/>
                <a:tab pos="10727552" algn="l"/>
              </a:tabLst>
            </a:pPr>
            <a:r>
              <a:rPr lang="en-GB" sz="2133" dirty="0"/>
              <a:t>Date:</a:t>
            </a:r>
            <a:r>
              <a:rPr lang="en-GB" sz="2133" b="0" dirty="0"/>
              <a:t> 2025-09-15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97524" y="2171452"/>
            <a:ext cx="1544320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304" tIns="49152" rIns="98304" bIns="49152"/>
          <a:lstStyle/>
          <a:p>
            <a:pPr>
              <a:spcBef>
                <a:spcPts val="533"/>
              </a:spcBef>
              <a:tabLst>
                <a:tab pos="365770" algn="l"/>
                <a:tab pos="1341156" algn="l"/>
                <a:tab pos="2316542" algn="l"/>
                <a:tab pos="3291927" algn="l"/>
                <a:tab pos="4267313" algn="l"/>
                <a:tab pos="5242699" algn="l"/>
                <a:tab pos="6218085" algn="l"/>
                <a:tab pos="7193471" algn="l"/>
                <a:tab pos="8168857" algn="l"/>
                <a:tab pos="9144243" algn="l"/>
                <a:tab pos="10119629" algn="l"/>
                <a:tab pos="11095015" algn="l"/>
              </a:tabLst>
            </a:pPr>
            <a:r>
              <a:rPr lang="en-GB" sz="2200" dirty="0">
                <a:solidFill>
                  <a:srgbClr val="000000"/>
                </a:solidFill>
                <a:latin typeface="Calibri" panose="020F0502020204030204" pitchFamily="34" charset="0"/>
              </a:rPr>
              <a:t>Authors: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AD952-1B41-482B-A153-F47D4CB6A94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6BFF8FC-15E6-4208-9DB8-296FB6B5A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16547"/>
              </p:ext>
            </p:extLst>
          </p:nvPr>
        </p:nvGraphicFramePr>
        <p:xfrm>
          <a:off x="609600" y="2590800"/>
          <a:ext cx="7655876" cy="2057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1876">
                  <a:extLst>
                    <a:ext uri="{9D8B030D-6E8A-4147-A177-3AD203B41FA5}">
                      <a16:colId xmlns:a16="http://schemas.microsoft.com/office/drawing/2014/main" val="1982600515"/>
                    </a:ext>
                  </a:extLst>
                </a:gridCol>
                <a:gridCol w="2104821">
                  <a:extLst>
                    <a:ext uri="{9D8B030D-6E8A-4147-A177-3AD203B41FA5}">
                      <a16:colId xmlns:a16="http://schemas.microsoft.com/office/drawing/2014/main" val="2703258511"/>
                    </a:ext>
                  </a:extLst>
                </a:gridCol>
                <a:gridCol w="3229179">
                  <a:extLst>
                    <a:ext uri="{9D8B030D-6E8A-4147-A177-3AD203B41FA5}">
                      <a16:colId xmlns:a16="http://schemas.microsoft.com/office/drawing/2014/main" val="2006092477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email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97317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Steve Shellhammer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Qualcomm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shellhammer@ieee.org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57281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Bin Tian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btian@qti.qualcomm.com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78664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Pooria Pakrooh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ppakrooh@qti.qualcomm.com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1323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Manideep Dunna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mdunna@qti.qualcomm.com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40357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Alice Chen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alicel@qti.qualcomm.com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296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6A39A-9308-F462-F334-AC83E7086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4BF-0B7D-BDF0-8590-01137D11F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2"/>
            <a:ext cx="9067800" cy="814497"/>
          </a:xfrm>
        </p:spPr>
        <p:txBody>
          <a:bodyPr/>
          <a:lstStyle/>
          <a:p>
            <a:r>
              <a:rPr lang="en-US" sz="2800" dirty="0"/>
              <a:t>Correlation Plots – Correlation-Based Sync Field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0550D5-3092-1B73-A47B-F7364E173E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24600" y="1952418"/>
                <a:ext cx="3200400" cy="4548292"/>
              </a:xfrm>
            </p:spPr>
            <p:txBody>
              <a:bodyPr/>
              <a:lstStyle/>
              <a:p>
                <a:r>
                  <a:rPr lang="en-US" sz="2000" dirty="0"/>
                  <a:t>Main Peak = 16</a:t>
                </a:r>
              </a:p>
              <a:p>
                <a:r>
                  <a:rPr lang="en-US" sz="2000" dirty="0"/>
                  <a:t>Maximum Positive Peak before Main Peak = 2 </a:t>
                </a:r>
              </a:p>
              <a:p>
                <a:r>
                  <a:rPr lang="en-US" sz="2000" dirty="0"/>
                  <a:t>Minimum Negative Peak before 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The Strongest Negative peak is only one Chip before the Main Peak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D042A1-7181-AE64-678A-1EFAD9CEEE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24600" y="1952418"/>
                <a:ext cx="3200400" cy="4548292"/>
              </a:xfrm>
              <a:blipFill>
                <a:blip r:embed="rId2"/>
                <a:stretch>
                  <a:fillRect l="-1714" t="-670" r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7AA7E-324D-0C8A-2EBF-E3473F03C7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BFB6B-EE90-ED98-DFD5-BDE0736D3C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52161A8-15E2-64CF-DDAE-B942A1F2BD0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D1CB4E7-EFF1-6FB6-EC70-C77FA4180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1612054"/>
            <a:ext cx="5943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6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54114-1F87-FE2A-D4F3-B52B6A8E1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36852-05DD-B9C2-ADBB-282B81BD1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3"/>
            <a:ext cx="9067800" cy="944878"/>
          </a:xfrm>
        </p:spPr>
        <p:txBody>
          <a:bodyPr/>
          <a:lstStyle/>
          <a:p>
            <a:r>
              <a:rPr lang="en-US" sz="2800" dirty="0"/>
              <a:t>Correlation Plots – Correlation-Based Sync Field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55D2CE-6871-A8B6-DC6E-79FE6B0D4F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24600" y="1952418"/>
                <a:ext cx="3200400" cy="4548292"/>
              </a:xfrm>
            </p:spPr>
            <p:txBody>
              <a:bodyPr/>
              <a:lstStyle/>
              <a:p>
                <a:r>
                  <a:rPr lang="en-US" sz="2000" dirty="0"/>
                  <a:t>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Maximum Positive Peak before Main Peak = 2 </a:t>
                </a:r>
              </a:p>
              <a:p>
                <a:r>
                  <a:rPr lang="en-US" sz="2000" dirty="0"/>
                  <a:t>Minimum Negative Peak before 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2625D-5348-4B05-1080-CBCD0B758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24600" y="1952418"/>
                <a:ext cx="3200400" cy="4548292"/>
              </a:xfrm>
              <a:blipFill>
                <a:blip r:embed="rId2"/>
                <a:stretch>
                  <a:fillRect l="-1714" t="-670" r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F3534-BEC7-7EB6-947E-C28EF3D057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8D08D-397E-CEB3-BE71-5EC904E2B9B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A50D6E-CBCA-2159-402C-6D331AEAAE1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3BE18B7-BADD-6CF4-BEF7-527F23BEB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6364" y="1676400"/>
            <a:ext cx="5943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33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8635D-2E13-4C9D-360C-32D5356CC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3F419610-EACE-8A10-840F-067CBD545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5491" y="1371600"/>
            <a:ext cx="5943600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1D9236-742D-DB83-C4BE-2D484556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2"/>
            <a:ext cx="9067800" cy="814497"/>
          </a:xfrm>
        </p:spPr>
        <p:txBody>
          <a:bodyPr/>
          <a:lstStyle/>
          <a:p>
            <a:r>
              <a:rPr lang="en-US" sz="2800" dirty="0"/>
              <a:t>Correlation Plots – Differential Decoder Sync Field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948BF4-3D70-FF43-9998-B96926C5A1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15006" y="1952418"/>
                <a:ext cx="3809994" cy="4548292"/>
              </a:xfrm>
            </p:spPr>
            <p:txBody>
              <a:bodyPr/>
              <a:lstStyle/>
              <a:p>
                <a:r>
                  <a:rPr lang="en-US" sz="2000" dirty="0"/>
                  <a:t>Main Peak = 19</a:t>
                </a:r>
              </a:p>
              <a:p>
                <a:r>
                  <a:rPr lang="en-US" sz="2000" dirty="0"/>
                  <a:t>Maximum Positive Peak before Main Peak = 3 </a:t>
                </a:r>
              </a:p>
              <a:p>
                <a:r>
                  <a:rPr lang="en-US" sz="2000" dirty="0"/>
                  <a:t>Minimum Negative Peak before 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The Strongest Negative peak is only one Chip before the Main Peak</a:t>
                </a:r>
              </a:p>
              <a:p>
                <a:r>
                  <a:rPr lang="en-US" sz="2000" dirty="0"/>
                  <a:t>This Strongest Negative Peak can be easily addressed by waiting and checking one Chip after it, to find the strong positive peak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9EBD73-665F-5F86-5CEB-AA9EFDCDF2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15006" y="1952418"/>
                <a:ext cx="3809994" cy="4548292"/>
              </a:xfrm>
              <a:blipFill>
                <a:blip r:embed="rId4"/>
                <a:stretch>
                  <a:fillRect l="-1440" t="-670" r="-2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E36F4-5C62-ADA2-4144-D691D7DE4E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8E267-E19B-72A9-89CC-44AD8022238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4756FA1-AF68-271D-3F73-6E61F99A90B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341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50207-3898-ED1B-6548-F70015612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9E588D5-88C6-32F6-5AF8-C6A066129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" y="1630687"/>
            <a:ext cx="5943600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4386F1-0B5D-879D-BB7D-CC409C196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2"/>
            <a:ext cx="9067800" cy="814497"/>
          </a:xfrm>
        </p:spPr>
        <p:txBody>
          <a:bodyPr/>
          <a:lstStyle/>
          <a:p>
            <a:r>
              <a:rPr lang="en-US" sz="2800" dirty="0"/>
              <a:t>Correlation Plots – Differential Decoder Sync Field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B9C85-7ED1-F788-B9D3-0933C503F8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91200" y="1952418"/>
                <a:ext cx="3733800" cy="4548292"/>
              </a:xfrm>
            </p:spPr>
            <p:txBody>
              <a:bodyPr/>
              <a:lstStyle/>
              <a:p>
                <a:r>
                  <a:rPr lang="en-US" sz="2000" dirty="0"/>
                  <a:t>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𝟏𝟖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Maximum Positive Peak before Main Peak = 9 </a:t>
                </a:r>
              </a:p>
              <a:p>
                <a:r>
                  <a:rPr lang="en-US" sz="2000" dirty="0"/>
                  <a:t>Minimum Negative Peak before 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The Strongest Positive peak is only one Chip before the Main Peak</a:t>
                </a:r>
              </a:p>
              <a:p>
                <a:r>
                  <a:rPr lang="en-US" sz="2000" dirty="0"/>
                  <a:t>This Strongest Negative Peak can be easily addressed by waiting and checking one Chip after it, to find the strong positive peak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4E0C03-43BD-0911-49E6-51738C49FB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91200" y="1952418"/>
                <a:ext cx="3733800" cy="4548292"/>
              </a:xfrm>
              <a:blipFill>
                <a:blip r:embed="rId4"/>
                <a:stretch>
                  <a:fillRect l="-1468" t="-670" r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B8795-78F6-8ADE-2569-D02157B502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106F7-C0D2-10C3-E42F-E996B4B8354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8358DEB-372F-B4F1-9C16-3FF744D20B2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6003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1C93C-7ADE-379C-FF74-E58E94C38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1EB31-2CB2-A891-B0EF-4AF9876D2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Length-24 and Length-32 provide sufficient margin for the Correlation-based Sync Field Detector </a:t>
            </a:r>
          </a:p>
          <a:p>
            <a:r>
              <a:rPr lang="en-US" dirty="0"/>
              <a:t>The False Alarm Rate in Noise for the Length-24 Sync Field in the Differential Decoder Sync Field Detector is unacceptably  high</a:t>
            </a:r>
          </a:p>
          <a:p>
            <a:r>
              <a:rPr lang="en-US" dirty="0"/>
              <a:t>The Length-32 sequence and has nice correlation properties as summarized in [1] and provided in </a:t>
            </a:r>
            <a:r>
              <a:rPr lang="en-US"/>
              <a:t>Backup slides</a:t>
            </a:r>
            <a:endParaRPr lang="en-US" dirty="0"/>
          </a:p>
          <a:p>
            <a:r>
              <a:rPr lang="en-US" dirty="0"/>
              <a:t>Based on support for both the Correlation-based Sync Field detector and the Differential Decoder Sync Field detector, we are proposing the Length-32 sequence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77025-7B33-28B2-4EB8-690FBCB0BF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6F42A-89A2-F532-083E-ECB0D0F11E9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4A78F04-1055-BC1A-D4FF-8410CB71E34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38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F29C5-9788-23F3-2D84-5777D3421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– Motions Passed in July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168BF1-D444-0013-F3A8-EAD5BCFFBC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3400" y="1920240"/>
                <a:ext cx="8610600" cy="4632960"/>
              </a:xfrm>
            </p:spPr>
            <p:txBody>
              <a:bodyPr/>
              <a:lstStyle/>
              <a:p>
                <a:r>
                  <a:rPr lang="en-US" sz="2200" dirty="0"/>
                  <a:t>The Downlink Sync Field Transmitted in 2.4 GHz to a non-Backscatter STA shall use a Sequence of Chips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sz="2200" dirty="0"/>
                  <a:t> to indicate a data rate of 250 kb/s and a Sequence of Chips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</m:oMath>
                </a14:m>
                <a:r>
                  <a:rPr lang="en-US" sz="2200" dirty="0"/>
                  <a:t> to indicate a data rate of 1 Mb/s.</a:t>
                </a:r>
              </a:p>
              <a:p>
                <a:r>
                  <a:rPr lang="en-US" sz="2200" dirty="0"/>
                  <a:t>Note,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</m:oMath>
                </a14:m>
                <a:r>
                  <a:rPr lang="en-US" sz="2200" dirty="0"/>
                  <a:t> is the Logical Complement of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endParaRPr lang="en-US" sz="2200" dirty="0"/>
              </a:p>
              <a:p>
                <a:r>
                  <a:rPr lang="en-US" sz="2200" dirty="0"/>
                  <a:t>The Downlink Sync Field transmitted in 2.4 GHz to a non-Backscatter STA consists of two Segments</a:t>
                </a:r>
              </a:p>
              <a:p>
                <a:pPr lvl="1"/>
                <a:r>
                  <a:rPr lang="en-US" b="1" dirty="0"/>
                  <a:t>The first Segment is a Chip Sequence designed to support Sync Field Detection and Timing alignment.</a:t>
                </a:r>
              </a:p>
              <a:p>
                <a:pPr lvl="1"/>
                <a:r>
                  <a:rPr lang="en-US" b="1" dirty="0"/>
                  <a:t>The second Segment is a “Special Segment” which is designed to reduce the False Alarm rate.</a:t>
                </a:r>
              </a:p>
              <a:p>
                <a:endParaRPr lang="en-US" sz="22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168BF1-D444-0013-F3A8-EAD5BCFFBC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920240"/>
                <a:ext cx="8610600" cy="4632960"/>
              </a:xfrm>
              <a:blipFill>
                <a:blip r:embed="rId2"/>
                <a:stretch>
                  <a:fillRect l="-850" t="-921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EEAB0-CD03-8A37-F5DC-B857BA24CE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69D64-6E6C-476E-2C3D-5A3A5F3560D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78EA0B5-B836-7C0C-81F7-7CEF73B9A1F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763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B1005-789C-EDAE-6CC7-F4127F3B4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9D02-6AE5-96AB-2C0D-6F6450C3E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640078"/>
          </a:xfrm>
        </p:spPr>
        <p:txBody>
          <a:bodyPr/>
          <a:lstStyle/>
          <a:p>
            <a:r>
              <a:rPr lang="en-US" dirty="0"/>
              <a:t>Straw Poll #1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43F87F-6D91-BD56-1B82-A63DC5F989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2209800"/>
                <a:ext cx="8887461" cy="2971800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Do you agree to add the following content to the 802.11bp SFD?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The first segment of the Downlink Sync Field transmitted to non-Backscatter STAs, uses the sequence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the 250 kb/s data rate or the sequence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the 1 Mb/s data rate.  The sequences are: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dirty="0"/>
                  <a:t> = 01011010010111000110001011101100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</m:oMath>
                </a14:m>
                <a:r>
                  <a:rPr lang="en-US" dirty="0"/>
                  <a:t> = 10100101101000111001110100010011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43F87F-6D91-BD56-1B82-A63DC5F989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209800"/>
                <a:ext cx="8887461" cy="2971800"/>
              </a:xfrm>
              <a:blipFill>
                <a:blip r:embed="rId2"/>
                <a:stretch>
                  <a:fillRect l="-961" t="-1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8B895-4D16-6997-981D-C1267C176B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2E34B-2CFA-40D2-7BB7-6014124D207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BD09F16-69DD-7E29-F8BA-3DACA4146AD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887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1D90F-C03A-69FD-7DE0-7205E440F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A63B2-2BFB-9597-44AA-E4B3E3CE0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40253-65A8-C702-07DF-CA94FEBE2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19" y="2113282"/>
            <a:ext cx="8031481" cy="438742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Steve Shellhammer, et. al., AMP Downlink Sync Field Design for Transmission to Non-Backscatter STAs, IEEE 802.11-25/1222r1, July 2025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038A1-9CDD-865A-8B46-6CE08674AB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6EC64-2452-9FBF-B9E6-4800030B8EE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934853-8230-17C6-DA2A-7F08AAA9AFC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608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33A94-3ADD-27F6-682C-710FC8D43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66" y="2895600"/>
            <a:ext cx="8288868" cy="1136227"/>
          </a:xfrm>
        </p:spPr>
        <p:txBody>
          <a:bodyPr/>
          <a:lstStyle/>
          <a:p>
            <a:r>
              <a:rPr lang="en-US" sz="4400" dirty="0"/>
              <a:t>Backup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9957A-701E-ED47-D2DB-A070220D3F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B318B-8497-E16F-B576-B1EACD80510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2ED13A6-82F9-6C18-01E5-CEAA259954A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560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08611-B87A-98B2-B144-5CA876959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010F5-558C-3DFB-6453-E98F96B9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Shorter Sync Field Design (Length 24 Chips) [1]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889D00-D03E-6DE5-9B69-04508F0761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520" y="2113282"/>
                <a:ext cx="7955280" cy="4387427"/>
              </a:xfrm>
            </p:spPr>
            <p:txBody>
              <a:bodyPr/>
              <a:lstStyle/>
              <a:p>
                <a:r>
                  <a:rPr lang="en-US" dirty="0"/>
                  <a:t>Chip Duration = 2 µs</a:t>
                </a: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dirty="0"/>
                  <a:t> = 001100111010010010111010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</m:oMath>
                </a14:m>
                <a:r>
                  <a:rPr lang="en-US" dirty="0"/>
                  <a:t> = 110011000101101101000101</a:t>
                </a:r>
              </a:p>
              <a:p>
                <a:endParaRPr lang="en-US" dirty="0"/>
              </a:p>
              <a:p>
                <a:r>
                  <a:rPr lang="en-US" dirty="0"/>
                  <a:t>Correlation Plots on Subsequent Slides</a:t>
                </a:r>
              </a:p>
              <a:p>
                <a:r>
                  <a:rPr lang="en-US" dirty="0"/>
                  <a:t>Input is 32 µs On Symbols (802.11 preamble) followed by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</m:oMath>
                </a14:m>
                <a:r>
                  <a:rPr lang="en-US" dirty="0"/>
                  <a:t> , and followed by zeros</a:t>
                </a:r>
              </a:p>
              <a:p>
                <a:r>
                  <a:rPr lang="en-US" dirty="0"/>
                  <a:t>Reference Sequence for Correlation-based Sync Field Detector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Only a Single Correlation required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889D00-D03E-6DE5-9B69-04508F0761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520" y="2113282"/>
                <a:ext cx="7955280" cy="4387427"/>
              </a:xfrm>
              <a:blipFill>
                <a:blip r:embed="rId2"/>
                <a:stretch>
                  <a:fillRect l="-996" t="-1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935C1-1E16-F903-6A4B-8E2B2B83D8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8D73D-55BA-2564-9AF9-D6DE6AA724A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EA1B826-2293-3D2A-FBAF-61EC539A606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082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1B2D-56B7-5725-B944-6B811F63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868678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3DDE8-C2A6-0494-B0EE-D5EFDA723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[1] we described several Sync Sequences for the Downlink transmission to non-Backscatter STAs</a:t>
            </a:r>
          </a:p>
          <a:p>
            <a:pPr lvl="1"/>
            <a:r>
              <a:rPr lang="en-US" dirty="0"/>
              <a:t>We provided Length-24 and Length-32 sequences</a:t>
            </a:r>
          </a:p>
          <a:p>
            <a:r>
              <a:rPr lang="en-US" dirty="0"/>
              <a:t>These sequences support both the Correlation-based Sync Field detector and the Differential Decoder Sync Field detector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AF273-2F5F-D8F4-082E-25D9B88526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440E4-C3CC-B7C6-41FF-967A589C274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C78A8-FE67-5C26-F322-E45848C3187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401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55471-FE07-1C13-147A-B2A9DBE5F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285EC-C4E9-01F5-CD3C-6CCB89AB4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2"/>
            <a:ext cx="9067800" cy="814497"/>
          </a:xfrm>
        </p:spPr>
        <p:txBody>
          <a:bodyPr/>
          <a:lstStyle/>
          <a:p>
            <a:r>
              <a:rPr lang="en-US" sz="2800" dirty="0"/>
              <a:t>Correlation Plots – Correlation-Based Sync Field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36F111-8D02-E8D7-D903-863DAECB21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24600" y="1952418"/>
                <a:ext cx="3200400" cy="4548292"/>
              </a:xfrm>
            </p:spPr>
            <p:txBody>
              <a:bodyPr/>
              <a:lstStyle/>
              <a:p>
                <a:r>
                  <a:rPr lang="en-US" sz="2000" dirty="0"/>
                  <a:t>Main Peak = 12</a:t>
                </a:r>
              </a:p>
              <a:p>
                <a:r>
                  <a:rPr lang="en-US" sz="2000" dirty="0"/>
                  <a:t>Maximum Positive Peak before Main Peak = 2 </a:t>
                </a:r>
              </a:p>
              <a:p>
                <a:r>
                  <a:rPr lang="en-US" sz="2000" dirty="0"/>
                  <a:t>Minimum Negative Peak before 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36F111-8D02-E8D7-D903-863DAECB2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24600" y="1952418"/>
                <a:ext cx="3200400" cy="4548292"/>
              </a:xfrm>
              <a:blipFill>
                <a:blip r:embed="rId2"/>
                <a:stretch>
                  <a:fillRect l="-1714" t="-670" r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67F19-A415-B854-0056-400764AFA0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81A34-39F4-5FE8-6A22-464F85E83C4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6CDA11B-4F0F-F0DC-0A3B-9D888232AE3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03679F9-AA1C-B224-87CC-A8CB8498E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745" y="1649160"/>
            <a:ext cx="5943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38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60681-BC4F-2FE0-C8DD-11CDFCAB7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DFA3D-4EC6-751C-7193-11C528EE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3"/>
            <a:ext cx="9067800" cy="944878"/>
          </a:xfrm>
        </p:spPr>
        <p:txBody>
          <a:bodyPr/>
          <a:lstStyle/>
          <a:p>
            <a:r>
              <a:rPr lang="en-US" sz="2800" dirty="0"/>
              <a:t>Correlation Plots – Correlation-Based Sync Field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A4DA24-319F-E688-9BB2-4B5C098586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24600" y="1952418"/>
                <a:ext cx="3200400" cy="4548292"/>
              </a:xfrm>
            </p:spPr>
            <p:txBody>
              <a:bodyPr/>
              <a:lstStyle/>
              <a:p>
                <a:r>
                  <a:rPr lang="en-US" sz="2000" dirty="0"/>
                  <a:t>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Maximum Positive Peak before Main Peak = 2 </a:t>
                </a:r>
              </a:p>
              <a:p>
                <a:r>
                  <a:rPr lang="en-US" sz="2000" dirty="0"/>
                  <a:t>Minimum Negative Peak before 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A4DA24-319F-E688-9BB2-4B5C098586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24600" y="1952418"/>
                <a:ext cx="3200400" cy="4548292"/>
              </a:xfrm>
              <a:blipFill>
                <a:blip r:embed="rId2"/>
                <a:stretch>
                  <a:fillRect l="-1714" t="-670" r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23D90-DC91-31E6-BEF4-1454012840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5E40C-461F-C072-5832-F49A5BE625E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FF3CC3D-6601-B96F-D77F-10252271731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3728C6F-5373-6F1A-F998-C43207F17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327" y="1524000"/>
            <a:ext cx="5943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83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C3683-C877-D5AE-3789-CB3C7CED4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13AB7A26-4CCD-E147-9F83-F34D77676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164" y="1630687"/>
            <a:ext cx="5943600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D166A0-E3ED-EA14-1238-E22C28BE1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2"/>
            <a:ext cx="9067800" cy="814497"/>
          </a:xfrm>
        </p:spPr>
        <p:txBody>
          <a:bodyPr/>
          <a:lstStyle/>
          <a:p>
            <a:r>
              <a:rPr lang="en-US" sz="2800" dirty="0"/>
              <a:t>Correlation Plots – Differential Decoder Sync Field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686B3B-A540-3F27-B165-5D4664DEBF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15006" y="1559874"/>
                <a:ext cx="3733800" cy="4548292"/>
              </a:xfrm>
            </p:spPr>
            <p:txBody>
              <a:bodyPr/>
              <a:lstStyle/>
              <a:p>
                <a:r>
                  <a:rPr lang="en-US" sz="2000" dirty="0"/>
                  <a:t>Main Peak = 15</a:t>
                </a:r>
              </a:p>
              <a:p>
                <a:r>
                  <a:rPr lang="en-US" sz="2000" dirty="0"/>
                  <a:t>Maximum Positive Peak before Main Peak = 2 </a:t>
                </a:r>
              </a:p>
              <a:p>
                <a:r>
                  <a:rPr lang="en-US" sz="2000" dirty="0"/>
                  <a:t>Minimum Negative Peak before 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Other minimum peaks before the Main Peak are all 1 or 2</a:t>
                </a:r>
              </a:p>
              <a:p>
                <a:r>
                  <a:rPr lang="en-US" sz="2000" dirty="0"/>
                  <a:t>The Strongest Negative peak is only one Chip before the Main Peak</a:t>
                </a:r>
              </a:p>
              <a:p>
                <a:r>
                  <a:rPr lang="en-US" sz="2000" dirty="0"/>
                  <a:t>This Strongest Negative Peak can be easily addressed by waiting and </a:t>
                </a:r>
                <a:r>
                  <a:rPr lang="en-US" sz="2000"/>
                  <a:t>checking one </a:t>
                </a:r>
                <a:r>
                  <a:rPr lang="en-US" sz="2000" dirty="0"/>
                  <a:t>Chip after it, to find the strong positive peak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686B3B-A540-3F27-B165-5D4664DEBF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15006" y="1559874"/>
                <a:ext cx="3733800" cy="4548292"/>
              </a:xfrm>
              <a:blipFill>
                <a:blip r:embed="rId4"/>
                <a:stretch>
                  <a:fillRect l="-1471" t="-804" r="-1471" b="-13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90A0B-767F-55BB-8B90-E00C16C604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79A51-1184-868E-5FDE-C0E66913ED7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002CD8F-3587-F9AB-8F8E-776B6E2E9D1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354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636E8-3DE2-369C-BD8B-3F10107E0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CCF6EF7-0373-87AA-D157-500269D85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309" y="1642232"/>
            <a:ext cx="5943600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BE860C-E195-7A5E-35BF-2E102A5A4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2"/>
            <a:ext cx="9067800" cy="814497"/>
          </a:xfrm>
        </p:spPr>
        <p:txBody>
          <a:bodyPr/>
          <a:lstStyle/>
          <a:p>
            <a:r>
              <a:rPr lang="en-US" sz="2800" dirty="0"/>
              <a:t>Correlation Plots – Differential Decoder Sync Field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969002-ED24-A784-C535-43387068D2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67400" y="1642232"/>
                <a:ext cx="3657600" cy="4858478"/>
              </a:xfrm>
            </p:spPr>
            <p:txBody>
              <a:bodyPr/>
              <a:lstStyle/>
              <a:p>
                <a:r>
                  <a:rPr lang="en-US" sz="2000" dirty="0"/>
                  <a:t>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Maximum Positive Peak before Main Peak = 7 </a:t>
                </a:r>
              </a:p>
              <a:p>
                <a:r>
                  <a:rPr lang="en-US" sz="2000" dirty="0"/>
                  <a:t>Minimum Negative Peak before 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The Strongest Positive peak is only one Chip before the Main Peak</a:t>
                </a:r>
              </a:p>
              <a:p>
                <a:r>
                  <a:rPr lang="en-US" sz="2000" dirty="0"/>
                  <a:t>This Strongest Positive Peak can be easily addressed by waiting and checking one Chip after it, to find the strong negative peak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969002-ED24-A784-C535-43387068D2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67400" y="1642232"/>
                <a:ext cx="3657600" cy="4858478"/>
              </a:xfrm>
              <a:blipFill>
                <a:blip r:embed="rId4"/>
                <a:stretch>
                  <a:fillRect l="-1500" t="-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6176C-875B-7659-83CE-D25ABAFD69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EEC39-E874-866E-CDB1-C573FECBE86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4BF5F14-B084-63D2-D0A2-2CC4F9E5291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968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B5901-1D1F-3EB1-4880-43D41868E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6B8E5-066C-4B64-9949-A906C2EC9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828800"/>
            <a:ext cx="8288868" cy="4953000"/>
          </a:xfrm>
        </p:spPr>
        <p:txBody>
          <a:bodyPr/>
          <a:lstStyle/>
          <a:p>
            <a:r>
              <a:rPr lang="en-US" dirty="0"/>
              <a:t>Here we study the False Alarm rate for the Differential Decoder Sync Field detector, with Noise-Only input</a:t>
            </a:r>
          </a:p>
          <a:p>
            <a:pPr lvl="1"/>
            <a:r>
              <a:rPr lang="en-US" dirty="0"/>
              <a:t>We study both Length-24 and Length-32 sequences</a:t>
            </a:r>
          </a:p>
          <a:p>
            <a:r>
              <a:rPr lang="en-US" dirty="0"/>
              <a:t>We provide a summary of Margin for the Correlation-based Sync Field Detector</a:t>
            </a:r>
          </a:p>
          <a:p>
            <a:r>
              <a:rPr lang="en-US" dirty="0"/>
              <a:t>Plots from [1] are provided in the Backup Slides </a:t>
            </a:r>
          </a:p>
          <a:p>
            <a:r>
              <a:rPr lang="en-US" dirty="0"/>
              <a:t>We recommend the proposed sequence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15947-C872-92BA-1E14-7C949923FF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53679-D00A-DAFF-2AFA-6D2D7C8D7E8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280A47-E85A-F0A3-54CE-79E82472918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901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6F245-E70A-12AE-1F32-C1311CDBF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Length-24 Differential Decoder Sync Field Detector Correlation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D4C433-6D14-39C2-56CE-93E89338DE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0033" y="5791200"/>
                <a:ext cx="8288868" cy="990600"/>
              </a:xfrm>
            </p:spPr>
            <p:txBody>
              <a:bodyPr/>
              <a:lstStyle/>
              <a:p>
                <a:r>
                  <a:rPr lang="en-US" sz="2200" dirty="0"/>
                  <a:t>Maximum value =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endParaRPr lang="en-US" sz="2200" dirty="0"/>
              </a:p>
              <a:p>
                <a:r>
                  <a:rPr lang="en-US" sz="2200" dirty="0"/>
                  <a:t>Minimum value =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D4C433-6D14-39C2-56CE-93E89338DE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0033" y="5791200"/>
                <a:ext cx="8288868" cy="990600"/>
              </a:xfrm>
              <a:blipFill>
                <a:blip r:embed="rId2"/>
                <a:stretch>
                  <a:fillRect l="-809" t="-4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5C6D6-CC13-3D52-5081-4D60124094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A77F1-DED7-FB65-D593-AD25D0C0FEF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58DC7C3-D3BD-674C-AE1E-18F851B891E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E31364F-DF9D-D144-5D1A-A97AC4782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" y="1828800"/>
            <a:ext cx="4754880" cy="36576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8326DA4-D47B-CA47-FE72-0EB173E21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66794" y="1828800"/>
            <a:ext cx="47548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20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724F3-1720-2622-BAFB-CCF5ABE88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8E7F7-8B4D-4198-A28E-3EC5C5220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Length-32 Differential Decoder Sync Field Detector Correlation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35E398-A54A-E60D-A3C8-D749512480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0033" y="5791200"/>
                <a:ext cx="8288868" cy="990600"/>
              </a:xfrm>
            </p:spPr>
            <p:txBody>
              <a:bodyPr/>
              <a:lstStyle/>
              <a:p>
                <a:r>
                  <a:rPr lang="en-US" sz="2200" dirty="0"/>
                  <a:t>Maximum value =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𝟏𝟗</m:t>
                    </m:r>
                  </m:oMath>
                </a14:m>
                <a:endParaRPr lang="en-US" sz="2200" dirty="0"/>
              </a:p>
              <a:p>
                <a:r>
                  <a:rPr lang="en-US" sz="2200" dirty="0"/>
                  <a:t>Minimum value =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𝟏𝟖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35E398-A54A-E60D-A3C8-D749512480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0033" y="5791200"/>
                <a:ext cx="8288868" cy="990600"/>
              </a:xfrm>
              <a:blipFill>
                <a:blip r:embed="rId2"/>
                <a:stretch>
                  <a:fillRect l="-809" t="-4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9934C-EC69-9C3B-448B-7C43061BF1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BEC15-0EEE-707B-5C1E-CB2DA8E787D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4550E9-02BD-5909-F4BB-4851F485B00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BB762E1-F732-C4F7-2E96-C7B1B28B6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" y="1917781"/>
            <a:ext cx="4754880" cy="36576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79E8D0E-6457-6ACE-1C20-EC47A3C51D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22520" y="1952417"/>
            <a:ext cx="47548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14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BCD5-CE9E-59A8-EB35-7092FC47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16277"/>
          </a:xfrm>
        </p:spPr>
        <p:txBody>
          <a:bodyPr/>
          <a:lstStyle/>
          <a:p>
            <a:r>
              <a:rPr lang="en-US" dirty="0"/>
              <a:t>False Alarm Rate –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6A608-C0F6-760E-0818-28EA15CCF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654627" cy="5029200"/>
          </a:xfrm>
        </p:spPr>
        <p:txBody>
          <a:bodyPr/>
          <a:lstStyle/>
          <a:p>
            <a:r>
              <a:rPr lang="en-US" dirty="0"/>
              <a:t>Simulate 20,000 experiments with 5 ms of Random Noise</a:t>
            </a:r>
          </a:p>
          <a:p>
            <a:r>
              <a:rPr lang="en-US" dirty="0"/>
              <a:t>Pass it through the Differential Decoder</a:t>
            </a:r>
          </a:p>
          <a:p>
            <a:pPr lvl="1"/>
            <a:r>
              <a:rPr lang="en-US" dirty="0"/>
              <a:t>There are two Differential Decoders running in parallel with a half-chip (1 µs) time offset</a:t>
            </a:r>
          </a:p>
          <a:p>
            <a:r>
              <a:rPr lang="en-US" dirty="0"/>
              <a:t>Correlate the output of the Differential Decoder and compare to thresholds</a:t>
            </a:r>
          </a:p>
          <a:p>
            <a:pPr lvl="1"/>
            <a:r>
              <a:rPr lang="en-US" dirty="0"/>
              <a:t>Thresholds the max and min values of the correlation plot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CC2C9-6D5F-D217-D1DF-9C7D40D280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726F0-2FBF-7896-EC36-B3285818306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7A09958-2B6B-7BD4-774C-31F105E07DA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546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0AC39-ECEC-F801-4D10-710B6C66C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2"/>
            <a:ext cx="9220200" cy="1136227"/>
          </a:xfrm>
        </p:spPr>
        <p:txBody>
          <a:bodyPr/>
          <a:lstStyle/>
          <a:p>
            <a:r>
              <a:rPr lang="en-US" sz="3200" dirty="0"/>
              <a:t>Summary – Differential Decoder Sync Field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C01D75C1-561B-25D8-D116-45442537EA5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08116865"/>
                  </p:ext>
                </p:extLst>
              </p:nvPr>
            </p:nvGraphicFramePr>
            <p:xfrm>
              <a:off x="1752601" y="2316480"/>
              <a:ext cx="5791199" cy="149352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22586">
                      <a:extLst>
                        <a:ext uri="{9D8B030D-6E8A-4147-A177-3AD203B41FA5}">
                          <a16:colId xmlns:a16="http://schemas.microsoft.com/office/drawing/2014/main" val="2345003095"/>
                        </a:ext>
                      </a:extLst>
                    </a:gridCol>
                    <a:gridCol w="2831252">
                      <a:extLst>
                        <a:ext uri="{9D8B030D-6E8A-4147-A177-3AD203B41FA5}">
                          <a16:colId xmlns:a16="http://schemas.microsoft.com/office/drawing/2014/main" val="1447162339"/>
                        </a:ext>
                      </a:extLst>
                    </a:gridCol>
                    <a:gridCol w="1737361">
                      <a:extLst>
                        <a:ext uri="{9D8B030D-6E8A-4147-A177-3AD203B41FA5}">
                          <a16:colId xmlns:a16="http://schemas.microsoft.com/office/drawing/2014/main" val="17240688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Length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Thresholds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False Alarm Rate (Noise)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10947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24</a:t>
                          </a:r>
                          <a:endParaRPr sz="2000" b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𝟏𝟓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000" b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or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𝟏𝟒</m:t>
                              </m:r>
                            </m:oMath>
                          </a14:m>
                          <a:endParaRPr lang="en-US" sz="2000" b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75%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82473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32</a:t>
                          </a:r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𝟏𝟗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000" b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or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𝟏𝟖</m:t>
                              </m:r>
                            </m:oMath>
                          </a14:m>
                          <a:endParaRPr lang="en-US" sz="2000" b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17%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59227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C01D75C1-561B-25D8-D116-45442537EA5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08116865"/>
                  </p:ext>
                </p:extLst>
              </p:nvPr>
            </p:nvGraphicFramePr>
            <p:xfrm>
              <a:off x="1752601" y="2316480"/>
              <a:ext cx="5791199" cy="149352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22586">
                      <a:extLst>
                        <a:ext uri="{9D8B030D-6E8A-4147-A177-3AD203B41FA5}">
                          <a16:colId xmlns:a16="http://schemas.microsoft.com/office/drawing/2014/main" val="2345003095"/>
                        </a:ext>
                      </a:extLst>
                    </a:gridCol>
                    <a:gridCol w="2831252">
                      <a:extLst>
                        <a:ext uri="{9D8B030D-6E8A-4147-A177-3AD203B41FA5}">
                          <a16:colId xmlns:a16="http://schemas.microsoft.com/office/drawing/2014/main" val="1447162339"/>
                        </a:ext>
                      </a:extLst>
                    </a:gridCol>
                    <a:gridCol w="1737361">
                      <a:extLst>
                        <a:ext uri="{9D8B030D-6E8A-4147-A177-3AD203B41FA5}">
                          <a16:colId xmlns:a16="http://schemas.microsoft.com/office/drawing/2014/main" val="1724068876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Length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Thresholds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False Alarm Rate (Noise)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109474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24</a:t>
                          </a:r>
                          <a:endParaRPr sz="2000" b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3441" t="-184615" r="-62151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75%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82473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32</a:t>
                          </a:r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3441" t="-284615" r="-62151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17%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592276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4C3DD-E048-8F9A-B1FB-7B7DA16764C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512733" y="6879554"/>
            <a:ext cx="728133" cy="387773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30AA5-E3B0-B9E1-E8AB-D653873AADD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E82077-47DA-9607-8035-CF3D2AF9F5C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5E29F99-2778-54F7-3F73-90CBC9854415}"/>
              </a:ext>
            </a:extLst>
          </p:cNvPr>
          <p:cNvSpPr txBox="1">
            <a:spLocks/>
          </p:cNvSpPr>
          <p:nvPr/>
        </p:nvSpPr>
        <p:spPr bwMode="auto">
          <a:xfrm>
            <a:off x="731520" y="4572000"/>
            <a:ext cx="8260080" cy="16239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200" kern="0" dirty="0"/>
              <a:t>The False Alarm Rate in Noise for the Length-24 Sync Field in the Differential Decoder Sync Field Detector is unacceptably  high</a:t>
            </a:r>
          </a:p>
          <a:p>
            <a:r>
              <a:rPr lang="en-US" sz="2200" kern="0" dirty="0"/>
              <a:t>The Special Segment can be used to further reduce the false alarm level to an acceptable level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24522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81578-F5D6-937B-A1D2-B1A62B57B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731522"/>
            <a:ext cx="7269480" cy="1136227"/>
          </a:xfrm>
        </p:spPr>
        <p:txBody>
          <a:bodyPr/>
          <a:lstStyle/>
          <a:p>
            <a:r>
              <a:rPr lang="en-US" sz="3200" dirty="0"/>
              <a:t>Sync Field Margin – Correlation-based Sync Field Detector [1]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1CF7F-0032-5E63-73EB-AB0883F4D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5569371"/>
            <a:ext cx="8288868" cy="931338"/>
          </a:xfrm>
        </p:spPr>
        <p:txBody>
          <a:bodyPr/>
          <a:lstStyle/>
          <a:p>
            <a:r>
              <a:rPr lang="en-US" dirty="0"/>
              <a:t>Both Length-24 and Length-32 provide sufficient margin for the Correlation-based Sync Field Detector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C71CC5-E0FD-189B-AF60-6A9FBFE0B8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21E0C-B9C5-BF36-1BD7-FE22684E971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DE3098-D6EE-C222-0579-4CFF3E9C84D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3">
                <a:extLst>
                  <a:ext uri="{FF2B5EF4-FFF2-40B4-BE49-F238E27FC236}">
                    <a16:creationId xmlns:a16="http://schemas.microsoft.com/office/drawing/2014/main" id="{2330C93A-90DE-2659-35C8-DA04365C356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7709321"/>
                  </p:ext>
                </p:extLst>
              </p:nvPr>
            </p:nvGraphicFramePr>
            <p:xfrm>
              <a:off x="182880" y="2179320"/>
              <a:ext cx="9418320" cy="30784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371600">
                      <a:extLst>
                        <a:ext uri="{9D8B030D-6E8A-4147-A177-3AD203B41FA5}">
                          <a16:colId xmlns:a16="http://schemas.microsoft.com/office/drawing/2014/main" val="3261023433"/>
                        </a:ext>
                      </a:extLst>
                    </a:gridCol>
                    <a:gridCol w="1463040">
                      <a:extLst>
                        <a:ext uri="{9D8B030D-6E8A-4147-A177-3AD203B41FA5}">
                          <a16:colId xmlns:a16="http://schemas.microsoft.com/office/drawing/2014/main" val="3374424688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1366388328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275108128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130225591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Sequence Length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Clock Offset</a:t>
                          </a:r>
                        </a:p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(PPM)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Required Data Field SNR (dB)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Required Sync Field SNR (dB)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Sync Field Margin (dB)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9097417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−6.9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−7.</m:t>
                                </m:r>
                                <m:r>
                                  <a:rPr lang="en-US" sz="2000" b="0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0.9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511161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10,000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−6.9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−7.</m:t>
                                </m:r>
                                <m:r>
                                  <a:rPr lang="en-US" sz="2000" b="0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0.8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7811965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−6.9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−8.8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1.9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96368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10,000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−6.9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−8.</m:t>
                                </m:r>
                                <m:r>
                                  <a:rPr lang="en-US" sz="2000" b="0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1.</m:t>
                                </m:r>
                                <m:r>
                                  <a:rPr lang="en-US" sz="2000" b="0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9075409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32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−6.9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−9.6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2.7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8892548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10,000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−6.9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−9.4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2.5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84353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3">
                <a:extLst>
                  <a:ext uri="{FF2B5EF4-FFF2-40B4-BE49-F238E27FC236}">
                    <a16:creationId xmlns:a16="http://schemas.microsoft.com/office/drawing/2014/main" id="{2330C93A-90DE-2659-35C8-DA04365C356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7709321"/>
                  </p:ext>
                </p:extLst>
              </p:nvPr>
            </p:nvGraphicFramePr>
            <p:xfrm>
              <a:off x="182880" y="2179320"/>
              <a:ext cx="9418320" cy="30784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371600">
                      <a:extLst>
                        <a:ext uri="{9D8B030D-6E8A-4147-A177-3AD203B41FA5}">
                          <a16:colId xmlns:a16="http://schemas.microsoft.com/office/drawing/2014/main" val="3261023433"/>
                        </a:ext>
                      </a:extLst>
                    </a:gridCol>
                    <a:gridCol w="1463040">
                      <a:extLst>
                        <a:ext uri="{9D8B030D-6E8A-4147-A177-3AD203B41FA5}">
                          <a16:colId xmlns:a16="http://schemas.microsoft.com/office/drawing/2014/main" val="3374424688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1366388328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275108128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1302255916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Sequence Length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Clock Offset</a:t>
                          </a:r>
                        </a:p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(PPM)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Required Data Field SNR (dB)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Required Sync Field SNR (dB)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Sync Field Margin (dB)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9097417"/>
                      </a:ext>
                    </a:extLst>
                  </a:tr>
                  <a:tr h="3962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722" t="-184615" r="-20138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9722" t="-184615" r="-10138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9722" t="-184615" r="-1389" b="-5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5111616"/>
                      </a:ext>
                    </a:extLst>
                  </a:tr>
                  <a:tr h="39624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10,000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722" t="-284615" r="-201389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9722" t="-284615" r="-101389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9722" t="-284615" r="-1389" b="-4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7811965"/>
                      </a:ext>
                    </a:extLst>
                  </a:tr>
                  <a:tr h="3962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722" t="-378788" r="-201389" b="-3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9722" t="-378788" r="-101389" b="-3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9722" t="-378788" r="-1389" b="-3212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963686"/>
                      </a:ext>
                    </a:extLst>
                  </a:tr>
                  <a:tr h="39624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10,000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722" t="-486154" r="-201389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9722" t="-486154" r="-101389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9722" t="-486154" r="-1389" b="-22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9075409"/>
                      </a:ext>
                    </a:extLst>
                  </a:tr>
                  <a:tr h="3962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32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722" t="-586154" r="-201389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9722" t="-586154" r="-101389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9722" t="-586154" r="-1389" b="-12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8892548"/>
                      </a:ext>
                    </a:extLst>
                  </a:tr>
                  <a:tr h="39624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10,000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722" t="-686154" r="-20138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9722" t="-686154" r="-10138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9722" t="-686154" r="-1389" b="-2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843532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18859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18A0C-75F6-C053-DD57-CF2F79866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82A98-E4AD-BFAD-DCBC-BDDF9D01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31522"/>
            <a:ext cx="8839200" cy="1136227"/>
          </a:xfrm>
        </p:spPr>
        <p:txBody>
          <a:bodyPr/>
          <a:lstStyle/>
          <a:p>
            <a:r>
              <a:rPr lang="en-US" sz="3200" dirty="0"/>
              <a:t>Proposal – Sync Field Design (Length 32 Chips) [1]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14E4A5-54AC-C419-8F07-230E55CDE1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520" y="2113282"/>
                <a:ext cx="7955280" cy="4387427"/>
              </a:xfrm>
            </p:spPr>
            <p:txBody>
              <a:bodyPr/>
              <a:lstStyle/>
              <a:p>
                <a:r>
                  <a:rPr lang="en-US" dirty="0"/>
                  <a:t>Chip Duration = 2 µs</a:t>
                </a: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dirty="0"/>
                  <a:t> = 01011010010111000110001011101100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</m:oMath>
                </a14:m>
                <a:r>
                  <a:rPr lang="en-US" dirty="0"/>
                  <a:t> = 10100101101000111001110100010011</a:t>
                </a:r>
              </a:p>
              <a:p>
                <a:endParaRPr lang="en-US" dirty="0"/>
              </a:p>
              <a:p>
                <a:r>
                  <a:rPr lang="en-US" dirty="0"/>
                  <a:t>Correlation Plots on Subsequent Slides</a:t>
                </a:r>
              </a:p>
              <a:p>
                <a:r>
                  <a:rPr lang="en-US" dirty="0"/>
                  <a:t>Input is 32 µs On Symbols (802.11 preamble) followed by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</m:oMath>
                </a14:m>
                <a:r>
                  <a:rPr lang="en-US" dirty="0"/>
                  <a:t> , and followed by zeros</a:t>
                </a:r>
              </a:p>
              <a:p>
                <a:r>
                  <a:rPr lang="en-US" dirty="0"/>
                  <a:t>Reference Sequence for Correlation-based Sync Field Detector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Only a Single Correlation is required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14E4A5-54AC-C419-8F07-230E55CDE1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520" y="2113282"/>
                <a:ext cx="7955280" cy="4387427"/>
              </a:xfrm>
              <a:blipFill>
                <a:blip r:embed="rId2"/>
                <a:stretch>
                  <a:fillRect l="-996" t="-1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07EB7-A561-9713-4F88-3D14D39BF8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5412D-4B0E-1B92-07B6-AF5516649E0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07D9B0F-42FD-BFE6-114E-8F7724ED361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22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8163D68FE8E4D9361964FDD814FC4" ma:contentTypeVersion="10" ma:contentTypeDescription="Create a new document." ma:contentTypeScope="" ma:versionID="cb7bf9ba09275f6c9e703ddea0e32ee2">
  <xsd:schema xmlns:xsd="http://www.w3.org/2001/XMLSchema" xmlns:xs="http://www.w3.org/2001/XMLSchema" xmlns:p="http://schemas.microsoft.com/office/2006/metadata/properties" xmlns:ns3="cc9c437c-ae0c-4066-8d90-a0f7de786127" targetNamespace="http://schemas.microsoft.com/office/2006/metadata/properties" ma:root="true" ma:fieldsID="06a83e924979ae1e4335821a3d2d66ae" ns3:_="">
    <xsd:import namespace="cc9c437c-ae0c-4066-8d90-a0f7de7861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c437c-ae0c-4066-8d90-a0f7de7861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B144ED-8E92-49A4-85A2-77939E9841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E69BC2-544F-40E3-A89C-E7EF5D8FF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9c437c-ae0c-4066-8d90-a0f7de7861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508BCB-4C98-4D9D-B1D1-79CEF24D056F}">
  <ds:schemaRefs>
    <ds:schemaRef ds:uri="cc9c437c-ae0c-4066-8d90-a0f7de78612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08f6f869-1ed0-46b3-a227-1d3e52347e28}" enabled="1" method="Standard" siteId="{98e9ba89-e1a1-4e38-9007-8bdabc25de1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9874</TotalTime>
  <Words>1443</Words>
  <Application>Microsoft Office PowerPoint</Application>
  <PresentationFormat>Custom</PresentationFormat>
  <Paragraphs>239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Unicode MS</vt:lpstr>
      <vt:lpstr>Calibri</vt:lpstr>
      <vt:lpstr>Cambria Math</vt:lpstr>
      <vt:lpstr>Courier New</vt:lpstr>
      <vt:lpstr>Times New Roman</vt:lpstr>
      <vt:lpstr>Office Theme</vt:lpstr>
      <vt:lpstr>AMP Downlink Sync Field Proposal for Transmission to Non-Backscatter STAs</vt:lpstr>
      <vt:lpstr>Background</vt:lpstr>
      <vt:lpstr>Introduction</vt:lpstr>
      <vt:lpstr>Length-24 Differential Decoder Sync Field Detector Correlation Plots</vt:lpstr>
      <vt:lpstr>Length-32 Differential Decoder Sync Field Detector Correlation Plots</vt:lpstr>
      <vt:lpstr>False Alarm Rate – Simulation</vt:lpstr>
      <vt:lpstr>Summary – Differential Decoder Sync Field Detector</vt:lpstr>
      <vt:lpstr>Sync Field Margin – Correlation-based Sync Field Detector [1]</vt:lpstr>
      <vt:lpstr>Proposal – Sync Field Design (Length 32 Chips) [1]</vt:lpstr>
      <vt:lpstr>Correlation Plots – Correlation-Based Sync Field Detector</vt:lpstr>
      <vt:lpstr>Correlation Plots – Correlation-Based Sync Field Detector</vt:lpstr>
      <vt:lpstr>Correlation Plots – Differential Decoder Sync Field Detector</vt:lpstr>
      <vt:lpstr>Correlation Plots – Differential Decoder Sync Field Detector</vt:lpstr>
      <vt:lpstr>Summary</vt:lpstr>
      <vt:lpstr>Reminder – Motions Passed in July </vt:lpstr>
      <vt:lpstr>Straw Poll #1</vt:lpstr>
      <vt:lpstr>References</vt:lpstr>
      <vt:lpstr>Backup Slides</vt:lpstr>
      <vt:lpstr>Shorter Sync Field Design (Length 24 Chips) [1]</vt:lpstr>
      <vt:lpstr>Correlation Plots – Correlation-Based Sync Field Detector</vt:lpstr>
      <vt:lpstr>Correlation Plots – Correlation-Based Sync Field Detector</vt:lpstr>
      <vt:lpstr>Correlation Plots – Differential Decoder Sync Field Detector</vt:lpstr>
      <vt:lpstr>Correlation Plots – Differential Decoder Sync Field Detector</vt:lpstr>
    </vt:vector>
  </TitlesOfParts>
  <Company>Qualcomm Incorporated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Shellhammer, Steve</dc:creator>
  <cp:lastModifiedBy>Steve Shellhammer</cp:lastModifiedBy>
  <cp:revision>529</cp:revision>
  <cp:lastPrinted>2017-11-22T00:49:17Z</cp:lastPrinted>
  <dcterms:created xsi:type="dcterms:W3CDTF">2014-10-30T17:06:39Z</dcterms:created>
  <dcterms:modified xsi:type="dcterms:W3CDTF">2025-09-15T15:28:25Z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-1006949419</vt:i4>
  </property>
  <property fmtid="{D5CDD505-2E9C-101B-9397-08002B2CF9AE}" pid="3" name="_NewReviewCycle">
    <vt:lpwstr/>
  </property>
  <property fmtid="{D5CDD505-2E9C-101B-9397-08002B2CF9AE}" pid="4" name="_EmailSubject">
    <vt:lpwstr>HARQ F2F presentation on feedback unit and granularity</vt:lpwstr>
  </property>
  <property fmtid="{D5CDD505-2E9C-101B-9397-08002B2CF9AE}" pid="5" name="_AuthorEmail">
    <vt:lpwstr>alicel@qti.qualcomm.com</vt:lpwstr>
  </property>
  <property fmtid="{D5CDD505-2E9C-101B-9397-08002B2CF9AE}" pid="6" name="_AuthorEmailDisplayName">
    <vt:lpwstr>Alice Chen</vt:lpwstr>
  </property>
  <property fmtid="{D5CDD505-2E9C-101B-9397-08002B2CF9AE}" pid="7" name="ContentTypeId">
    <vt:lpwstr>0x010100EB28163D68FE8E4D9361964FDD814FC4</vt:lpwstr>
  </property>
</Properties>
</file>