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6"/>
  </p:notesMasterIdLst>
  <p:sldIdLst>
    <p:sldId id="363" r:id="rId2"/>
    <p:sldId id="2520" r:id="rId3"/>
    <p:sldId id="2515" r:id="rId4"/>
    <p:sldId id="2516" r:id="rId5"/>
    <p:sldId id="2513" r:id="rId6"/>
    <p:sldId id="2514" r:id="rId7"/>
    <p:sldId id="2517" r:id="rId8"/>
    <p:sldId id="2518" r:id="rId9"/>
    <p:sldId id="2519" r:id="rId10"/>
    <p:sldId id="2512" r:id="rId11"/>
    <p:sldId id="2522" r:id="rId12"/>
    <p:sldId id="2491" r:id="rId13"/>
    <p:sldId id="2521" r:id="rId14"/>
    <p:sldId id="2460" r:id="rId15"/>
  </p:sldIdLst>
  <p:sldSz cx="12192000" cy="6858000"/>
  <p:notesSz cx="6858000" cy="9237663"/>
  <p:defaultTextStyle>
    <a:defPPr>
      <a:defRPr lang="en-GB"/>
    </a:defPPr>
    <a:lvl1pPr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1pPr>
    <a:lvl2pPr marL="742950" indent="-28575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2pPr>
    <a:lvl3pPr marL="11430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3pPr>
    <a:lvl4pPr marL="16002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4pPr>
    <a:lvl5pPr marL="2057400" indent="-228600" algn="l" defTabSz="449263" rtl="0" eaLnBrk="0" fontAlgn="base" hangingPunct="0">
      <a:spcBef>
        <a:spcPct val="0"/>
      </a:spcBef>
      <a:spcAft>
        <a:spcPct val="0"/>
      </a:spcAft>
      <a:defRPr sz="1200" kern="1200">
        <a:solidFill>
          <a:schemeClr val="bg1"/>
        </a:solidFill>
        <a:latin typeface="Times New Roman" panose="02020603050405020304" pitchFamily="18" charset="0"/>
        <a:ea typeface="MS PGothic" panose="020B0600070205080204" pitchFamily="34" charset="-128"/>
        <a:cs typeface="+mn-cs"/>
      </a:defRPr>
    </a:lvl5pPr>
    <a:lvl6pPr marL="22860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6pPr>
    <a:lvl7pPr marL="27432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7pPr>
    <a:lvl8pPr marL="32004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8pPr>
    <a:lvl9pPr marL="3657600" algn="l" defTabSz="914400" rtl="0" eaLnBrk="1" latinLnBrk="0" hangingPunct="1">
      <a:defRPr sz="1200" kern="1200">
        <a:solidFill>
          <a:schemeClr val="bg1"/>
        </a:solidFill>
        <a:latin typeface="Times New Roman" panose="02020603050405020304" pitchFamily="18" charset="0"/>
        <a:ea typeface="MS PGothic"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njamin Rolfe" initials="BR" lastIdx="1" clrIdx="0"/>
  <p:cmAuthor id="2" name="Rojan Chitrakar" initials="RC" lastIdx="8" clrIdx="1">
    <p:extLst>
      <p:ext uri="{19B8F6BF-5375-455C-9EA6-DF929625EA0E}">
        <p15:presenceInfo xmlns:p15="http://schemas.microsoft.com/office/powerpoint/2012/main" userId="S-1-5-21-147214757-305610072-1517763936-965928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8B8B"/>
    <a:srgbClr val="0000FF"/>
    <a:srgbClr val="FAEE98"/>
    <a:srgbClr val="C3EC8F"/>
    <a:srgbClr val="EAEC3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5883" autoAdjust="0"/>
  </p:normalViewPr>
  <p:slideViewPr>
    <p:cSldViewPr>
      <p:cViewPr varScale="1">
        <p:scale>
          <a:sx n="79" d="100"/>
          <a:sy n="79" d="100"/>
        </p:scale>
        <p:origin x="120" y="504"/>
      </p:cViewPr>
      <p:guideLst>
        <p:guide orient="horz" pos="2160"/>
        <p:guide pos="3840"/>
      </p:guideLst>
    </p:cSldViewPr>
  </p:slideViewPr>
  <p:outlineViewPr>
    <p:cViewPr varScale="1">
      <p:scale>
        <a:sx n="170" d="200"/>
        <a:sy n="170" d="200"/>
      </p:scale>
      <p:origin x="-780" y="-84"/>
    </p:cViewPr>
  </p:outlineViewPr>
  <p:notesTextViewPr>
    <p:cViewPr>
      <p:scale>
        <a:sx n="75" d="100"/>
        <a:sy n="75" d="100"/>
      </p:scale>
      <p:origin x="0" y="0"/>
    </p:cViewPr>
  </p:notesTextViewPr>
  <p:notesViewPr>
    <p:cSldViewPr>
      <p:cViewPr varScale="1">
        <p:scale>
          <a:sx n="100" d="100"/>
          <a:sy n="100" d="100"/>
        </p:scale>
        <p:origin x="4371" y="41"/>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4" name="AutoShape 1">
            <a:extLst>
              <a:ext uri="{FF2B5EF4-FFF2-40B4-BE49-F238E27FC236}">
                <a16:creationId xmlns:a16="http://schemas.microsoft.com/office/drawing/2014/main" id="{1FAD8B0C-1BCA-4B4B-86AE-C637127452A1}"/>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3075" name="AutoShape 2">
            <a:extLst>
              <a:ext uri="{FF2B5EF4-FFF2-40B4-BE49-F238E27FC236}">
                <a16:creationId xmlns:a16="http://schemas.microsoft.com/office/drawing/2014/main" id="{B58C36BB-FB5B-4752-861B-050CB2D2169D}"/>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3076" name="AutoShape 3">
            <a:extLst>
              <a:ext uri="{FF2B5EF4-FFF2-40B4-BE49-F238E27FC236}">
                <a16:creationId xmlns:a16="http://schemas.microsoft.com/office/drawing/2014/main" id="{849DF383-6460-403D-AF77-5FFF96D9EF81}"/>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3077" name="AutoShape 4">
            <a:extLst>
              <a:ext uri="{FF2B5EF4-FFF2-40B4-BE49-F238E27FC236}">
                <a16:creationId xmlns:a16="http://schemas.microsoft.com/office/drawing/2014/main" id="{9E279C52-D4F4-4280-B302-F741933E0195}"/>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3078" name="AutoShape 5">
            <a:extLst>
              <a:ext uri="{FF2B5EF4-FFF2-40B4-BE49-F238E27FC236}">
                <a16:creationId xmlns:a16="http://schemas.microsoft.com/office/drawing/2014/main" id="{798152AC-16A6-47DC-A055-B74C14C5EC2B}"/>
              </a:ext>
            </a:extLst>
          </p:cNvPr>
          <p:cNvSpPr>
            <a:spLocks noChangeArrowheads="1"/>
          </p:cNvSpPr>
          <p:nvPr/>
        </p:nvSpPr>
        <p:spPr bwMode="auto">
          <a:xfrm>
            <a:off x="0" y="0"/>
            <a:ext cx="6858000" cy="9237663"/>
          </a:xfrm>
          <a:prstGeom prst="roundRect">
            <a:avLst>
              <a:gd name="adj" fmla="val 23"/>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3079" name="Text Box 6">
            <a:extLst>
              <a:ext uri="{FF2B5EF4-FFF2-40B4-BE49-F238E27FC236}">
                <a16:creationId xmlns:a16="http://schemas.microsoft.com/office/drawing/2014/main" id="{7B12017D-B53A-4443-ACCE-293205F1A8AB}"/>
              </a:ext>
            </a:extLst>
          </p:cNvPr>
          <p:cNvSpPr txBox="1">
            <a:spLocks noChangeArrowheads="1"/>
          </p:cNvSpPr>
          <p:nvPr/>
        </p:nvSpPr>
        <p:spPr bwMode="auto">
          <a:xfrm>
            <a:off x="3429000" y="95250"/>
            <a:ext cx="27844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2" name="Rectangle 7">
            <a:extLst>
              <a:ext uri="{FF2B5EF4-FFF2-40B4-BE49-F238E27FC236}">
                <a16:creationId xmlns:a16="http://schemas.microsoft.com/office/drawing/2014/main" id="{7FBA8C1C-E32A-4F14-9D1F-D7601E734A75}"/>
              </a:ext>
            </a:extLst>
          </p:cNvPr>
          <p:cNvSpPr>
            <a:spLocks noGrp="1" noChangeArrowheads="1"/>
          </p:cNvSpPr>
          <p:nvPr>
            <p:ph type="dt"/>
          </p:nvPr>
        </p:nvSpPr>
        <p:spPr bwMode="auto">
          <a:xfrm>
            <a:off x="646113" y="85725"/>
            <a:ext cx="2700337" cy="211138"/>
          </a:xfrm>
          <a:prstGeom prst="rect">
            <a:avLst/>
          </a:prstGeom>
          <a:noFill/>
          <a:ln>
            <a:noFill/>
          </a:ln>
          <a:effectLst/>
        </p:spPr>
        <p:txBody>
          <a:bodyPr vert="horz" wrap="square" lIns="0" tIns="0" rIns="0" bIns="0" numCol="1" anchor="b" anchorCtr="0" compatLnSpc="1">
            <a:prstTxWarp prst="textNoShape">
              <a:avLst/>
            </a:prstTxWarp>
          </a:bodyPr>
          <a:lstStyle>
            <a:lvl1pPr eaLnBrk="1" hangingPunct="1">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400" b="1">
                <a:solidFill>
                  <a:srgbClr val="000000"/>
                </a:solidFill>
                <a:latin typeface="Times New Roman" charset="0"/>
                <a:ea typeface="ＭＳ Ｐゴシック" charset="0"/>
                <a:cs typeface="Arial Unicode MS" charset="0"/>
              </a:defRPr>
            </a:lvl1pPr>
          </a:lstStyle>
          <a:p>
            <a:pPr>
              <a:defRPr/>
            </a:pPr>
            <a:r>
              <a:rPr lang="en-US" dirty="0"/>
              <a:t>07/12/10</a:t>
            </a:r>
          </a:p>
        </p:txBody>
      </p:sp>
      <p:sp>
        <p:nvSpPr>
          <p:cNvPr id="3081" name="Rectangle 8">
            <a:extLst>
              <a:ext uri="{FF2B5EF4-FFF2-40B4-BE49-F238E27FC236}">
                <a16:creationId xmlns:a16="http://schemas.microsoft.com/office/drawing/2014/main" id="{E122C960-2A54-40F5-A908-87971E0C7034}"/>
              </a:ext>
            </a:extLst>
          </p:cNvPr>
          <p:cNvSpPr>
            <a:spLocks noGrp="1" noRot="1" noChangeAspect="1" noChangeArrowheads="1"/>
          </p:cNvSpPr>
          <p:nvPr>
            <p:ph type="sldImg"/>
          </p:nvPr>
        </p:nvSpPr>
        <p:spPr bwMode="auto">
          <a:xfrm>
            <a:off x="366713" y="698500"/>
            <a:ext cx="6121400" cy="3443288"/>
          </a:xfrm>
          <a:prstGeom prst="rect">
            <a:avLst/>
          </a:prstGeom>
          <a:noFill/>
          <a:ln w="126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 name="Rectangle 9">
            <a:extLst>
              <a:ext uri="{FF2B5EF4-FFF2-40B4-BE49-F238E27FC236}">
                <a16:creationId xmlns:a16="http://schemas.microsoft.com/office/drawing/2014/main" id="{1234A300-5485-429F-944B-554FF57137BD}"/>
              </a:ext>
            </a:extLst>
          </p:cNvPr>
          <p:cNvSpPr>
            <a:spLocks noGrp="1" noChangeArrowheads="1"/>
          </p:cNvSpPr>
          <p:nvPr>
            <p:ph type="body"/>
          </p:nvPr>
        </p:nvSpPr>
        <p:spPr bwMode="auto">
          <a:xfrm>
            <a:off x="914400" y="4387850"/>
            <a:ext cx="5021263" cy="4148138"/>
          </a:xfrm>
          <a:prstGeom prst="rect">
            <a:avLst/>
          </a:prstGeom>
          <a:noFill/>
          <a:ln>
            <a:noFill/>
          </a:ln>
          <a:effectLst/>
        </p:spPr>
        <p:txBody>
          <a:bodyPr vert="horz" wrap="square" lIns="92160" tIns="46080" rIns="92160" bIns="46080" numCol="1" anchor="t" anchorCtr="0" compatLnSpc="1">
            <a:prstTxWarp prst="textNoShape">
              <a:avLst/>
            </a:prstTxWarp>
          </a:bodyPr>
          <a:lstStyle/>
          <a:p>
            <a:pPr lvl="0"/>
            <a:endParaRPr lang="en-US" altLang="en-US" noProof="0"/>
          </a:p>
        </p:txBody>
      </p:sp>
      <p:sp>
        <p:nvSpPr>
          <p:cNvPr id="3083" name="Text Box 10">
            <a:extLst>
              <a:ext uri="{FF2B5EF4-FFF2-40B4-BE49-F238E27FC236}">
                <a16:creationId xmlns:a16="http://schemas.microsoft.com/office/drawing/2014/main" id="{1C68885A-041B-4C0A-8E83-F16A43DC578F}"/>
              </a:ext>
            </a:extLst>
          </p:cNvPr>
          <p:cNvSpPr txBox="1">
            <a:spLocks noChangeArrowheads="1"/>
          </p:cNvSpPr>
          <p:nvPr/>
        </p:nvSpPr>
        <p:spPr bwMode="auto">
          <a:xfrm>
            <a:off x="3730625" y="8942388"/>
            <a:ext cx="24828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eaLnBrk="1" hangingPunct="1">
              <a:buClr>
                <a:srgbClr val="000000"/>
              </a:buClr>
              <a:buSzPct val="100000"/>
              <a:buFont typeface="Times New Roman" panose="02020603050405020304" pitchFamily="18" charset="0"/>
              <a:buNone/>
            </a:pPr>
            <a:endParaRPr lang="en-US" altLang="en-US" dirty="0"/>
          </a:p>
        </p:txBody>
      </p:sp>
      <p:sp>
        <p:nvSpPr>
          <p:cNvPr id="4" name="Rectangle 11">
            <a:extLst>
              <a:ext uri="{FF2B5EF4-FFF2-40B4-BE49-F238E27FC236}">
                <a16:creationId xmlns:a16="http://schemas.microsoft.com/office/drawing/2014/main" id="{41E70119-92F6-4621-AC57-B463517937D2}"/>
              </a:ext>
            </a:extLst>
          </p:cNvPr>
          <p:cNvSpPr>
            <a:spLocks noGrp="1" noChangeArrowheads="1"/>
          </p:cNvSpPr>
          <p:nvPr>
            <p:ph type="sldNum"/>
          </p:nvPr>
        </p:nvSpPr>
        <p:spPr bwMode="auto">
          <a:xfrm>
            <a:off x="2901950" y="8942388"/>
            <a:ext cx="784225" cy="730250"/>
          </a:xfrm>
          <a:prstGeom prst="rect">
            <a:avLst/>
          </a:prstGeom>
          <a:noFill/>
          <a:ln>
            <a:noFill/>
          </a:ln>
          <a:effectLst/>
        </p:spPr>
        <p:txBody>
          <a:bodyPr vert="horz" wrap="square" lIns="0" tIns="0" rIns="0" bIns="0" numCol="1" anchor="t" anchorCtr="0" compatLnSpc="1">
            <a:prstTxWarp prst="textNoShape">
              <a:avLst/>
            </a:prstTxWarp>
          </a:bodyPr>
          <a:lstStyle>
            <a:lvl1pPr algn="r" eaLnBrk="1" hangingPunct="1">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2400">
                <a:solidFill>
                  <a:srgbClr val="000000"/>
                </a:solidFill>
              </a:defRPr>
            </a:lvl1pPr>
          </a:lstStyle>
          <a:p>
            <a:pPr>
              <a:defRPr/>
            </a:pPr>
            <a:r>
              <a:rPr lang="en-US" altLang="en-US" dirty="0"/>
              <a:t>Page </a:t>
            </a:r>
            <a:fld id="{AF55197A-4911-4ED0-BBAA-82A1653DF638}" type="slidenum">
              <a:rPr lang="en-US" altLang="en-US" smtClean="0"/>
              <a:pPr>
                <a:defRPr/>
              </a:pPr>
              <a:t>‹#›</a:t>
            </a:fld>
            <a:endParaRPr lang="en-US" altLang="en-US" dirty="0"/>
          </a:p>
        </p:txBody>
      </p:sp>
      <p:sp>
        <p:nvSpPr>
          <p:cNvPr id="25613" name="Rectangle 12">
            <a:extLst>
              <a:ext uri="{FF2B5EF4-FFF2-40B4-BE49-F238E27FC236}">
                <a16:creationId xmlns:a16="http://schemas.microsoft.com/office/drawing/2014/main" id="{A90C13E1-E327-4B98-B22B-780D71105C8B}"/>
              </a:ext>
            </a:extLst>
          </p:cNvPr>
          <p:cNvSpPr>
            <a:spLocks noChangeArrowheads="1"/>
          </p:cNvSpPr>
          <p:nvPr/>
        </p:nvSpPr>
        <p:spPr bwMode="auto">
          <a:xfrm>
            <a:off x="715963" y="8942388"/>
            <a:ext cx="2255837" cy="182562"/>
          </a:xfrm>
          <a:prstGeom prst="rect">
            <a:avLst/>
          </a:prstGeom>
          <a:noFill/>
          <a:ln>
            <a:noFill/>
          </a:ln>
        </p:spPr>
        <p:txBody>
          <a:bodyPr lIns="0" tIns="0" rIns="0" bIns="0">
            <a:spAutoFit/>
          </a:bodyPr>
          <a:lstStyle>
            <a:lvl1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1pPr>
            <a:lvl2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2pPr>
            <a:lvl3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3pPr>
            <a:lvl4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4pPr>
            <a:lvl5pPr>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5pPr>
            <a:lvl6pPr marL="25146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6pPr>
            <a:lvl7pPr marL="29718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7pPr>
            <a:lvl8pPr marL="34290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8pPr>
            <a:lvl9pPr marL="3886200" indent="-228600" defTabSz="449263" eaLnBrk="0" fontAlgn="base" hangingPunct="0">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chemeClr val="bg1"/>
                </a:solidFill>
                <a:latin typeface="Times New Roman" charset="0"/>
                <a:ea typeface="ＭＳ Ｐゴシック" charset="-128"/>
              </a:defRPr>
            </a:lvl9pPr>
          </a:lstStyle>
          <a:p>
            <a:pPr eaLnBrk="1" hangingPunct="1">
              <a:buClrTx/>
              <a:buFontTx/>
              <a:buNone/>
              <a:defRPr/>
            </a:pPr>
            <a:r>
              <a:rPr lang="en-US" altLang="en-US" dirty="0">
                <a:solidFill>
                  <a:srgbClr val="000000"/>
                </a:solidFill>
              </a:rPr>
              <a:t>Tentative agenda Full WG</a:t>
            </a:r>
          </a:p>
        </p:txBody>
      </p:sp>
      <p:sp>
        <p:nvSpPr>
          <p:cNvPr id="3086" name="Line 13">
            <a:extLst>
              <a:ext uri="{FF2B5EF4-FFF2-40B4-BE49-F238E27FC236}">
                <a16:creationId xmlns:a16="http://schemas.microsoft.com/office/drawing/2014/main" id="{4458E013-756C-4026-9A0C-ED693EE20CB3}"/>
              </a:ext>
            </a:extLst>
          </p:cNvPr>
          <p:cNvSpPr>
            <a:spLocks noChangeShapeType="1"/>
          </p:cNvSpPr>
          <p:nvPr/>
        </p:nvSpPr>
        <p:spPr bwMode="auto">
          <a:xfrm>
            <a:off x="736600" y="8940800"/>
            <a:ext cx="5405438"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dirty="0"/>
          </a:p>
        </p:txBody>
      </p:sp>
      <p:sp>
        <p:nvSpPr>
          <p:cNvPr id="3087" name="Line 14">
            <a:extLst>
              <a:ext uri="{FF2B5EF4-FFF2-40B4-BE49-F238E27FC236}">
                <a16:creationId xmlns:a16="http://schemas.microsoft.com/office/drawing/2014/main" id="{A892DDF2-531F-4C1A-BB8E-FDD3F71D9892}"/>
              </a:ext>
            </a:extLst>
          </p:cNvPr>
          <p:cNvSpPr>
            <a:spLocks noChangeShapeType="1"/>
          </p:cNvSpPr>
          <p:nvPr/>
        </p:nvSpPr>
        <p:spPr bwMode="auto">
          <a:xfrm>
            <a:off x="661988" y="295275"/>
            <a:ext cx="5554662"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dirty="0"/>
          </a:p>
        </p:txBody>
      </p:sp>
    </p:spTree>
  </p:cSld>
  <p:clrMap bg1="lt1" tx1="dk1" bg2="lt2" tx2="dk2" accent1="accent1" accent2="accent2" accent3="accent3" accent4="accent4" accent5="accent5" accent6="accent6" hlink="hlink" folHlink="folHlink"/>
  <p:hf hdr="0" ftr="0"/>
  <p:notesStyle>
    <a:lvl1pPr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ＭＳ Ｐゴシック" charset="0"/>
      </a:defRPr>
    </a:lvl1pPr>
    <a:lvl2pPr marL="742950" indent="-28575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2pPr>
    <a:lvl3pPr marL="11430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3pPr>
    <a:lvl4pPr marL="16002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4pPr>
    <a:lvl5pPr marL="2057400" indent="-228600" algn="l" defTabSz="449263" rtl="0" eaLnBrk="0" fontAlgn="base" hangingPunct="0">
      <a:spcBef>
        <a:spcPct val="30000"/>
      </a:spcBef>
      <a:spcAft>
        <a:spcPct val="0"/>
      </a:spcAft>
      <a:buClr>
        <a:srgbClr val="000000"/>
      </a:buClr>
      <a:buSzPct val="100000"/>
      <a:buFont typeface="Times New Roman" panose="02020603050405020304" pitchFamily="18" charset="0"/>
      <a:defRPr sz="1200" kern="1200">
        <a:solidFill>
          <a:srgbClr val="000000"/>
        </a:solidFill>
        <a:latin typeface="Times New Roman" charset="0"/>
        <a:ea typeface="MS PGothic" panose="020B0600070205080204"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122" name="Rectangle 7">
            <a:extLst>
              <a:ext uri="{FF2B5EF4-FFF2-40B4-BE49-F238E27FC236}">
                <a16:creationId xmlns:a16="http://schemas.microsoft.com/office/drawing/2014/main" id="{4FDF47AF-7F27-47A2-AC95-1B734D852285}"/>
              </a:ext>
            </a:extLst>
          </p:cNvPr>
          <p:cNvSpPr>
            <a:spLocks noGrp="1" noChangeArrowheads="1"/>
          </p:cNvSpPr>
          <p:nvPr>
            <p:ph type="dt"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r>
              <a:rPr lang="en-US" altLang="en-US" sz="1400" dirty="0">
                <a:ea typeface="Arial Unicode MS" pitchFamily="34" charset="-128"/>
              </a:rPr>
              <a:t>07/12/10</a:t>
            </a:r>
          </a:p>
        </p:txBody>
      </p:sp>
      <p:sp>
        <p:nvSpPr>
          <p:cNvPr id="5123" name="Rectangle 11">
            <a:extLst>
              <a:ext uri="{FF2B5EF4-FFF2-40B4-BE49-F238E27FC236}">
                <a16:creationId xmlns:a16="http://schemas.microsoft.com/office/drawing/2014/main" id="{E7A312FD-48BA-4567-B1F3-7520CA98CA17}"/>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spcBef>
                <a:spcPct val="0"/>
              </a:spcBef>
              <a:buClrTx/>
              <a:buFontTx/>
              <a:buNone/>
            </a:pPr>
            <a:r>
              <a:rPr lang="en-US" altLang="en-US" sz="2400" dirty="0"/>
              <a:t>Page </a:t>
            </a:r>
            <a:fld id="{2A02BA22-F607-40B6-B650-89B025089CA0}" type="slidenum">
              <a:rPr lang="en-US" altLang="en-US" sz="2400" smtClean="0"/>
              <a:pPr>
                <a:spcBef>
                  <a:spcPct val="0"/>
                </a:spcBef>
                <a:buClrTx/>
                <a:buFontTx/>
                <a:buNone/>
              </a:pPr>
              <a:t>1</a:t>
            </a:fld>
            <a:endParaRPr lang="en-US" altLang="en-US" sz="2400" dirty="0"/>
          </a:p>
        </p:txBody>
      </p:sp>
      <p:sp>
        <p:nvSpPr>
          <p:cNvPr id="5124" name="Text Box 1">
            <a:extLst>
              <a:ext uri="{FF2B5EF4-FFF2-40B4-BE49-F238E27FC236}">
                <a16:creationId xmlns:a16="http://schemas.microsoft.com/office/drawing/2014/main" id="{C0042731-F3F6-4A64-81A0-A6EDF2F792BF}"/>
              </a:ext>
            </a:extLst>
          </p:cNvPr>
          <p:cNvSpPr txBox="1">
            <a:spLocks noChangeArrowheads="1"/>
          </p:cNvSpPr>
          <p:nvPr/>
        </p:nvSpPr>
        <p:spPr bwMode="auto">
          <a:xfrm>
            <a:off x="646113" y="96838"/>
            <a:ext cx="2708275" cy="212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b">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eaLnBrk="1" hangingPunct="1">
              <a:spcBef>
                <a:spcPct val="0"/>
              </a:spcBef>
              <a:buClrTx/>
              <a:buFontTx/>
              <a:buNone/>
            </a:pPr>
            <a:r>
              <a:rPr lang="en-US" altLang="en-US" sz="1400" b="1" dirty="0"/>
              <a:t>Jul 12, 2010</a:t>
            </a:r>
          </a:p>
        </p:txBody>
      </p:sp>
      <p:sp>
        <p:nvSpPr>
          <p:cNvPr id="5125" name="Text Box 2">
            <a:extLst>
              <a:ext uri="{FF2B5EF4-FFF2-40B4-BE49-F238E27FC236}">
                <a16:creationId xmlns:a16="http://schemas.microsoft.com/office/drawing/2014/main" id="{15A48728-99FA-4FFC-99DB-2BCCC7484781}"/>
              </a:ext>
            </a:extLst>
          </p:cNvPr>
          <p:cNvSpPr txBox="1">
            <a:spLocks noChangeArrowheads="1"/>
          </p:cNvSpPr>
          <p:nvPr/>
        </p:nvSpPr>
        <p:spPr bwMode="auto">
          <a:xfrm>
            <a:off x="2901950" y="8942388"/>
            <a:ext cx="792163"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1pPr>
            <a:lvl2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2pPr>
            <a:lvl3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3pPr>
            <a:lvl4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4pPr>
            <a:lvl5pPr>
              <a:spcBef>
                <a:spcPct val="30000"/>
              </a:spcBef>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5pPr>
            <a:lvl6pPr marL="25146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6pPr>
            <a:lvl7pPr marL="29718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7pPr>
            <a:lvl8pPr marL="34290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8pPr>
            <a:lvl9pPr marL="3886200" indent="-228600" defTabSz="449263" eaLnBrk="0" fontAlgn="base" hangingPunct="0">
              <a:spcBef>
                <a:spcPct val="30000"/>
              </a:spcBef>
              <a:spcAft>
                <a:spcPct val="0"/>
              </a:spcAft>
              <a:buClr>
                <a:srgbClr val="000000"/>
              </a:buClr>
              <a:buSzPct val="100000"/>
              <a:buFont typeface="Times New Roman" panose="02020603050405020304" pitchFamily="18"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panose="02020603050405020304" pitchFamily="18" charset="0"/>
                <a:ea typeface="MS PGothic" panose="020B0600070205080204" pitchFamily="34" charset="-128"/>
              </a:defRPr>
            </a:lvl9pPr>
          </a:lstStyle>
          <a:p>
            <a:pPr algn="r" eaLnBrk="1" hangingPunct="1">
              <a:spcBef>
                <a:spcPct val="0"/>
              </a:spcBef>
              <a:buClrTx/>
              <a:buFontTx/>
              <a:buNone/>
            </a:pPr>
            <a:r>
              <a:rPr lang="en-US" altLang="en-US" dirty="0"/>
              <a:t>Page </a:t>
            </a:r>
            <a:fld id="{B08E7645-705B-4ADD-B5B6-F7EFEFDE2AD9}" type="slidenum">
              <a:rPr lang="en-US" altLang="en-US"/>
              <a:pPr algn="r" eaLnBrk="1" hangingPunct="1">
                <a:spcBef>
                  <a:spcPct val="0"/>
                </a:spcBef>
                <a:buClrTx/>
                <a:buFontTx/>
                <a:buNone/>
              </a:pPr>
              <a:t>1</a:t>
            </a:fld>
            <a:endParaRPr lang="en-US" altLang="en-US" dirty="0"/>
          </a:p>
        </p:txBody>
      </p:sp>
      <p:sp>
        <p:nvSpPr>
          <p:cNvPr id="5126" name="Text Box 3">
            <a:extLst>
              <a:ext uri="{FF2B5EF4-FFF2-40B4-BE49-F238E27FC236}">
                <a16:creationId xmlns:a16="http://schemas.microsoft.com/office/drawing/2014/main" id="{40B3C9E2-901C-4E2D-9196-A5D26B960683}"/>
              </a:ext>
            </a:extLst>
          </p:cNvPr>
          <p:cNvSpPr>
            <a:spLocks noGrp="1" noRot="1" noChangeAspect="1" noChangeArrowheads="1" noTextEdit="1"/>
          </p:cNvSpPr>
          <p:nvPr>
            <p:ph type="sldImg"/>
          </p:nvPr>
        </p:nvSpPr>
        <p:spPr>
          <a:xfrm>
            <a:off x="365125" y="698500"/>
            <a:ext cx="6132513" cy="3451225"/>
          </a:xfrm>
          <a:solidFill>
            <a:srgbClr val="FFFFFF"/>
          </a:solidFill>
          <a:ln/>
        </p:spPr>
      </p:sp>
      <p:sp>
        <p:nvSpPr>
          <p:cNvPr id="5127" name="Text Box 4">
            <a:extLst>
              <a:ext uri="{FF2B5EF4-FFF2-40B4-BE49-F238E27FC236}">
                <a16:creationId xmlns:a16="http://schemas.microsoft.com/office/drawing/2014/main" id="{9444E41B-0F32-4A16-9E20-D6DFD1D90FA5}"/>
              </a:ext>
            </a:extLst>
          </p:cNvPr>
          <p:cNvSpPr>
            <a:spLocks noGrp="1" noChangeArrowheads="1"/>
          </p:cNvSpPr>
          <p:nvPr>
            <p:ph type="body" idx="1"/>
          </p:nvPr>
        </p:nvSpPr>
        <p:spPr>
          <a:xfrm>
            <a:off x="914400" y="4387850"/>
            <a:ext cx="5022850" cy="41497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ltLang="en-US" dirty="0">
              <a:latin typeface="Times New Roman" panose="02020603050405020304" pitchFamily="18"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Date Placeholder 3"/>
          <p:cNvSpPr>
            <a:spLocks noGrp="1"/>
          </p:cNvSpPr>
          <p:nvPr>
            <p:ph type="dt"/>
          </p:nvPr>
        </p:nvSpPr>
        <p:spPr/>
        <p:txBody>
          <a:bodyPr/>
          <a:lstStyle/>
          <a:p>
            <a:pPr>
              <a:defRPr/>
            </a:pPr>
            <a:r>
              <a:rPr lang="en-US" dirty="0"/>
              <a:t>07/12/10</a:t>
            </a:r>
          </a:p>
        </p:txBody>
      </p:sp>
      <p:sp>
        <p:nvSpPr>
          <p:cNvPr id="5" name="Slide Number Placeholder 4"/>
          <p:cNvSpPr>
            <a:spLocks noGrp="1"/>
          </p:cNvSpPr>
          <p:nvPr>
            <p:ph type="sldNum"/>
          </p:nvPr>
        </p:nvSpPr>
        <p:spPr/>
        <p:txBody>
          <a:bodyPr/>
          <a:lstStyle/>
          <a:p>
            <a:pPr>
              <a:defRPr/>
            </a:pPr>
            <a:r>
              <a:rPr lang="en-US" altLang="en-US" dirty="0"/>
              <a:t>Page </a:t>
            </a:r>
            <a:fld id="{AF55197A-4911-4ED0-BBAA-82A1653DF638}" type="slidenum">
              <a:rPr lang="en-US" altLang="en-US" smtClean="0"/>
              <a:pPr>
                <a:defRPr/>
              </a:pPr>
              <a:t>11</a:t>
            </a:fld>
            <a:endParaRPr lang="en-US" altLang="en-US" dirty="0"/>
          </a:p>
        </p:txBody>
      </p:sp>
    </p:spTree>
    <p:extLst>
      <p:ext uri="{BB962C8B-B14F-4D97-AF65-F5344CB8AC3E}">
        <p14:creationId xmlns:p14="http://schemas.microsoft.com/office/powerpoint/2010/main" val="1757873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Date Placeholder 3"/>
          <p:cNvSpPr>
            <a:spLocks noGrp="1"/>
          </p:cNvSpPr>
          <p:nvPr>
            <p:ph type="dt"/>
          </p:nvPr>
        </p:nvSpPr>
        <p:spPr/>
        <p:txBody>
          <a:bodyPr/>
          <a:lstStyle/>
          <a:p>
            <a:pPr>
              <a:defRPr/>
            </a:pPr>
            <a:r>
              <a:rPr lang="en-US" dirty="0"/>
              <a:t>07/12/10</a:t>
            </a:r>
          </a:p>
        </p:txBody>
      </p:sp>
      <p:sp>
        <p:nvSpPr>
          <p:cNvPr id="5" name="Slide Number Placeholder 4"/>
          <p:cNvSpPr>
            <a:spLocks noGrp="1"/>
          </p:cNvSpPr>
          <p:nvPr>
            <p:ph type="sldNum"/>
          </p:nvPr>
        </p:nvSpPr>
        <p:spPr/>
        <p:txBody>
          <a:bodyPr/>
          <a:lstStyle/>
          <a:p>
            <a:pPr>
              <a:defRPr/>
            </a:pPr>
            <a:r>
              <a:rPr lang="en-US" altLang="en-US" dirty="0"/>
              <a:t>Page </a:t>
            </a:r>
            <a:fld id="{AF55197A-4911-4ED0-BBAA-82A1653DF638}" type="slidenum">
              <a:rPr lang="en-US" altLang="en-US" smtClean="0"/>
              <a:pPr>
                <a:defRPr/>
              </a:pPr>
              <a:t>2</a:t>
            </a:fld>
            <a:endParaRPr lang="en-US" altLang="en-US" dirty="0"/>
          </a:p>
        </p:txBody>
      </p:sp>
    </p:spTree>
    <p:extLst>
      <p:ext uri="{BB962C8B-B14F-4D97-AF65-F5344CB8AC3E}">
        <p14:creationId xmlns:p14="http://schemas.microsoft.com/office/powerpoint/2010/main" val="16802248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Date Placeholder 3"/>
          <p:cNvSpPr>
            <a:spLocks noGrp="1"/>
          </p:cNvSpPr>
          <p:nvPr>
            <p:ph type="dt"/>
          </p:nvPr>
        </p:nvSpPr>
        <p:spPr/>
        <p:txBody>
          <a:bodyPr/>
          <a:lstStyle/>
          <a:p>
            <a:pPr>
              <a:defRPr/>
            </a:pPr>
            <a:r>
              <a:rPr lang="en-US" dirty="0"/>
              <a:t>07/12/10</a:t>
            </a:r>
          </a:p>
        </p:txBody>
      </p:sp>
      <p:sp>
        <p:nvSpPr>
          <p:cNvPr id="5" name="Slide Number Placeholder 4"/>
          <p:cNvSpPr>
            <a:spLocks noGrp="1"/>
          </p:cNvSpPr>
          <p:nvPr>
            <p:ph type="sldNum"/>
          </p:nvPr>
        </p:nvSpPr>
        <p:spPr/>
        <p:txBody>
          <a:bodyPr/>
          <a:lstStyle/>
          <a:p>
            <a:pPr>
              <a:defRPr/>
            </a:pPr>
            <a:r>
              <a:rPr lang="en-US" altLang="en-US" dirty="0"/>
              <a:t>Page </a:t>
            </a:r>
            <a:fld id="{AF55197A-4911-4ED0-BBAA-82A1653DF638}" type="slidenum">
              <a:rPr lang="en-US" altLang="en-US" smtClean="0"/>
              <a:pPr>
                <a:defRPr/>
              </a:pPr>
              <a:t>3</a:t>
            </a:fld>
            <a:endParaRPr lang="en-US" altLang="en-US" dirty="0"/>
          </a:p>
        </p:txBody>
      </p:sp>
    </p:spTree>
    <p:extLst>
      <p:ext uri="{BB962C8B-B14F-4D97-AF65-F5344CB8AC3E}">
        <p14:creationId xmlns:p14="http://schemas.microsoft.com/office/powerpoint/2010/main" val="14557747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Date Placeholder 3"/>
          <p:cNvSpPr>
            <a:spLocks noGrp="1"/>
          </p:cNvSpPr>
          <p:nvPr>
            <p:ph type="dt"/>
          </p:nvPr>
        </p:nvSpPr>
        <p:spPr/>
        <p:txBody>
          <a:bodyPr/>
          <a:lstStyle/>
          <a:p>
            <a:pPr>
              <a:defRPr/>
            </a:pPr>
            <a:r>
              <a:rPr lang="en-US" dirty="0"/>
              <a:t>07/12/10</a:t>
            </a:r>
          </a:p>
        </p:txBody>
      </p:sp>
      <p:sp>
        <p:nvSpPr>
          <p:cNvPr id="5" name="Slide Number Placeholder 4"/>
          <p:cNvSpPr>
            <a:spLocks noGrp="1"/>
          </p:cNvSpPr>
          <p:nvPr>
            <p:ph type="sldNum"/>
          </p:nvPr>
        </p:nvSpPr>
        <p:spPr/>
        <p:txBody>
          <a:bodyPr/>
          <a:lstStyle/>
          <a:p>
            <a:pPr>
              <a:defRPr/>
            </a:pPr>
            <a:r>
              <a:rPr lang="en-US" altLang="en-US" dirty="0"/>
              <a:t>Page </a:t>
            </a:r>
            <a:fld id="{AF55197A-4911-4ED0-BBAA-82A1653DF638}" type="slidenum">
              <a:rPr lang="en-US" altLang="en-US" smtClean="0"/>
              <a:pPr>
                <a:defRPr/>
              </a:pPr>
              <a:t>5</a:t>
            </a:fld>
            <a:endParaRPr lang="en-US" altLang="en-US" dirty="0"/>
          </a:p>
        </p:txBody>
      </p:sp>
    </p:spTree>
    <p:extLst>
      <p:ext uri="{BB962C8B-B14F-4D97-AF65-F5344CB8AC3E}">
        <p14:creationId xmlns:p14="http://schemas.microsoft.com/office/powerpoint/2010/main" val="13334131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Date Placeholder 3"/>
          <p:cNvSpPr>
            <a:spLocks noGrp="1"/>
          </p:cNvSpPr>
          <p:nvPr>
            <p:ph type="dt"/>
          </p:nvPr>
        </p:nvSpPr>
        <p:spPr/>
        <p:txBody>
          <a:bodyPr/>
          <a:lstStyle/>
          <a:p>
            <a:pPr>
              <a:defRPr/>
            </a:pPr>
            <a:r>
              <a:rPr lang="en-US" dirty="0"/>
              <a:t>07/12/10</a:t>
            </a:r>
          </a:p>
        </p:txBody>
      </p:sp>
      <p:sp>
        <p:nvSpPr>
          <p:cNvPr id="5" name="Slide Number Placeholder 4"/>
          <p:cNvSpPr>
            <a:spLocks noGrp="1"/>
          </p:cNvSpPr>
          <p:nvPr>
            <p:ph type="sldNum"/>
          </p:nvPr>
        </p:nvSpPr>
        <p:spPr/>
        <p:txBody>
          <a:bodyPr/>
          <a:lstStyle/>
          <a:p>
            <a:pPr>
              <a:defRPr/>
            </a:pPr>
            <a:r>
              <a:rPr lang="en-US" altLang="en-US" dirty="0"/>
              <a:t>Page </a:t>
            </a:r>
            <a:fld id="{AF55197A-4911-4ED0-BBAA-82A1653DF638}" type="slidenum">
              <a:rPr lang="en-US" altLang="en-US" smtClean="0"/>
              <a:pPr>
                <a:defRPr/>
              </a:pPr>
              <a:t>6</a:t>
            </a:fld>
            <a:endParaRPr lang="en-US" altLang="en-US" dirty="0"/>
          </a:p>
        </p:txBody>
      </p:sp>
    </p:spTree>
    <p:extLst>
      <p:ext uri="{BB962C8B-B14F-4D97-AF65-F5344CB8AC3E}">
        <p14:creationId xmlns:p14="http://schemas.microsoft.com/office/powerpoint/2010/main" val="28484100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Date Placeholder 3"/>
          <p:cNvSpPr>
            <a:spLocks noGrp="1"/>
          </p:cNvSpPr>
          <p:nvPr>
            <p:ph type="dt"/>
          </p:nvPr>
        </p:nvSpPr>
        <p:spPr/>
        <p:txBody>
          <a:bodyPr/>
          <a:lstStyle/>
          <a:p>
            <a:pPr>
              <a:defRPr/>
            </a:pPr>
            <a:r>
              <a:rPr lang="en-US" dirty="0"/>
              <a:t>07/12/10</a:t>
            </a:r>
          </a:p>
        </p:txBody>
      </p:sp>
      <p:sp>
        <p:nvSpPr>
          <p:cNvPr id="5" name="Slide Number Placeholder 4"/>
          <p:cNvSpPr>
            <a:spLocks noGrp="1"/>
          </p:cNvSpPr>
          <p:nvPr>
            <p:ph type="sldNum"/>
          </p:nvPr>
        </p:nvSpPr>
        <p:spPr/>
        <p:txBody>
          <a:bodyPr/>
          <a:lstStyle/>
          <a:p>
            <a:pPr>
              <a:defRPr/>
            </a:pPr>
            <a:r>
              <a:rPr lang="en-US" altLang="en-US" dirty="0"/>
              <a:t>Page </a:t>
            </a:r>
            <a:fld id="{AF55197A-4911-4ED0-BBAA-82A1653DF638}" type="slidenum">
              <a:rPr lang="en-US" altLang="en-US" smtClean="0"/>
              <a:pPr>
                <a:defRPr/>
              </a:pPr>
              <a:t>7</a:t>
            </a:fld>
            <a:endParaRPr lang="en-US" altLang="en-US" dirty="0"/>
          </a:p>
        </p:txBody>
      </p:sp>
    </p:spTree>
    <p:extLst>
      <p:ext uri="{BB962C8B-B14F-4D97-AF65-F5344CB8AC3E}">
        <p14:creationId xmlns:p14="http://schemas.microsoft.com/office/powerpoint/2010/main" val="274753431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Date Placeholder 3"/>
          <p:cNvSpPr>
            <a:spLocks noGrp="1"/>
          </p:cNvSpPr>
          <p:nvPr>
            <p:ph type="dt"/>
          </p:nvPr>
        </p:nvSpPr>
        <p:spPr/>
        <p:txBody>
          <a:bodyPr/>
          <a:lstStyle/>
          <a:p>
            <a:pPr>
              <a:defRPr/>
            </a:pPr>
            <a:r>
              <a:rPr lang="en-US" dirty="0"/>
              <a:t>07/12/10</a:t>
            </a:r>
          </a:p>
        </p:txBody>
      </p:sp>
      <p:sp>
        <p:nvSpPr>
          <p:cNvPr id="5" name="Slide Number Placeholder 4"/>
          <p:cNvSpPr>
            <a:spLocks noGrp="1"/>
          </p:cNvSpPr>
          <p:nvPr>
            <p:ph type="sldNum"/>
          </p:nvPr>
        </p:nvSpPr>
        <p:spPr/>
        <p:txBody>
          <a:bodyPr/>
          <a:lstStyle/>
          <a:p>
            <a:pPr>
              <a:defRPr/>
            </a:pPr>
            <a:r>
              <a:rPr lang="en-US" altLang="en-US" dirty="0"/>
              <a:t>Page </a:t>
            </a:r>
            <a:fld id="{AF55197A-4911-4ED0-BBAA-82A1653DF638}" type="slidenum">
              <a:rPr lang="en-US" altLang="en-US" smtClean="0"/>
              <a:pPr>
                <a:defRPr/>
              </a:pPr>
              <a:t>8</a:t>
            </a:fld>
            <a:endParaRPr lang="en-US" altLang="en-US" dirty="0"/>
          </a:p>
        </p:txBody>
      </p:sp>
    </p:spTree>
    <p:extLst>
      <p:ext uri="{BB962C8B-B14F-4D97-AF65-F5344CB8AC3E}">
        <p14:creationId xmlns:p14="http://schemas.microsoft.com/office/powerpoint/2010/main" val="14459401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Date Placeholder 3"/>
          <p:cNvSpPr>
            <a:spLocks noGrp="1"/>
          </p:cNvSpPr>
          <p:nvPr>
            <p:ph type="dt"/>
          </p:nvPr>
        </p:nvSpPr>
        <p:spPr/>
        <p:txBody>
          <a:bodyPr/>
          <a:lstStyle/>
          <a:p>
            <a:pPr>
              <a:defRPr/>
            </a:pPr>
            <a:r>
              <a:rPr lang="en-US" dirty="0"/>
              <a:t>07/12/10</a:t>
            </a:r>
          </a:p>
        </p:txBody>
      </p:sp>
      <p:sp>
        <p:nvSpPr>
          <p:cNvPr id="5" name="Slide Number Placeholder 4"/>
          <p:cNvSpPr>
            <a:spLocks noGrp="1"/>
          </p:cNvSpPr>
          <p:nvPr>
            <p:ph type="sldNum"/>
          </p:nvPr>
        </p:nvSpPr>
        <p:spPr/>
        <p:txBody>
          <a:bodyPr/>
          <a:lstStyle/>
          <a:p>
            <a:pPr>
              <a:defRPr/>
            </a:pPr>
            <a:r>
              <a:rPr lang="en-US" altLang="en-US" dirty="0"/>
              <a:t>Page </a:t>
            </a:r>
            <a:fld id="{AF55197A-4911-4ED0-BBAA-82A1653DF638}" type="slidenum">
              <a:rPr lang="en-US" altLang="en-US" smtClean="0"/>
              <a:pPr>
                <a:defRPr/>
              </a:pPr>
              <a:t>9</a:t>
            </a:fld>
            <a:endParaRPr lang="en-US" altLang="en-US" dirty="0"/>
          </a:p>
        </p:txBody>
      </p:sp>
    </p:spTree>
    <p:extLst>
      <p:ext uri="{BB962C8B-B14F-4D97-AF65-F5344CB8AC3E}">
        <p14:creationId xmlns:p14="http://schemas.microsoft.com/office/powerpoint/2010/main" val="23529917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SG" dirty="0"/>
          </a:p>
        </p:txBody>
      </p:sp>
      <p:sp>
        <p:nvSpPr>
          <p:cNvPr id="4" name="Date Placeholder 3"/>
          <p:cNvSpPr>
            <a:spLocks noGrp="1"/>
          </p:cNvSpPr>
          <p:nvPr>
            <p:ph type="dt"/>
          </p:nvPr>
        </p:nvSpPr>
        <p:spPr/>
        <p:txBody>
          <a:bodyPr/>
          <a:lstStyle/>
          <a:p>
            <a:pPr>
              <a:defRPr/>
            </a:pPr>
            <a:r>
              <a:rPr lang="en-US" dirty="0"/>
              <a:t>07/12/10</a:t>
            </a:r>
          </a:p>
        </p:txBody>
      </p:sp>
      <p:sp>
        <p:nvSpPr>
          <p:cNvPr id="5" name="Slide Number Placeholder 4"/>
          <p:cNvSpPr>
            <a:spLocks noGrp="1"/>
          </p:cNvSpPr>
          <p:nvPr>
            <p:ph type="sldNum"/>
          </p:nvPr>
        </p:nvSpPr>
        <p:spPr/>
        <p:txBody>
          <a:bodyPr/>
          <a:lstStyle/>
          <a:p>
            <a:pPr>
              <a:defRPr/>
            </a:pPr>
            <a:r>
              <a:rPr lang="en-US" altLang="en-US" dirty="0"/>
              <a:t>Page </a:t>
            </a:r>
            <a:fld id="{AF55197A-4911-4ED0-BBAA-82A1653DF638}" type="slidenum">
              <a:rPr lang="en-US" altLang="en-US" smtClean="0"/>
              <a:pPr>
                <a:defRPr/>
              </a:pPr>
              <a:t>10</a:t>
            </a:fld>
            <a:endParaRPr lang="en-US" altLang="en-US" dirty="0"/>
          </a:p>
        </p:txBody>
      </p:sp>
    </p:spTree>
    <p:extLst>
      <p:ext uri="{BB962C8B-B14F-4D97-AF65-F5344CB8AC3E}">
        <p14:creationId xmlns:p14="http://schemas.microsoft.com/office/powerpoint/2010/main" val="21961909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GB"/>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GB"/>
              <a:t>Click to edit Master subtitle style</a:t>
            </a:r>
            <a:endParaRPr lang="en-US"/>
          </a:p>
        </p:txBody>
      </p:sp>
      <p:sp>
        <p:nvSpPr>
          <p:cNvPr id="4" name="Rectangle 9">
            <a:extLst>
              <a:ext uri="{FF2B5EF4-FFF2-40B4-BE49-F238E27FC236}">
                <a16:creationId xmlns:a16="http://schemas.microsoft.com/office/drawing/2014/main" id="{CDECFD97-FF53-4387-BAF0-F12D463EB1E9}"/>
              </a:ext>
            </a:extLst>
          </p:cNvPr>
          <p:cNvSpPr>
            <a:spLocks noGrp="1" noChangeArrowheads="1"/>
          </p:cNvSpPr>
          <p:nvPr>
            <p:ph type="sldNum" idx="10"/>
          </p:nvPr>
        </p:nvSpPr>
        <p:spPr>
          <a:ln/>
        </p:spPr>
        <p:txBody>
          <a:bodyPr/>
          <a:lstStyle>
            <a:lvl1pPr>
              <a:defRPr/>
            </a:lvl1pPr>
          </a:lstStyle>
          <a:p>
            <a:pPr>
              <a:defRPr/>
            </a:pPr>
            <a:r>
              <a:rPr lang="en-US" altLang="en-US" dirty="0"/>
              <a:t>Slide </a:t>
            </a:r>
            <a:fld id="{CAA2C270-03FA-43C7-AEFB-067184F3C062}" type="slidenum">
              <a:rPr lang="en-US" altLang="en-US" smtClean="0"/>
              <a:pPr>
                <a:defRPr/>
              </a:pPr>
              <a:t>‹#›</a:t>
            </a:fld>
            <a:endParaRPr lang="en-US" altLang="en-US" dirty="0"/>
          </a:p>
        </p:txBody>
      </p:sp>
    </p:spTree>
    <p:extLst>
      <p:ext uri="{BB962C8B-B14F-4D97-AF65-F5344CB8AC3E}">
        <p14:creationId xmlns:p14="http://schemas.microsoft.com/office/powerpoint/2010/main" val="108735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9">
            <a:extLst>
              <a:ext uri="{FF2B5EF4-FFF2-40B4-BE49-F238E27FC236}">
                <a16:creationId xmlns:a16="http://schemas.microsoft.com/office/drawing/2014/main" id="{3865CD11-6439-4324-AFE9-E89B987C693E}"/>
              </a:ext>
            </a:extLst>
          </p:cNvPr>
          <p:cNvSpPr>
            <a:spLocks noGrp="1" noChangeArrowheads="1"/>
          </p:cNvSpPr>
          <p:nvPr>
            <p:ph type="sldNum" idx="10"/>
          </p:nvPr>
        </p:nvSpPr>
        <p:spPr>
          <a:ln/>
        </p:spPr>
        <p:txBody>
          <a:bodyPr/>
          <a:lstStyle>
            <a:lvl1pPr>
              <a:defRPr/>
            </a:lvl1pPr>
          </a:lstStyle>
          <a:p>
            <a:pPr>
              <a:defRPr/>
            </a:pPr>
            <a:r>
              <a:rPr lang="en-US" altLang="en-US" dirty="0"/>
              <a:t>Slide </a:t>
            </a:r>
            <a:fld id="{5DD27314-9434-4B6F-80C2-AAC402118CDA}" type="slidenum">
              <a:rPr lang="en-US" altLang="en-US" smtClean="0"/>
              <a:pPr>
                <a:defRPr/>
              </a:pPr>
              <a:t>‹#›</a:t>
            </a:fld>
            <a:endParaRPr lang="en-US" altLang="en-US" dirty="0"/>
          </a:p>
        </p:txBody>
      </p:sp>
    </p:spTree>
    <p:extLst>
      <p:ext uri="{BB962C8B-B14F-4D97-AF65-F5344CB8AC3E}">
        <p14:creationId xmlns:p14="http://schemas.microsoft.com/office/powerpoint/2010/main" val="8982834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9">
            <a:extLst>
              <a:ext uri="{FF2B5EF4-FFF2-40B4-BE49-F238E27FC236}">
                <a16:creationId xmlns:a16="http://schemas.microsoft.com/office/drawing/2014/main" id="{BF17094D-F91B-41DB-9A16-A7218645C9FA}"/>
              </a:ext>
            </a:extLst>
          </p:cNvPr>
          <p:cNvSpPr>
            <a:spLocks noGrp="1" noChangeArrowheads="1"/>
          </p:cNvSpPr>
          <p:nvPr>
            <p:ph type="sldNum" idx="10"/>
          </p:nvPr>
        </p:nvSpPr>
        <p:spPr>
          <a:ln/>
        </p:spPr>
        <p:txBody>
          <a:bodyPr/>
          <a:lstStyle>
            <a:lvl1pPr>
              <a:defRPr/>
            </a:lvl1pPr>
          </a:lstStyle>
          <a:p>
            <a:pPr>
              <a:defRPr/>
            </a:pPr>
            <a:r>
              <a:rPr lang="en-US" altLang="en-US" dirty="0"/>
              <a:t>Slide </a:t>
            </a:r>
            <a:fld id="{3D266AC6-DD33-448D-B445-2628016ADA7D}" type="slidenum">
              <a:rPr lang="en-US" altLang="en-US" smtClean="0"/>
              <a:pPr>
                <a:defRPr/>
              </a:pPr>
              <a:t>‹#›</a:t>
            </a:fld>
            <a:endParaRPr lang="en-US" altLang="en-US" dirty="0"/>
          </a:p>
        </p:txBody>
      </p:sp>
    </p:spTree>
    <p:extLst>
      <p:ext uri="{BB962C8B-B14F-4D97-AF65-F5344CB8AC3E}">
        <p14:creationId xmlns:p14="http://schemas.microsoft.com/office/powerpoint/2010/main" val="3747991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812800" y="1371601"/>
            <a:ext cx="5073651" cy="4868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6089651" y="1371601"/>
            <a:ext cx="5075767" cy="48688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Rectangle 9">
            <a:extLst>
              <a:ext uri="{FF2B5EF4-FFF2-40B4-BE49-F238E27FC236}">
                <a16:creationId xmlns:a16="http://schemas.microsoft.com/office/drawing/2014/main" id="{F60F77CD-DD4D-4F42-85AE-C07B6997D237}"/>
              </a:ext>
            </a:extLst>
          </p:cNvPr>
          <p:cNvSpPr>
            <a:spLocks noGrp="1" noChangeArrowheads="1"/>
          </p:cNvSpPr>
          <p:nvPr>
            <p:ph type="sldNum" idx="10"/>
          </p:nvPr>
        </p:nvSpPr>
        <p:spPr>
          <a:ln/>
        </p:spPr>
        <p:txBody>
          <a:bodyPr/>
          <a:lstStyle>
            <a:lvl1pPr>
              <a:defRPr/>
            </a:lvl1pPr>
          </a:lstStyle>
          <a:p>
            <a:pPr>
              <a:defRPr/>
            </a:pPr>
            <a:r>
              <a:rPr lang="en-US" altLang="en-US" dirty="0"/>
              <a:t>Slide </a:t>
            </a:r>
            <a:fld id="{1F551F72-38F2-479C-990C-DF0D2C0B1F2C}" type="slidenum">
              <a:rPr lang="en-US" altLang="en-US" smtClean="0"/>
              <a:pPr>
                <a:defRPr/>
              </a:pPr>
              <a:t>‹#›</a:t>
            </a:fld>
            <a:endParaRPr lang="en-US" altLang="en-US" dirty="0"/>
          </a:p>
        </p:txBody>
      </p:sp>
    </p:spTree>
    <p:extLst>
      <p:ext uri="{BB962C8B-B14F-4D97-AF65-F5344CB8AC3E}">
        <p14:creationId xmlns:p14="http://schemas.microsoft.com/office/powerpoint/2010/main" val="390146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Rectangle 9">
            <a:extLst>
              <a:ext uri="{FF2B5EF4-FFF2-40B4-BE49-F238E27FC236}">
                <a16:creationId xmlns:a16="http://schemas.microsoft.com/office/drawing/2014/main" id="{4906BD87-6C63-4BAE-BB78-2E037CDA80CF}"/>
              </a:ext>
            </a:extLst>
          </p:cNvPr>
          <p:cNvSpPr>
            <a:spLocks noGrp="1" noChangeArrowheads="1"/>
          </p:cNvSpPr>
          <p:nvPr>
            <p:ph type="sldNum" idx="10"/>
          </p:nvPr>
        </p:nvSpPr>
        <p:spPr>
          <a:ln/>
        </p:spPr>
        <p:txBody>
          <a:bodyPr/>
          <a:lstStyle>
            <a:lvl1pPr>
              <a:defRPr/>
            </a:lvl1pPr>
          </a:lstStyle>
          <a:p>
            <a:pPr>
              <a:defRPr/>
            </a:pPr>
            <a:r>
              <a:rPr lang="en-US" altLang="en-US" dirty="0"/>
              <a:t>Slide </a:t>
            </a:r>
            <a:fld id="{07143AE2-8961-49C4-80E3-5346A3EB4C4A}" type="slidenum">
              <a:rPr lang="en-US" altLang="en-US" smtClean="0"/>
              <a:pPr>
                <a:defRPr/>
              </a:pPr>
              <a:t>‹#›</a:t>
            </a:fld>
            <a:endParaRPr lang="en-US" altLang="en-US" dirty="0"/>
          </a:p>
        </p:txBody>
      </p:sp>
    </p:spTree>
    <p:extLst>
      <p:ext uri="{BB962C8B-B14F-4D97-AF65-F5344CB8AC3E}">
        <p14:creationId xmlns:p14="http://schemas.microsoft.com/office/powerpoint/2010/main" val="11389972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Rectangle 9">
            <a:extLst>
              <a:ext uri="{FF2B5EF4-FFF2-40B4-BE49-F238E27FC236}">
                <a16:creationId xmlns:a16="http://schemas.microsoft.com/office/drawing/2014/main" id="{77CDBA8A-BE42-43E1-A3A6-A4B661E728FA}"/>
              </a:ext>
            </a:extLst>
          </p:cNvPr>
          <p:cNvSpPr>
            <a:spLocks noGrp="1" noChangeArrowheads="1"/>
          </p:cNvSpPr>
          <p:nvPr>
            <p:ph type="sldNum" idx="10"/>
          </p:nvPr>
        </p:nvSpPr>
        <p:spPr>
          <a:ln/>
        </p:spPr>
        <p:txBody>
          <a:bodyPr/>
          <a:lstStyle>
            <a:lvl1pPr>
              <a:defRPr/>
            </a:lvl1pPr>
          </a:lstStyle>
          <a:p>
            <a:pPr>
              <a:defRPr/>
            </a:pPr>
            <a:r>
              <a:rPr lang="en-US" altLang="en-US" dirty="0"/>
              <a:t>Slide </a:t>
            </a:r>
            <a:fld id="{49DFBF5E-CB2C-45B5-BBB9-429FD974229E}" type="slidenum">
              <a:rPr lang="en-US" altLang="en-US" smtClean="0"/>
              <a:pPr>
                <a:defRPr/>
              </a:pPr>
              <a:t>‹#›</a:t>
            </a:fld>
            <a:endParaRPr lang="en-US" altLang="en-US" dirty="0"/>
          </a:p>
        </p:txBody>
      </p:sp>
    </p:spTree>
    <p:extLst>
      <p:ext uri="{BB962C8B-B14F-4D97-AF65-F5344CB8AC3E}">
        <p14:creationId xmlns:p14="http://schemas.microsoft.com/office/powerpoint/2010/main" val="1413254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1DDB69A1-11BC-41B0-8884-BE90EB602636}"/>
              </a:ext>
            </a:extLst>
          </p:cNvPr>
          <p:cNvSpPr>
            <a:spLocks noGrp="1" noChangeArrowheads="1"/>
          </p:cNvSpPr>
          <p:nvPr>
            <p:ph type="sldNum" idx="10"/>
          </p:nvPr>
        </p:nvSpPr>
        <p:spPr>
          <a:xfrm>
            <a:off x="5659967" y="6538914"/>
            <a:ext cx="872067" cy="382587"/>
          </a:xfrm>
        </p:spPr>
        <p:txBody>
          <a:bodyPr/>
          <a:lstStyle>
            <a:lvl1pPr>
              <a:defRPr/>
            </a:lvl1pPr>
          </a:lstStyle>
          <a:p>
            <a:pPr>
              <a:defRPr/>
            </a:pPr>
            <a:r>
              <a:rPr lang="en-US" altLang="en-US" dirty="0"/>
              <a:t>Slid</a:t>
            </a:r>
            <a:fld id="{0F04E8E9-279B-42CA-B6E8-61A287E0027B}" type="slidenum">
              <a:rPr lang="en-US" altLang="en-US" smtClean="0"/>
              <a:pPr>
                <a:defRPr/>
              </a:pPr>
              <a:t>‹#›</a:t>
            </a:fld>
            <a:endParaRPr lang="en-US" altLang="en-US" dirty="0"/>
          </a:p>
        </p:txBody>
      </p:sp>
    </p:spTree>
    <p:extLst>
      <p:ext uri="{BB962C8B-B14F-4D97-AF65-F5344CB8AC3E}">
        <p14:creationId xmlns:p14="http://schemas.microsoft.com/office/powerpoint/2010/main" val="3814343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9">
            <a:extLst>
              <a:ext uri="{FF2B5EF4-FFF2-40B4-BE49-F238E27FC236}">
                <a16:creationId xmlns:a16="http://schemas.microsoft.com/office/drawing/2014/main" id="{1E37D6BB-C57E-46F3-9463-6F29DC2C04C7}"/>
              </a:ext>
            </a:extLst>
          </p:cNvPr>
          <p:cNvSpPr>
            <a:spLocks noGrp="1" noChangeArrowheads="1"/>
          </p:cNvSpPr>
          <p:nvPr>
            <p:ph type="sldNum" idx="10"/>
          </p:nvPr>
        </p:nvSpPr>
        <p:spPr>
          <a:ln/>
        </p:spPr>
        <p:txBody>
          <a:bodyPr/>
          <a:lstStyle>
            <a:lvl1pPr>
              <a:defRPr/>
            </a:lvl1pPr>
          </a:lstStyle>
          <a:p>
            <a:pPr>
              <a:defRPr/>
            </a:pPr>
            <a:r>
              <a:rPr lang="en-US" altLang="en-US" dirty="0"/>
              <a:t>Slide </a:t>
            </a:r>
            <a:fld id="{2771F862-3EEA-4803-88C2-BE8D6DB460BF}" type="slidenum">
              <a:rPr lang="en-US" altLang="en-US" smtClean="0"/>
              <a:pPr>
                <a:defRPr/>
              </a:pPr>
              <a:t>‹#›</a:t>
            </a:fld>
            <a:endParaRPr lang="en-US" altLang="en-US" dirty="0"/>
          </a:p>
        </p:txBody>
      </p:sp>
    </p:spTree>
    <p:extLst>
      <p:ext uri="{BB962C8B-B14F-4D97-AF65-F5344CB8AC3E}">
        <p14:creationId xmlns:p14="http://schemas.microsoft.com/office/powerpoint/2010/main" val="1230442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Rectangle 1">
            <a:extLst>
              <a:ext uri="{FF2B5EF4-FFF2-40B4-BE49-F238E27FC236}">
                <a16:creationId xmlns:a16="http://schemas.microsoft.com/office/drawing/2014/main" id="{8AF5D4AB-E353-4EAB-9E5C-B82B00CB74A2}"/>
              </a:ext>
            </a:extLst>
          </p:cNvPr>
          <p:cNvSpPr>
            <a:spLocks noChangeArrowheads="1"/>
          </p:cNvSpPr>
          <p:nvPr/>
        </p:nvSpPr>
        <p:spPr bwMode="auto">
          <a:xfrm>
            <a:off x="6096000" y="412234"/>
            <a:ext cx="5283200" cy="184666"/>
          </a:xfrm>
          <a:prstGeom prst="rect">
            <a:avLst/>
          </a:prstGeom>
          <a:noFill/>
          <a:ln>
            <a:noFill/>
          </a:ln>
        </p:spPr>
        <p:txBody>
          <a:bodyPr lIns="0" tIns="0" rIns="0" bIns="0" anchor="b">
            <a:spAutoFit/>
          </a:bodyPr>
          <a:lstStyle>
            <a:lvl1pPr marL="342900" indent="-342900">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1pPr>
            <a:lvl2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2pPr>
            <a:lvl3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3pPr>
            <a:lvl4pPr>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4pPr>
            <a:lvl5pPr marL="1428750">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5pPr>
            <a:lvl6pPr marL="18859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6pPr>
            <a:lvl7pPr marL="23431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7pPr>
            <a:lvl8pPr marL="28003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8pPr>
            <a:lvl9pPr marL="3257550" defTabSz="449263" eaLnBrk="0" fontAlgn="base" hangingPunct="0">
              <a:spcBef>
                <a:spcPct val="0"/>
              </a:spcBef>
              <a:spcAft>
                <a:spcPct val="0"/>
              </a:spcAft>
              <a:tabLst>
                <a:tab pos="1428750" algn="l"/>
                <a:tab pos="1876425" algn="l"/>
                <a:tab pos="2325688" algn="l"/>
                <a:tab pos="2774950" algn="l"/>
                <a:tab pos="3224213" algn="l"/>
                <a:tab pos="3673475" algn="l"/>
                <a:tab pos="4122738" algn="l"/>
                <a:tab pos="4572000" algn="l"/>
                <a:tab pos="5021263" algn="l"/>
                <a:tab pos="5470525" algn="l"/>
                <a:tab pos="5919788" algn="l"/>
                <a:tab pos="6369050" algn="l"/>
                <a:tab pos="6818313" algn="l"/>
                <a:tab pos="7267575" algn="l"/>
                <a:tab pos="7716838" algn="l"/>
                <a:tab pos="8166100" algn="l"/>
                <a:tab pos="8615363" algn="l"/>
                <a:tab pos="9064625" algn="l"/>
                <a:tab pos="9513888" algn="l"/>
                <a:tab pos="9963150" algn="l"/>
                <a:tab pos="10412413" algn="l"/>
              </a:tabLst>
              <a:defRPr sz="1200">
                <a:solidFill>
                  <a:schemeClr val="bg1"/>
                </a:solidFill>
                <a:latin typeface="Times New Roman" panose="02020603050405020304" pitchFamily="18" charset="0"/>
                <a:ea typeface="MS PGothic" panose="020B0600070205080204" pitchFamily="34" charset="-128"/>
              </a:defRPr>
            </a:lvl9pPr>
          </a:lstStyle>
          <a:p>
            <a:pPr lvl="4" indent="0" algn="r" eaLnBrk="1" hangingPunct="1">
              <a:buSzPct val="100000"/>
              <a:defRPr/>
            </a:pPr>
            <a:r>
              <a:rPr lang="en-GB" altLang="en-US" sz="1200" b="1" dirty="0">
                <a:solidFill>
                  <a:schemeClr val="tx1"/>
                </a:solidFill>
              </a:rPr>
              <a:t>doc.: IEEE 802.11-25/ 1546r0</a:t>
            </a:r>
          </a:p>
        </p:txBody>
      </p:sp>
      <p:sp>
        <p:nvSpPr>
          <p:cNvPr id="1027" name="Line 2">
            <a:extLst>
              <a:ext uri="{FF2B5EF4-FFF2-40B4-BE49-F238E27FC236}">
                <a16:creationId xmlns:a16="http://schemas.microsoft.com/office/drawing/2014/main" id="{132CA22D-276C-45C8-B677-E5BCA761A59E}"/>
              </a:ext>
            </a:extLst>
          </p:cNvPr>
          <p:cNvSpPr>
            <a:spLocks noChangeShapeType="1"/>
          </p:cNvSpPr>
          <p:nvPr/>
        </p:nvSpPr>
        <p:spPr bwMode="auto">
          <a:xfrm>
            <a:off x="914400" y="609600"/>
            <a:ext cx="10464800"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sz="1200" dirty="0"/>
          </a:p>
        </p:txBody>
      </p:sp>
      <p:sp>
        <p:nvSpPr>
          <p:cNvPr id="1028" name="Line 4">
            <a:extLst>
              <a:ext uri="{FF2B5EF4-FFF2-40B4-BE49-F238E27FC236}">
                <a16:creationId xmlns:a16="http://schemas.microsoft.com/office/drawing/2014/main" id="{831B6CFB-2FA6-4CFA-9B69-4004A92F5FEE}"/>
              </a:ext>
            </a:extLst>
          </p:cNvPr>
          <p:cNvSpPr>
            <a:spLocks noChangeShapeType="1"/>
          </p:cNvSpPr>
          <p:nvPr/>
        </p:nvSpPr>
        <p:spPr bwMode="auto">
          <a:xfrm>
            <a:off x="941917" y="6477000"/>
            <a:ext cx="10437283" cy="1588"/>
          </a:xfrm>
          <a:prstGeom prst="line">
            <a:avLst/>
          </a:prstGeom>
          <a:noFill/>
          <a:ln w="12600">
            <a:solidFill>
              <a:srgbClr val="000000"/>
            </a:solidFill>
            <a:miter lim="800000"/>
            <a:headEnd/>
            <a:tailEnd/>
          </a:ln>
          <a:extLst>
            <a:ext uri="{909E8E84-426E-40DD-AFC4-6F175D3DCCD1}">
              <a14:hiddenFill xmlns:a14="http://schemas.microsoft.com/office/drawing/2010/main">
                <a:noFill/>
              </a14:hiddenFill>
            </a:ext>
          </a:extLst>
        </p:spPr>
        <p:txBody>
          <a:bodyPr/>
          <a:lstStyle/>
          <a:p>
            <a:endParaRPr lang="en-US" sz="1200" dirty="0"/>
          </a:p>
        </p:txBody>
      </p:sp>
      <p:sp>
        <p:nvSpPr>
          <p:cNvPr id="2" name="Text Box 5">
            <a:extLst>
              <a:ext uri="{FF2B5EF4-FFF2-40B4-BE49-F238E27FC236}">
                <a16:creationId xmlns:a16="http://schemas.microsoft.com/office/drawing/2014/main" id="{7274DC08-9B8C-464E-97F8-9AF419E7B8D9}"/>
              </a:ext>
            </a:extLst>
          </p:cNvPr>
          <p:cNvSpPr txBox="1">
            <a:spLocks noChangeArrowheads="1"/>
          </p:cNvSpPr>
          <p:nvPr/>
        </p:nvSpPr>
        <p:spPr bwMode="auto">
          <a:xfrm>
            <a:off x="914400" y="304800"/>
            <a:ext cx="2336800" cy="279400"/>
          </a:xfrm>
          <a:prstGeom prst="rect">
            <a:avLst/>
          </a:prstGeom>
          <a:noFill/>
          <a:ln>
            <a:noFill/>
          </a:ln>
          <a:effec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5pPr>
            <a:lvl6pPr marL="25146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6pPr>
            <a:lvl7pPr marL="29718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7pPr>
            <a:lvl8pPr marL="34290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8pPr>
            <a:lvl9pPr marL="38862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9pPr>
          </a:lstStyle>
          <a:p>
            <a:pPr eaLnBrk="1" hangingPunct="1">
              <a:buSzPct val="100000"/>
              <a:defRPr/>
            </a:pPr>
            <a:r>
              <a:rPr lang="en-GB" sz="1200" dirty="0"/>
              <a:t>September 2025</a:t>
            </a:r>
          </a:p>
        </p:txBody>
      </p:sp>
      <p:sp>
        <p:nvSpPr>
          <p:cNvPr id="1030" name="Text Box 6">
            <a:extLst>
              <a:ext uri="{FF2B5EF4-FFF2-40B4-BE49-F238E27FC236}">
                <a16:creationId xmlns:a16="http://schemas.microsoft.com/office/drawing/2014/main" id="{5C9A48D8-B217-4A04-8A4A-17E7990FB9CE}"/>
              </a:ext>
            </a:extLst>
          </p:cNvPr>
          <p:cNvSpPr txBox="1">
            <a:spLocks noChangeArrowheads="1"/>
          </p:cNvSpPr>
          <p:nvPr/>
        </p:nvSpPr>
        <p:spPr bwMode="auto">
          <a:xfrm>
            <a:off x="6544734" y="6478588"/>
            <a:ext cx="4995333" cy="279400"/>
          </a:xfrm>
          <a:prstGeom prst="rect">
            <a:avLst/>
          </a:prstGeom>
          <a:noFill/>
          <a:ln>
            <a:noFill/>
          </a:ln>
          <a:effectLst/>
        </p:spPr>
        <p:txBody>
          <a:bodyPr lIns="90000" tIns="46800" rIns="90000" bIns="46800">
            <a:spAutoFit/>
          </a:bodyPr>
          <a:lstStyle>
            <a:lvl1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1pPr>
            <a:lvl2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2pPr>
            <a:lvl3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3pPr>
            <a:lvl4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4pPr>
            <a:lvl5pP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5pPr>
            <a:lvl6pPr marL="25146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6pPr>
            <a:lvl7pPr marL="29718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7pPr>
            <a:lvl8pPr marL="34290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8pPr>
            <a:lvl9pPr marL="3886200" indent="-228600" defTabSz="449263" fontAlgn="base">
              <a:spcBef>
                <a:spcPct val="0"/>
              </a:spcBef>
              <a:spcAft>
                <a:spcPct val="0"/>
              </a:spcAft>
              <a:buClr>
                <a:srgbClr val="000000"/>
              </a:buClr>
              <a:buSzPct val="100000"/>
              <a:buFont typeface="Times New Roman" charset="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sz="1200">
                <a:solidFill>
                  <a:srgbClr val="000000"/>
                </a:solidFill>
                <a:latin typeface="Times New Roman" charset="0"/>
                <a:ea typeface="ＭＳ Ｐゴシック" charset="0"/>
                <a:cs typeface="ＭＳ Ｐゴシック" charset="0"/>
              </a:defRPr>
            </a:lvl9pPr>
          </a:lstStyle>
          <a:p>
            <a:pPr algn="r" eaLnBrk="1" hangingPunct="1">
              <a:spcBef>
                <a:spcPts val="750"/>
              </a:spcBef>
              <a:buSzPct val="100000"/>
              <a:defRPr/>
            </a:pPr>
            <a:r>
              <a:rPr lang="en-GB" sz="1200" dirty="0"/>
              <a:t>Rojan Chitrakar </a:t>
            </a:r>
            <a:r>
              <a:rPr lang="en-SG" sz="1200" dirty="0"/>
              <a:t>(Huawei</a:t>
            </a:r>
            <a:r>
              <a:rPr lang="zh-CN" altLang="en-US" sz="1200" dirty="0"/>
              <a:t>）</a:t>
            </a:r>
            <a:endParaRPr lang="en-GB" sz="1200" dirty="0"/>
          </a:p>
        </p:txBody>
      </p:sp>
      <p:sp>
        <p:nvSpPr>
          <p:cNvPr id="1031" name="Rectangle 7">
            <a:extLst>
              <a:ext uri="{FF2B5EF4-FFF2-40B4-BE49-F238E27FC236}">
                <a16:creationId xmlns:a16="http://schemas.microsoft.com/office/drawing/2014/main" id="{5D51B55C-069B-4D75-9B4D-246CDA06270D}"/>
              </a:ext>
            </a:extLst>
          </p:cNvPr>
          <p:cNvSpPr>
            <a:spLocks noGrp="1" noChangeArrowheads="1"/>
          </p:cNvSpPr>
          <p:nvPr>
            <p:ph type="title"/>
          </p:nvPr>
        </p:nvSpPr>
        <p:spPr bwMode="auto">
          <a:xfrm>
            <a:off x="1007436" y="685801"/>
            <a:ext cx="10352617"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ctr" anchorCtr="0" compatLnSpc="1">
            <a:prstTxWarp prst="textNoShape">
              <a:avLst/>
            </a:prstTxWarp>
          </a:bodyPr>
          <a:lstStyle/>
          <a:p>
            <a:pPr lvl="0"/>
            <a:r>
              <a:rPr lang="en-GB" altLang="en-US" dirty="0"/>
              <a:t>Click to edit the title text format</a:t>
            </a:r>
          </a:p>
        </p:txBody>
      </p:sp>
      <p:sp>
        <p:nvSpPr>
          <p:cNvPr id="1032" name="Rectangle 8">
            <a:extLst>
              <a:ext uri="{FF2B5EF4-FFF2-40B4-BE49-F238E27FC236}">
                <a16:creationId xmlns:a16="http://schemas.microsoft.com/office/drawing/2014/main" id="{5CF464D6-905A-4259-BFB1-449C29AED4FE}"/>
              </a:ext>
            </a:extLst>
          </p:cNvPr>
          <p:cNvSpPr>
            <a:spLocks noGrp="1" noChangeArrowheads="1"/>
          </p:cNvSpPr>
          <p:nvPr>
            <p:ph type="body" idx="1"/>
          </p:nvPr>
        </p:nvSpPr>
        <p:spPr bwMode="auto">
          <a:xfrm>
            <a:off x="1023970" y="1371601"/>
            <a:ext cx="10352617" cy="4868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160" tIns="46080" rIns="92160" bIns="46080" numCol="1" anchor="t" anchorCtr="0" compatLnSpc="1">
            <a:prstTxWarp prst="textNoShape">
              <a:avLst/>
            </a:prstTxWarp>
          </a:bodyPr>
          <a:lstStyle/>
          <a:p>
            <a:pPr lvl="0"/>
            <a:r>
              <a:rPr lang="en-GB" altLang="en-US" dirty="0"/>
              <a:t>Click to edit the outline text format</a:t>
            </a:r>
          </a:p>
          <a:p>
            <a:pPr lvl="1"/>
            <a:r>
              <a:rPr lang="en-GB" altLang="en-US" dirty="0"/>
              <a:t>Second Outline Level</a:t>
            </a:r>
          </a:p>
          <a:p>
            <a:pPr lvl="2"/>
            <a:r>
              <a:rPr lang="en-GB" altLang="en-US" dirty="0"/>
              <a:t>Third Outline Level</a:t>
            </a:r>
          </a:p>
          <a:p>
            <a:pPr lvl="3"/>
            <a:r>
              <a:rPr lang="en-GB" altLang="en-US" dirty="0"/>
              <a:t>Fourth Outline Level</a:t>
            </a:r>
          </a:p>
          <a:p>
            <a:pPr lvl="4"/>
            <a:r>
              <a:rPr lang="en-GB" altLang="en-US" dirty="0"/>
              <a:t>Fifth Outline Level</a:t>
            </a:r>
          </a:p>
          <a:p>
            <a:pPr lvl="4"/>
            <a:r>
              <a:rPr lang="en-GB" altLang="en-US" dirty="0"/>
              <a:t>Sixth Outline Level</a:t>
            </a:r>
          </a:p>
          <a:p>
            <a:pPr lvl="4"/>
            <a:r>
              <a:rPr lang="en-GB" altLang="en-US" dirty="0"/>
              <a:t>Seventh Outline Level</a:t>
            </a:r>
          </a:p>
          <a:p>
            <a:pPr lvl="4"/>
            <a:r>
              <a:rPr lang="en-GB" altLang="en-US" dirty="0"/>
              <a:t>Eighth Outline Level</a:t>
            </a:r>
          </a:p>
          <a:p>
            <a:pPr lvl="4"/>
            <a:r>
              <a:rPr lang="en-GB" altLang="en-US" dirty="0"/>
              <a:t>Ninth Outline Level</a:t>
            </a:r>
          </a:p>
        </p:txBody>
      </p:sp>
      <p:sp>
        <p:nvSpPr>
          <p:cNvPr id="3" name="Rectangle 9">
            <a:extLst>
              <a:ext uri="{FF2B5EF4-FFF2-40B4-BE49-F238E27FC236}">
                <a16:creationId xmlns:a16="http://schemas.microsoft.com/office/drawing/2014/main" id="{0B2EF45E-69B5-4D61-ACC6-817BA12ACDB0}"/>
              </a:ext>
            </a:extLst>
          </p:cNvPr>
          <p:cNvSpPr>
            <a:spLocks noGrp="1" noChangeArrowheads="1"/>
          </p:cNvSpPr>
          <p:nvPr>
            <p:ph type="sldNum"/>
          </p:nvPr>
        </p:nvSpPr>
        <p:spPr bwMode="auto">
          <a:xfrm>
            <a:off x="5615518" y="6554788"/>
            <a:ext cx="874183" cy="239712"/>
          </a:xfrm>
          <a:prstGeom prst="rect">
            <a:avLst/>
          </a:prstGeom>
          <a:noFill/>
          <a:ln>
            <a:noFill/>
          </a:ln>
          <a:effectLst/>
        </p:spPr>
        <p:txBody>
          <a:bodyPr vert="horz" wrap="square" lIns="0" tIns="0" rIns="0" bIns="0" numCol="1" anchor="ctr" anchorCtr="0" compatLnSpc="1">
            <a:prstTxWarp prst="textNoShape">
              <a:avLst/>
            </a:prstTxWarp>
          </a:bodyPr>
          <a:lstStyle>
            <a:lvl1pPr algn="ctr" eaLnBrk="1" hangingPunct="1">
              <a:buSzPct val="100000"/>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solidFill>
                  <a:schemeClr val="tx1"/>
                </a:solidFill>
              </a:defRPr>
            </a:lvl1pPr>
          </a:lstStyle>
          <a:p>
            <a:pPr>
              <a:defRPr/>
            </a:pPr>
            <a:r>
              <a:rPr lang="en-US" altLang="en-US" dirty="0"/>
              <a:t>Slide </a:t>
            </a:r>
            <a:fld id="{C945B3CD-E11D-4C08-80C1-5F9C37B0203A}" type="slidenum">
              <a:rPr lang="en-US" altLang="en-US" smtClean="0"/>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7" r:id="rId7"/>
    <p:sldLayoutId id="2147483824" r:id="rId8"/>
  </p:sldLayoutIdLst>
  <p:hf hdr="0" dt="0"/>
  <p:txStyles>
    <p:titleStyle>
      <a:lvl1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mj-lt"/>
          <a:ea typeface="MS PGothic" panose="020B0600070205080204" pitchFamily="34" charset="-128"/>
          <a:cs typeface="+mj-cs"/>
        </a:defRPr>
      </a:lvl1pPr>
      <a:lvl2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2pPr>
      <a:lvl3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3pPr>
      <a:lvl4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4pPr>
      <a:lvl5pPr algn="ctr" defTabSz="449263" rtl="0" eaLnBrk="0" fontAlgn="base" hangingPunct="0">
        <a:spcBef>
          <a:spcPct val="0"/>
        </a:spcBef>
        <a:spcAft>
          <a:spcPct val="0"/>
        </a:spcAft>
        <a:buClr>
          <a:srgbClr val="000000"/>
        </a:buClr>
        <a:buSzPct val="100000"/>
        <a:buFont typeface="Times New Roman" panose="02020603050405020304" pitchFamily="18" charset="0"/>
        <a:defRPr sz="4000">
          <a:solidFill>
            <a:srgbClr val="000000"/>
          </a:solidFill>
          <a:latin typeface="Arial" charset="0"/>
          <a:ea typeface="MS PGothic" panose="020B0600070205080204" pitchFamily="34" charset="-128"/>
          <a:cs typeface="ＭＳ Ｐゴシック" charset="0"/>
        </a:defRPr>
      </a:lvl5pPr>
      <a:lvl6pPr marL="25146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6pPr>
      <a:lvl7pPr marL="29718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7pPr>
      <a:lvl8pPr marL="34290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8pPr>
      <a:lvl9pPr marL="3886200" indent="-228600" algn="ctr" defTabSz="449263" rtl="0" eaLnBrk="0" fontAlgn="base" hangingPunct="0">
        <a:spcBef>
          <a:spcPct val="0"/>
        </a:spcBef>
        <a:spcAft>
          <a:spcPct val="0"/>
        </a:spcAft>
        <a:buClr>
          <a:srgbClr val="000000"/>
        </a:buClr>
        <a:buSzPct val="100000"/>
        <a:buFont typeface="Times New Roman" charset="0"/>
        <a:defRPr sz="4000">
          <a:solidFill>
            <a:srgbClr val="000000"/>
          </a:solidFill>
          <a:latin typeface="Arial" charset="0"/>
          <a:ea typeface="ＭＳ Ｐゴシック" charset="0"/>
          <a:cs typeface="ＭＳ Ｐゴシック" charset="0"/>
        </a:defRPr>
      </a:lvl9pPr>
    </p:titleStyle>
    <p:bodyStyle>
      <a:lvl1pPr marL="342900" indent="-342900" algn="l" defTabSz="449263" rtl="0" eaLnBrk="0" fontAlgn="base" hangingPunct="0">
        <a:spcBef>
          <a:spcPts val="800"/>
        </a:spcBef>
        <a:spcAft>
          <a:spcPct val="0"/>
        </a:spcAft>
        <a:buClr>
          <a:srgbClr val="000000"/>
        </a:buClr>
        <a:buSzPct val="100000"/>
        <a:buFont typeface="Times New Roman" panose="02020603050405020304" pitchFamily="18" charset="0"/>
        <a:defRPr sz="3200">
          <a:solidFill>
            <a:srgbClr val="000000"/>
          </a:solidFill>
          <a:latin typeface="+mn-lt"/>
          <a:ea typeface="MS PGothic" panose="020B0600070205080204" pitchFamily="34" charset="-128"/>
          <a:cs typeface="+mn-cs"/>
        </a:defRPr>
      </a:lvl1pPr>
      <a:lvl2pPr marL="742950" indent="-285750" algn="l" defTabSz="449263" rtl="0" eaLnBrk="0" fontAlgn="base" hangingPunct="0">
        <a:spcBef>
          <a:spcPts val="700"/>
        </a:spcBef>
        <a:spcAft>
          <a:spcPct val="0"/>
        </a:spcAft>
        <a:buClr>
          <a:srgbClr val="000000"/>
        </a:buClr>
        <a:buSzPct val="100000"/>
        <a:buFont typeface="Times New Roman" panose="02020603050405020304" pitchFamily="18" charset="0"/>
        <a:defRPr sz="2800">
          <a:solidFill>
            <a:srgbClr val="000000"/>
          </a:solidFill>
          <a:latin typeface="+mn-lt"/>
          <a:ea typeface="MS PGothic" panose="020B0600070205080204" pitchFamily="34" charset="-128"/>
          <a:cs typeface="+mn-cs"/>
        </a:defRPr>
      </a:lvl2pPr>
      <a:lvl3pPr marL="1143000" indent="-228600" algn="l" defTabSz="449263" rtl="0" eaLnBrk="0" fontAlgn="base" hangingPunct="0">
        <a:spcBef>
          <a:spcPts val="600"/>
        </a:spcBef>
        <a:spcAft>
          <a:spcPct val="0"/>
        </a:spcAft>
        <a:buClr>
          <a:srgbClr val="000000"/>
        </a:buClr>
        <a:buSzPct val="100000"/>
        <a:buFont typeface="Times New Roman" panose="02020603050405020304" pitchFamily="18" charset="0"/>
        <a:defRPr sz="2400">
          <a:solidFill>
            <a:srgbClr val="000000"/>
          </a:solidFill>
          <a:latin typeface="+mn-lt"/>
          <a:ea typeface="MS PGothic" panose="020B0600070205080204" pitchFamily="34" charset="-128"/>
          <a:cs typeface="+mn-cs"/>
        </a:defRPr>
      </a:lvl3pPr>
      <a:lvl4pPr marL="16002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4pPr>
      <a:lvl5pPr marL="2057400" indent="-228600" algn="l" defTabSz="449263" rtl="0" eaLnBrk="0" fontAlgn="base" hangingPunct="0">
        <a:spcBef>
          <a:spcPts val="500"/>
        </a:spcBef>
        <a:spcAft>
          <a:spcPct val="0"/>
        </a:spcAft>
        <a:buClr>
          <a:srgbClr val="000000"/>
        </a:buClr>
        <a:buSzPct val="100000"/>
        <a:buFont typeface="Times New Roman" panose="02020603050405020304" pitchFamily="18" charset="0"/>
        <a:defRPr sz="2000">
          <a:solidFill>
            <a:srgbClr val="000000"/>
          </a:solidFill>
          <a:latin typeface="+mn-lt"/>
          <a:ea typeface="MS PGothic" panose="020B0600070205080204" pitchFamily="34" charset="-128"/>
          <a:cs typeface="+mn-cs"/>
        </a:defRPr>
      </a:lvl5pPr>
      <a:lvl6pPr marL="25146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6pPr>
      <a:lvl7pPr marL="29718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7pPr>
      <a:lvl8pPr marL="34290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8pPr>
      <a:lvl9pPr marL="3886200" indent="-228600" algn="l" defTabSz="449263" rtl="0" eaLnBrk="0" fontAlgn="base" hangingPunct="0">
        <a:spcBef>
          <a:spcPts val="500"/>
        </a:spcBef>
        <a:spcAft>
          <a:spcPct val="0"/>
        </a:spcAft>
        <a:buClr>
          <a:srgbClr val="000000"/>
        </a:buClr>
        <a:buSzPct val="100000"/>
        <a:buFont typeface="Times New Roman" charset="0"/>
        <a:defRPr sz="2000">
          <a:solidFill>
            <a:srgbClr val="000000"/>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464AAF1A-2CBC-4960-9362-D10130ACC9C7}"/>
              </a:ext>
            </a:extLst>
          </p:cNvPr>
          <p:cNvGraphicFramePr>
            <a:graphicFrameLocks noGrp="1"/>
          </p:cNvGraphicFramePr>
          <p:nvPr>
            <p:extLst>
              <p:ext uri="{D42A27DB-BD31-4B8C-83A1-F6EECF244321}">
                <p14:modId xmlns:p14="http://schemas.microsoft.com/office/powerpoint/2010/main" val="584208268"/>
              </p:ext>
            </p:extLst>
          </p:nvPr>
        </p:nvGraphicFramePr>
        <p:xfrm>
          <a:off x="767408" y="2687451"/>
          <a:ext cx="10441160" cy="1676400"/>
        </p:xfrm>
        <a:graphic>
          <a:graphicData uri="http://schemas.openxmlformats.org/drawingml/2006/table">
            <a:tbl>
              <a:tblPr firstRow="1" bandRow="1"/>
              <a:tblGrid>
                <a:gridCol w="2734353">
                  <a:extLst>
                    <a:ext uri="{9D8B030D-6E8A-4147-A177-3AD203B41FA5}">
                      <a16:colId xmlns:a16="http://schemas.microsoft.com/office/drawing/2014/main" val="20000"/>
                    </a:ext>
                  </a:extLst>
                </a:gridCol>
                <a:gridCol w="1436633">
                  <a:extLst>
                    <a:ext uri="{9D8B030D-6E8A-4147-A177-3AD203B41FA5}">
                      <a16:colId xmlns:a16="http://schemas.microsoft.com/office/drawing/2014/main" val="20001"/>
                    </a:ext>
                  </a:extLst>
                </a:gridCol>
                <a:gridCol w="1599518">
                  <a:extLst>
                    <a:ext uri="{9D8B030D-6E8A-4147-A177-3AD203B41FA5}">
                      <a16:colId xmlns:a16="http://schemas.microsoft.com/office/drawing/2014/main" val="20002"/>
                    </a:ext>
                  </a:extLst>
                </a:gridCol>
                <a:gridCol w="1459409">
                  <a:extLst>
                    <a:ext uri="{9D8B030D-6E8A-4147-A177-3AD203B41FA5}">
                      <a16:colId xmlns:a16="http://schemas.microsoft.com/office/drawing/2014/main" val="20003"/>
                    </a:ext>
                  </a:extLst>
                </a:gridCol>
                <a:gridCol w="3211247">
                  <a:extLst>
                    <a:ext uri="{9D8B030D-6E8A-4147-A177-3AD203B41FA5}">
                      <a16:colId xmlns:a16="http://schemas.microsoft.com/office/drawing/2014/main" val="20004"/>
                    </a:ext>
                  </a:extLst>
                </a:gridCol>
              </a:tblGrid>
              <a:tr h="264132">
                <a:tc>
                  <a:txBody>
                    <a:bodyPr/>
                    <a:lstStyle>
                      <a:lvl1pPr marL="0" algn="l" defTabSz="457200" rtl="0" eaLnBrk="1" latinLnBrk="0" hangingPunct="1">
                        <a:defRPr sz="1800" b="1" kern="1200">
                          <a:solidFill>
                            <a:schemeClr val="lt1"/>
                          </a:solidFill>
                          <a:latin typeface="Times New Roman"/>
                        </a:defRPr>
                      </a:lvl1pPr>
                      <a:lvl2pPr marL="457200" algn="l" defTabSz="457200" rtl="0" eaLnBrk="1" latinLnBrk="0" hangingPunct="1">
                        <a:defRPr sz="1800" b="1" kern="1200">
                          <a:solidFill>
                            <a:schemeClr val="lt1"/>
                          </a:solidFill>
                          <a:latin typeface="Times New Roman"/>
                        </a:defRPr>
                      </a:lvl2pPr>
                      <a:lvl3pPr marL="914400" algn="l" defTabSz="457200" rtl="0" eaLnBrk="1" latinLnBrk="0" hangingPunct="1">
                        <a:defRPr sz="1800" b="1" kern="1200">
                          <a:solidFill>
                            <a:schemeClr val="lt1"/>
                          </a:solidFill>
                          <a:latin typeface="Times New Roman"/>
                        </a:defRPr>
                      </a:lvl3pPr>
                      <a:lvl4pPr marL="1371600" algn="l" defTabSz="457200" rtl="0" eaLnBrk="1" latinLnBrk="0" hangingPunct="1">
                        <a:defRPr sz="1800" b="1" kern="1200">
                          <a:solidFill>
                            <a:schemeClr val="lt1"/>
                          </a:solidFill>
                          <a:latin typeface="Times New Roman"/>
                        </a:defRPr>
                      </a:lvl4pPr>
                      <a:lvl5pPr marL="1828800" algn="l" defTabSz="457200" rtl="0" eaLnBrk="1" latinLnBrk="0" hangingPunct="1">
                        <a:defRPr sz="1800" b="1" kern="1200">
                          <a:solidFill>
                            <a:schemeClr val="lt1"/>
                          </a:solidFill>
                          <a:latin typeface="Times New Roman"/>
                        </a:defRPr>
                      </a:lvl5pPr>
                      <a:lvl6pPr marL="2286000" algn="l" defTabSz="457200" rtl="0" eaLnBrk="1" latinLnBrk="0" hangingPunct="1">
                        <a:defRPr sz="1800" b="1" kern="1200">
                          <a:solidFill>
                            <a:schemeClr val="lt1"/>
                          </a:solidFill>
                          <a:latin typeface="Times New Roman"/>
                        </a:defRPr>
                      </a:lvl6pPr>
                      <a:lvl7pPr marL="2743200" algn="l" defTabSz="457200" rtl="0" eaLnBrk="1" latinLnBrk="0" hangingPunct="1">
                        <a:defRPr sz="1800" b="1" kern="1200">
                          <a:solidFill>
                            <a:schemeClr val="lt1"/>
                          </a:solidFill>
                          <a:latin typeface="Times New Roman"/>
                        </a:defRPr>
                      </a:lvl7pPr>
                      <a:lvl8pPr marL="3200400" algn="l" defTabSz="457200" rtl="0" eaLnBrk="1" latinLnBrk="0" hangingPunct="1">
                        <a:defRPr sz="1800" b="1" kern="1200">
                          <a:solidFill>
                            <a:schemeClr val="lt1"/>
                          </a:solidFill>
                          <a:latin typeface="Times New Roman"/>
                        </a:defRPr>
                      </a:lvl8pPr>
                      <a:lvl9pPr marL="3657600" algn="l" defTabSz="457200" rtl="0" eaLnBrk="1" latinLnBrk="0" hangingPunct="1">
                        <a:defRPr sz="1800" b="1" kern="1200">
                          <a:solidFill>
                            <a:schemeClr val="lt1"/>
                          </a:solidFill>
                          <a:latin typeface="Times New Roman"/>
                        </a:defRPr>
                      </a:lvl9pPr>
                    </a:lstStyle>
                    <a:p>
                      <a:pPr algn="ctr"/>
                      <a:r>
                        <a:rPr lang="en-US" sz="1600" dirty="0">
                          <a:solidFill>
                            <a:schemeClr val="tx1"/>
                          </a:solidFill>
                        </a:rPr>
                        <a:t>Name</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457200" rtl="0" eaLnBrk="1" latinLnBrk="0" hangingPunct="1">
                        <a:defRPr sz="1800" b="1" kern="1200">
                          <a:solidFill>
                            <a:schemeClr val="lt1"/>
                          </a:solidFill>
                          <a:latin typeface="Times New Roman"/>
                        </a:defRPr>
                      </a:lvl1pPr>
                      <a:lvl2pPr marL="457200" algn="l" defTabSz="457200" rtl="0" eaLnBrk="1" latinLnBrk="0" hangingPunct="1">
                        <a:defRPr sz="1800" b="1" kern="1200">
                          <a:solidFill>
                            <a:schemeClr val="lt1"/>
                          </a:solidFill>
                          <a:latin typeface="Times New Roman"/>
                        </a:defRPr>
                      </a:lvl2pPr>
                      <a:lvl3pPr marL="914400" algn="l" defTabSz="457200" rtl="0" eaLnBrk="1" latinLnBrk="0" hangingPunct="1">
                        <a:defRPr sz="1800" b="1" kern="1200">
                          <a:solidFill>
                            <a:schemeClr val="lt1"/>
                          </a:solidFill>
                          <a:latin typeface="Times New Roman"/>
                        </a:defRPr>
                      </a:lvl3pPr>
                      <a:lvl4pPr marL="1371600" algn="l" defTabSz="457200" rtl="0" eaLnBrk="1" latinLnBrk="0" hangingPunct="1">
                        <a:defRPr sz="1800" b="1" kern="1200">
                          <a:solidFill>
                            <a:schemeClr val="lt1"/>
                          </a:solidFill>
                          <a:latin typeface="Times New Roman"/>
                        </a:defRPr>
                      </a:lvl4pPr>
                      <a:lvl5pPr marL="1828800" algn="l" defTabSz="457200" rtl="0" eaLnBrk="1" latinLnBrk="0" hangingPunct="1">
                        <a:defRPr sz="1800" b="1" kern="1200">
                          <a:solidFill>
                            <a:schemeClr val="lt1"/>
                          </a:solidFill>
                          <a:latin typeface="Times New Roman"/>
                        </a:defRPr>
                      </a:lvl5pPr>
                      <a:lvl6pPr marL="2286000" algn="l" defTabSz="457200" rtl="0" eaLnBrk="1" latinLnBrk="0" hangingPunct="1">
                        <a:defRPr sz="1800" b="1" kern="1200">
                          <a:solidFill>
                            <a:schemeClr val="lt1"/>
                          </a:solidFill>
                          <a:latin typeface="Times New Roman"/>
                        </a:defRPr>
                      </a:lvl6pPr>
                      <a:lvl7pPr marL="2743200" algn="l" defTabSz="457200" rtl="0" eaLnBrk="1" latinLnBrk="0" hangingPunct="1">
                        <a:defRPr sz="1800" b="1" kern="1200">
                          <a:solidFill>
                            <a:schemeClr val="lt1"/>
                          </a:solidFill>
                          <a:latin typeface="Times New Roman"/>
                        </a:defRPr>
                      </a:lvl7pPr>
                      <a:lvl8pPr marL="3200400" algn="l" defTabSz="457200" rtl="0" eaLnBrk="1" latinLnBrk="0" hangingPunct="1">
                        <a:defRPr sz="1800" b="1" kern="1200">
                          <a:solidFill>
                            <a:schemeClr val="lt1"/>
                          </a:solidFill>
                          <a:latin typeface="Times New Roman"/>
                        </a:defRPr>
                      </a:lvl8pPr>
                      <a:lvl9pPr marL="3657600" algn="l" defTabSz="457200" rtl="0" eaLnBrk="1" latinLnBrk="0" hangingPunct="1">
                        <a:defRPr sz="1800" b="1" kern="1200">
                          <a:solidFill>
                            <a:schemeClr val="lt1"/>
                          </a:solidFill>
                          <a:latin typeface="Times New Roman"/>
                        </a:defRPr>
                      </a:lvl9pPr>
                    </a:lstStyle>
                    <a:p>
                      <a:pPr algn="ctr"/>
                      <a:r>
                        <a:rPr lang="en-US" sz="1600" dirty="0">
                          <a:solidFill>
                            <a:schemeClr val="tx1"/>
                          </a:solidFill>
                        </a:rPr>
                        <a:t>Affiliation</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457200" rtl="0" eaLnBrk="1" latinLnBrk="0" hangingPunct="1">
                        <a:defRPr sz="1800" b="1" kern="1200">
                          <a:solidFill>
                            <a:schemeClr val="lt1"/>
                          </a:solidFill>
                          <a:latin typeface="Times New Roman"/>
                        </a:defRPr>
                      </a:lvl1pPr>
                      <a:lvl2pPr marL="457200" algn="l" defTabSz="457200" rtl="0" eaLnBrk="1" latinLnBrk="0" hangingPunct="1">
                        <a:defRPr sz="1800" b="1" kern="1200">
                          <a:solidFill>
                            <a:schemeClr val="lt1"/>
                          </a:solidFill>
                          <a:latin typeface="Times New Roman"/>
                        </a:defRPr>
                      </a:lvl2pPr>
                      <a:lvl3pPr marL="914400" algn="l" defTabSz="457200" rtl="0" eaLnBrk="1" latinLnBrk="0" hangingPunct="1">
                        <a:defRPr sz="1800" b="1" kern="1200">
                          <a:solidFill>
                            <a:schemeClr val="lt1"/>
                          </a:solidFill>
                          <a:latin typeface="Times New Roman"/>
                        </a:defRPr>
                      </a:lvl3pPr>
                      <a:lvl4pPr marL="1371600" algn="l" defTabSz="457200" rtl="0" eaLnBrk="1" latinLnBrk="0" hangingPunct="1">
                        <a:defRPr sz="1800" b="1" kern="1200">
                          <a:solidFill>
                            <a:schemeClr val="lt1"/>
                          </a:solidFill>
                          <a:latin typeface="Times New Roman"/>
                        </a:defRPr>
                      </a:lvl4pPr>
                      <a:lvl5pPr marL="1828800" algn="l" defTabSz="457200" rtl="0" eaLnBrk="1" latinLnBrk="0" hangingPunct="1">
                        <a:defRPr sz="1800" b="1" kern="1200">
                          <a:solidFill>
                            <a:schemeClr val="lt1"/>
                          </a:solidFill>
                          <a:latin typeface="Times New Roman"/>
                        </a:defRPr>
                      </a:lvl5pPr>
                      <a:lvl6pPr marL="2286000" algn="l" defTabSz="457200" rtl="0" eaLnBrk="1" latinLnBrk="0" hangingPunct="1">
                        <a:defRPr sz="1800" b="1" kern="1200">
                          <a:solidFill>
                            <a:schemeClr val="lt1"/>
                          </a:solidFill>
                          <a:latin typeface="Times New Roman"/>
                        </a:defRPr>
                      </a:lvl6pPr>
                      <a:lvl7pPr marL="2743200" algn="l" defTabSz="457200" rtl="0" eaLnBrk="1" latinLnBrk="0" hangingPunct="1">
                        <a:defRPr sz="1800" b="1" kern="1200">
                          <a:solidFill>
                            <a:schemeClr val="lt1"/>
                          </a:solidFill>
                          <a:latin typeface="Times New Roman"/>
                        </a:defRPr>
                      </a:lvl7pPr>
                      <a:lvl8pPr marL="3200400" algn="l" defTabSz="457200" rtl="0" eaLnBrk="1" latinLnBrk="0" hangingPunct="1">
                        <a:defRPr sz="1800" b="1" kern="1200">
                          <a:solidFill>
                            <a:schemeClr val="lt1"/>
                          </a:solidFill>
                          <a:latin typeface="Times New Roman"/>
                        </a:defRPr>
                      </a:lvl8pPr>
                      <a:lvl9pPr marL="3657600" algn="l" defTabSz="457200" rtl="0" eaLnBrk="1" latinLnBrk="0" hangingPunct="1">
                        <a:defRPr sz="1800" b="1" kern="1200">
                          <a:solidFill>
                            <a:schemeClr val="lt1"/>
                          </a:solidFill>
                          <a:latin typeface="Times New Roman"/>
                        </a:defRPr>
                      </a:lvl9pPr>
                    </a:lstStyle>
                    <a:p>
                      <a:pPr algn="ctr"/>
                      <a:r>
                        <a:rPr lang="en-US" sz="1600" dirty="0">
                          <a:solidFill>
                            <a:schemeClr val="tx1"/>
                          </a:solidFill>
                        </a:rPr>
                        <a:t>Address</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457200" rtl="0" eaLnBrk="1" latinLnBrk="0" hangingPunct="1">
                        <a:defRPr sz="1800" b="1" kern="1200">
                          <a:solidFill>
                            <a:schemeClr val="lt1"/>
                          </a:solidFill>
                          <a:latin typeface="Times New Roman"/>
                        </a:defRPr>
                      </a:lvl1pPr>
                      <a:lvl2pPr marL="457200" algn="l" defTabSz="457200" rtl="0" eaLnBrk="1" latinLnBrk="0" hangingPunct="1">
                        <a:defRPr sz="1800" b="1" kern="1200">
                          <a:solidFill>
                            <a:schemeClr val="lt1"/>
                          </a:solidFill>
                          <a:latin typeface="Times New Roman"/>
                        </a:defRPr>
                      </a:lvl2pPr>
                      <a:lvl3pPr marL="914400" algn="l" defTabSz="457200" rtl="0" eaLnBrk="1" latinLnBrk="0" hangingPunct="1">
                        <a:defRPr sz="1800" b="1" kern="1200">
                          <a:solidFill>
                            <a:schemeClr val="lt1"/>
                          </a:solidFill>
                          <a:latin typeface="Times New Roman"/>
                        </a:defRPr>
                      </a:lvl3pPr>
                      <a:lvl4pPr marL="1371600" algn="l" defTabSz="457200" rtl="0" eaLnBrk="1" latinLnBrk="0" hangingPunct="1">
                        <a:defRPr sz="1800" b="1" kern="1200">
                          <a:solidFill>
                            <a:schemeClr val="lt1"/>
                          </a:solidFill>
                          <a:latin typeface="Times New Roman"/>
                        </a:defRPr>
                      </a:lvl4pPr>
                      <a:lvl5pPr marL="1828800" algn="l" defTabSz="457200" rtl="0" eaLnBrk="1" latinLnBrk="0" hangingPunct="1">
                        <a:defRPr sz="1800" b="1" kern="1200">
                          <a:solidFill>
                            <a:schemeClr val="lt1"/>
                          </a:solidFill>
                          <a:latin typeface="Times New Roman"/>
                        </a:defRPr>
                      </a:lvl5pPr>
                      <a:lvl6pPr marL="2286000" algn="l" defTabSz="457200" rtl="0" eaLnBrk="1" latinLnBrk="0" hangingPunct="1">
                        <a:defRPr sz="1800" b="1" kern="1200">
                          <a:solidFill>
                            <a:schemeClr val="lt1"/>
                          </a:solidFill>
                          <a:latin typeface="Times New Roman"/>
                        </a:defRPr>
                      </a:lvl6pPr>
                      <a:lvl7pPr marL="2743200" algn="l" defTabSz="457200" rtl="0" eaLnBrk="1" latinLnBrk="0" hangingPunct="1">
                        <a:defRPr sz="1800" b="1" kern="1200">
                          <a:solidFill>
                            <a:schemeClr val="lt1"/>
                          </a:solidFill>
                          <a:latin typeface="Times New Roman"/>
                        </a:defRPr>
                      </a:lvl7pPr>
                      <a:lvl8pPr marL="3200400" algn="l" defTabSz="457200" rtl="0" eaLnBrk="1" latinLnBrk="0" hangingPunct="1">
                        <a:defRPr sz="1800" b="1" kern="1200">
                          <a:solidFill>
                            <a:schemeClr val="lt1"/>
                          </a:solidFill>
                          <a:latin typeface="Times New Roman"/>
                        </a:defRPr>
                      </a:lvl8pPr>
                      <a:lvl9pPr marL="3657600" algn="l" defTabSz="457200" rtl="0" eaLnBrk="1" latinLnBrk="0" hangingPunct="1">
                        <a:defRPr sz="1800" b="1" kern="1200">
                          <a:solidFill>
                            <a:schemeClr val="lt1"/>
                          </a:solidFill>
                          <a:latin typeface="Times New Roman"/>
                        </a:defRPr>
                      </a:lvl9pPr>
                    </a:lstStyle>
                    <a:p>
                      <a:pPr algn="ctr"/>
                      <a:r>
                        <a:rPr lang="en-US" sz="1600" dirty="0">
                          <a:solidFill>
                            <a:schemeClr val="tx1"/>
                          </a:solidFill>
                        </a:rPr>
                        <a:t>Phone</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tc>
                  <a:txBody>
                    <a:bodyPr/>
                    <a:lstStyle>
                      <a:lvl1pPr marL="0" algn="l" defTabSz="457200" rtl="0" eaLnBrk="1" latinLnBrk="0" hangingPunct="1">
                        <a:defRPr sz="1800" b="1" kern="1200">
                          <a:solidFill>
                            <a:schemeClr val="lt1"/>
                          </a:solidFill>
                          <a:latin typeface="Times New Roman"/>
                        </a:defRPr>
                      </a:lvl1pPr>
                      <a:lvl2pPr marL="457200" algn="l" defTabSz="457200" rtl="0" eaLnBrk="1" latinLnBrk="0" hangingPunct="1">
                        <a:defRPr sz="1800" b="1" kern="1200">
                          <a:solidFill>
                            <a:schemeClr val="lt1"/>
                          </a:solidFill>
                          <a:latin typeface="Times New Roman"/>
                        </a:defRPr>
                      </a:lvl2pPr>
                      <a:lvl3pPr marL="914400" algn="l" defTabSz="457200" rtl="0" eaLnBrk="1" latinLnBrk="0" hangingPunct="1">
                        <a:defRPr sz="1800" b="1" kern="1200">
                          <a:solidFill>
                            <a:schemeClr val="lt1"/>
                          </a:solidFill>
                          <a:latin typeface="Times New Roman"/>
                        </a:defRPr>
                      </a:lvl3pPr>
                      <a:lvl4pPr marL="1371600" algn="l" defTabSz="457200" rtl="0" eaLnBrk="1" latinLnBrk="0" hangingPunct="1">
                        <a:defRPr sz="1800" b="1" kern="1200">
                          <a:solidFill>
                            <a:schemeClr val="lt1"/>
                          </a:solidFill>
                          <a:latin typeface="Times New Roman"/>
                        </a:defRPr>
                      </a:lvl4pPr>
                      <a:lvl5pPr marL="1828800" algn="l" defTabSz="457200" rtl="0" eaLnBrk="1" latinLnBrk="0" hangingPunct="1">
                        <a:defRPr sz="1800" b="1" kern="1200">
                          <a:solidFill>
                            <a:schemeClr val="lt1"/>
                          </a:solidFill>
                          <a:latin typeface="Times New Roman"/>
                        </a:defRPr>
                      </a:lvl5pPr>
                      <a:lvl6pPr marL="2286000" algn="l" defTabSz="457200" rtl="0" eaLnBrk="1" latinLnBrk="0" hangingPunct="1">
                        <a:defRPr sz="1800" b="1" kern="1200">
                          <a:solidFill>
                            <a:schemeClr val="lt1"/>
                          </a:solidFill>
                          <a:latin typeface="Times New Roman"/>
                        </a:defRPr>
                      </a:lvl6pPr>
                      <a:lvl7pPr marL="2743200" algn="l" defTabSz="457200" rtl="0" eaLnBrk="1" latinLnBrk="0" hangingPunct="1">
                        <a:defRPr sz="1800" b="1" kern="1200">
                          <a:solidFill>
                            <a:schemeClr val="lt1"/>
                          </a:solidFill>
                          <a:latin typeface="Times New Roman"/>
                        </a:defRPr>
                      </a:lvl7pPr>
                      <a:lvl8pPr marL="3200400" algn="l" defTabSz="457200" rtl="0" eaLnBrk="1" latinLnBrk="0" hangingPunct="1">
                        <a:defRPr sz="1800" b="1" kern="1200">
                          <a:solidFill>
                            <a:schemeClr val="lt1"/>
                          </a:solidFill>
                          <a:latin typeface="Times New Roman"/>
                        </a:defRPr>
                      </a:lvl8pPr>
                      <a:lvl9pPr marL="3657600" algn="l" defTabSz="457200" rtl="0" eaLnBrk="1" latinLnBrk="0" hangingPunct="1">
                        <a:defRPr sz="1800" b="1" kern="1200">
                          <a:solidFill>
                            <a:schemeClr val="lt1"/>
                          </a:solidFill>
                          <a:latin typeface="Times New Roman"/>
                        </a:defRPr>
                      </a:lvl9pPr>
                    </a:lstStyle>
                    <a:p>
                      <a:pPr algn="ctr"/>
                      <a:r>
                        <a:rPr lang="en-US" sz="1600" dirty="0">
                          <a:solidFill>
                            <a:schemeClr val="tx1"/>
                          </a:solidFill>
                        </a:rPr>
                        <a:t>Email</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solidFill>
                  </a:tcPr>
                </a:tc>
                <a:extLst>
                  <a:ext uri="{0D108BD9-81ED-4DB2-BD59-A6C34878D82A}">
                    <a16:rowId xmlns:a16="http://schemas.microsoft.com/office/drawing/2014/main" val="10000"/>
                  </a:ext>
                </a:extLst>
              </a:tr>
              <a:tr h="264132">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l"/>
                      <a:r>
                        <a:rPr lang="en-US" sz="1600" dirty="0">
                          <a:solidFill>
                            <a:schemeClr val="tx1"/>
                          </a:solidFill>
                        </a:rPr>
                        <a:t>Rojan Chitrakar</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rowSpan="4">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ctr"/>
                      <a:r>
                        <a:rPr lang="en-US" sz="1600" dirty="0">
                          <a:solidFill>
                            <a:schemeClr val="tx1"/>
                          </a:solidFill>
                        </a:rPr>
                        <a:t>Huawei</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rowSpan="4">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ctr"/>
                      <a:r>
                        <a:rPr lang="en-US" altLang="zh-CN" sz="1600" dirty="0">
                          <a:solidFill>
                            <a:schemeClr val="tx1"/>
                          </a:solidFill>
                        </a:rPr>
                        <a:t>Singapore</a:t>
                      </a:r>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ctr"/>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l"/>
                      <a:r>
                        <a:rPr lang="en-US" sz="1600" dirty="0">
                          <a:solidFill>
                            <a:schemeClr val="tx1"/>
                          </a:solidFill>
                        </a:rPr>
                        <a:t>rojan.chitrakar@huawei.com</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40000"/>
                      </a:srgbClr>
                    </a:solidFill>
                  </a:tcPr>
                </a:tc>
                <a:extLst>
                  <a:ext uri="{0D108BD9-81ED-4DB2-BD59-A6C34878D82A}">
                    <a16:rowId xmlns:a16="http://schemas.microsoft.com/office/drawing/2014/main" val="3283848554"/>
                  </a:ext>
                </a:extLst>
              </a:tr>
              <a:tr h="264132">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Lei Huang</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vMerge="1">
                  <a:txBody>
                    <a:bodyPr/>
                    <a:lstStyle/>
                    <a:p>
                      <a:pPr algn="ctr"/>
                      <a:endParaRPr lang="en-US" sz="160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ctr"/>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l"/>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extLst>
                  <a:ext uri="{0D108BD9-81ED-4DB2-BD59-A6C34878D82A}">
                    <a16:rowId xmlns:a16="http://schemas.microsoft.com/office/drawing/2014/main" val="3635697882"/>
                  </a:ext>
                </a:extLst>
              </a:tr>
              <a:tr h="264132">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rPr>
                        <a:t>Ian Bajaj</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vMerge="1">
                  <a:txBody>
                    <a:bodyPr/>
                    <a:lstStyle/>
                    <a:p>
                      <a:pPr algn="ctr"/>
                      <a:endParaRPr lang="en-US" sz="160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vMerge="1">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6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ctr"/>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l"/>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extLst>
                  <a:ext uri="{0D108BD9-81ED-4DB2-BD59-A6C34878D82A}">
                    <a16:rowId xmlns:a16="http://schemas.microsoft.com/office/drawing/2014/main" val="2360516509"/>
                  </a:ext>
                </a:extLst>
              </a:tr>
              <a:tr h="264132">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err="1">
                          <a:solidFill>
                            <a:schemeClr val="tx1"/>
                          </a:solidFill>
                        </a:rPr>
                        <a:t>Qingrui</a:t>
                      </a:r>
                      <a:r>
                        <a:rPr lang="en-US" sz="1600" dirty="0">
                          <a:solidFill>
                            <a:schemeClr val="tx1"/>
                          </a:solidFill>
                        </a:rPr>
                        <a:t> Pan</a:t>
                      </a: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vMerge="1">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vMerge="1">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ctr"/>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tc>
                  <a:txBody>
                    <a:bodyPr/>
                    <a:lstStyle>
                      <a:lvl1pPr marL="0" algn="l" defTabSz="457200" rtl="0" eaLnBrk="1" latinLnBrk="0" hangingPunct="1">
                        <a:defRPr sz="1800" kern="1200">
                          <a:solidFill>
                            <a:schemeClr val="dk1"/>
                          </a:solidFill>
                          <a:latin typeface="Times New Roman"/>
                        </a:defRPr>
                      </a:lvl1pPr>
                      <a:lvl2pPr marL="457200" algn="l" defTabSz="457200" rtl="0" eaLnBrk="1" latinLnBrk="0" hangingPunct="1">
                        <a:defRPr sz="1800" kern="1200">
                          <a:solidFill>
                            <a:schemeClr val="dk1"/>
                          </a:solidFill>
                          <a:latin typeface="Times New Roman"/>
                        </a:defRPr>
                      </a:lvl2pPr>
                      <a:lvl3pPr marL="914400" algn="l" defTabSz="457200" rtl="0" eaLnBrk="1" latinLnBrk="0" hangingPunct="1">
                        <a:defRPr sz="1800" kern="1200">
                          <a:solidFill>
                            <a:schemeClr val="dk1"/>
                          </a:solidFill>
                          <a:latin typeface="Times New Roman"/>
                        </a:defRPr>
                      </a:lvl3pPr>
                      <a:lvl4pPr marL="1371600" algn="l" defTabSz="457200" rtl="0" eaLnBrk="1" latinLnBrk="0" hangingPunct="1">
                        <a:defRPr sz="1800" kern="1200">
                          <a:solidFill>
                            <a:schemeClr val="dk1"/>
                          </a:solidFill>
                          <a:latin typeface="Times New Roman"/>
                        </a:defRPr>
                      </a:lvl4pPr>
                      <a:lvl5pPr marL="1828800" algn="l" defTabSz="457200" rtl="0" eaLnBrk="1" latinLnBrk="0" hangingPunct="1">
                        <a:defRPr sz="1800" kern="1200">
                          <a:solidFill>
                            <a:schemeClr val="dk1"/>
                          </a:solidFill>
                          <a:latin typeface="Times New Roman"/>
                        </a:defRPr>
                      </a:lvl5pPr>
                      <a:lvl6pPr marL="2286000" algn="l" defTabSz="457200" rtl="0" eaLnBrk="1" latinLnBrk="0" hangingPunct="1">
                        <a:defRPr sz="1800" kern="1200">
                          <a:solidFill>
                            <a:schemeClr val="dk1"/>
                          </a:solidFill>
                          <a:latin typeface="Times New Roman"/>
                        </a:defRPr>
                      </a:lvl6pPr>
                      <a:lvl7pPr marL="2743200" algn="l" defTabSz="457200" rtl="0" eaLnBrk="1" latinLnBrk="0" hangingPunct="1">
                        <a:defRPr sz="1800" kern="1200">
                          <a:solidFill>
                            <a:schemeClr val="dk1"/>
                          </a:solidFill>
                          <a:latin typeface="Times New Roman"/>
                        </a:defRPr>
                      </a:lvl7pPr>
                      <a:lvl8pPr marL="3200400" algn="l" defTabSz="457200" rtl="0" eaLnBrk="1" latinLnBrk="0" hangingPunct="1">
                        <a:defRPr sz="1800" kern="1200">
                          <a:solidFill>
                            <a:schemeClr val="dk1"/>
                          </a:solidFill>
                          <a:latin typeface="Times New Roman"/>
                        </a:defRPr>
                      </a:lvl8pPr>
                      <a:lvl9pPr marL="3657600" algn="l" defTabSz="457200" rtl="0" eaLnBrk="1" latinLnBrk="0" hangingPunct="1">
                        <a:defRPr sz="1800" kern="1200">
                          <a:solidFill>
                            <a:schemeClr val="dk1"/>
                          </a:solidFill>
                          <a:latin typeface="Times New Roman"/>
                        </a:defRPr>
                      </a:lvl9pPr>
                    </a:lstStyle>
                    <a:p>
                      <a:pPr algn="l"/>
                      <a:endParaRPr lang="en-US" sz="1600" dirty="0">
                        <a:solidFill>
                          <a:schemeClr val="tx1"/>
                        </a:solidFill>
                      </a:endParaRPr>
                    </a:p>
                  </a:txBody>
                  <a:tcPr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w="12700" cmpd="sng">
                      <a:noFill/>
                      <a:prstDash val="solid"/>
                    </a:lnTlToBr>
                    <a:lnBlToTr w="12700" cmpd="sng">
                      <a:noFill/>
                      <a:prstDash val="solid"/>
                    </a:lnBlToTr>
                    <a:solidFill>
                      <a:srgbClr val="FFFFFF">
                        <a:tint val="20000"/>
                      </a:srgbClr>
                    </a:solidFill>
                  </a:tcPr>
                </a:tc>
                <a:extLst>
                  <a:ext uri="{0D108BD9-81ED-4DB2-BD59-A6C34878D82A}">
                    <a16:rowId xmlns:a16="http://schemas.microsoft.com/office/drawing/2014/main" val="1735446511"/>
                  </a:ext>
                </a:extLst>
              </a:tr>
            </a:tbl>
          </a:graphicData>
        </a:graphic>
      </p:graphicFrame>
      <p:sp>
        <p:nvSpPr>
          <p:cNvPr id="4" name="Title 1">
            <a:extLst>
              <a:ext uri="{FF2B5EF4-FFF2-40B4-BE49-F238E27FC236}">
                <a16:creationId xmlns:a16="http://schemas.microsoft.com/office/drawing/2014/main" id="{1F84DA3A-0E09-4ACE-B694-6777AFD069BA}"/>
              </a:ext>
            </a:extLst>
          </p:cNvPr>
          <p:cNvSpPr txBox="1">
            <a:spLocks/>
          </p:cNvSpPr>
          <p:nvPr/>
        </p:nvSpPr>
        <p:spPr bwMode="auto">
          <a:xfrm>
            <a:off x="695400" y="615636"/>
            <a:ext cx="10801200" cy="1294216"/>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pitchFamily="18" charset="0"/>
              </a:defRPr>
            </a:lvl2pPr>
            <a:lvl3pPr algn="ctr" rtl="0" eaLnBrk="0" fontAlgn="base" hangingPunct="0">
              <a:spcBef>
                <a:spcPct val="0"/>
              </a:spcBef>
              <a:spcAft>
                <a:spcPct val="0"/>
              </a:spcAft>
              <a:defRPr sz="3200" b="1">
                <a:solidFill>
                  <a:schemeClr val="tx2"/>
                </a:solidFill>
                <a:latin typeface="Times New Roman" pitchFamily="18" charset="0"/>
              </a:defRPr>
            </a:lvl3pPr>
            <a:lvl4pPr algn="ctr" rtl="0" eaLnBrk="0" fontAlgn="base" hangingPunct="0">
              <a:spcBef>
                <a:spcPct val="0"/>
              </a:spcBef>
              <a:spcAft>
                <a:spcPct val="0"/>
              </a:spcAft>
              <a:defRPr sz="3200" b="1">
                <a:solidFill>
                  <a:schemeClr val="tx2"/>
                </a:solidFill>
                <a:latin typeface="Times New Roman" pitchFamily="18" charset="0"/>
              </a:defRPr>
            </a:lvl4pPr>
            <a:lvl5pPr algn="ctr" rtl="0" eaLnBrk="0" fontAlgn="base" hangingPunct="0">
              <a:spcBef>
                <a:spcPct val="0"/>
              </a:spcBef>
              <a:spcAft>
                <a:spcPct val="0"/>
              </a:spcAft>
              <a:defRPr sz="3200" b="1">
                <a:solidFill>
                  <a:schemeClr val="tx2"/>
                </a:solidFill>
                <a:latin typeface="Times New Roman" pitchFamily="18" charset="0"/>
              </a:defRPr>
            </a:lvl5pPr>
            <a:lvl6pPr marL="457200" algn="ctr" rtl="0" eaLnBrk="0" fontAlgn="base" hangingPunct="0">
              <a:spcBef>
                <a:spcPct val="0"/>
              </a:spcBef>
              <a:spcAft>
                <a:spcPct val="0"/>
              </a:spcAft>
              <a:defRPr sz="3200" b="1">
                <a:solidFill>
                  <a:schemeClr val="tx2"/>
                </a:solidFill>
                <a:latin typeface="Times New Roman" pitchFamily="18" charset="0"/>
              </a:defRPr>
            </a:lvl6pPr>
            <a:lvl7pPr marL="914400" algn="ctr" rtl="0" eaLnBrk="0" fontAlgn="base" hangingPunct="0">
              <a:spcBef>
                <a:spcPct val="0"/>
              </a:spcBef>
              <a:spcAft>
                <a:spcPct val="0"/>
              </a:spcAft>
              <a:defRPr sz="3200" b="1">
                <a:solidFill>
                  <a:schemeClr val="tx2"/>
                </a:solidFill>
                <a:latin typeface="Times New Roman" pitchFamily="18" charset="0"/>
              </a:defRPr>
            </a:lvl7pPr>
            <a:lvl8pPr marL="1371600" algn="ctr" rtl="0" eaLnBrk="0" fontAlgn="base" hangingPunct="0">
              <a:spcBef>
                <a:spcPct val="0"/>
              </a:spcBef>
              <a:spcAft>
                <a:spcPct val="0"/>
              </a:spcAft>
              <a:defRPr sz="3200" b="1">
                <a:solidFill>
                  <a:schemeClr val="tx2"/>
                </a:solidFill>
                <a:latin typeface="Times New Roman" pitchFamily="18" charset="0"/>
              </a:defRPr>
            </a:lvl8pPr>
            <a:lvl9pPr marL="1828800" algn="ctr" rtl="0" eaLnBrk="0" fontAlgn="base" hangingPunct="0">
              <a:spcBef>
                <a:spcPct val="0"/>
              </a:spcBef>
              <a:spcAft>
                <a:spcPct val="0"/>
              </a:spcAft>
              <a:defRPr sz="3200" b="1">
                <a:solidFill>
                  <a:schemeClr val="tx2"/>
                </a:solidFill>
                <a:latin typeface="Times New Roman" pitchFamily="18" charset="0"/>
              </a:defRPr>
            </a:lvl9pPr>
          </a:lstStyle>
          <a:p>
            <a:pPr lvl="0" defTabSz="914400">
              <a:defRPr/>
            </a:pPr>
            <a:r>
              <a:rPr lang="en-US" kern="0" dirty="0">
                <a:solidFill>
                  <a:srgbClr val="000000"/>
                </a:solidFill>
                <a:latin typeface="Times New Roman"/>
              </a:rPr>
              <a:t>AMP Channel Access – follow up</a:t>
            </a:r>
            <a:endParaRPr kumimoji="0" lang="en-US" sz="3200" b="1" i="0" u="none" strike="noStrike" kern="0" cap="none" spc="0" normalizeH="0" baseline="0" noProof="0" dirty="0">
              <a:ln>
                <a:noFill/>
              </a:ln>
              <a:solidFill>
                <a:srgbClr val="000000"/>
              </a:solidFill>
              <a:effectLst/>
              <a:uLnTx/>
              <a:uFillTx/>
              <a:latin typeface="Times New Roman"/>
              <a:ea typeface="+mj-ea"/>
              <a:cs typeface="+mj-cs"/>
            </a:endParaRPr>
          </a:p>
        </p:txBody>
      </p:sp>
      <p:sp>
        <p:nvSpPr>
          <p:cNvPr id="5" name="Rectangle 6">
            <a:extLst>
              <a:ext uri="{FF2B5EF4-FFF2-40B4-BE49-F238E27FC236}">
                <a16:creationId xmlns:a16="http://schemas.microsoft.com/office/drawing/2014/main" id="{CCEB2F4D-5A9A-4FB8-877B-EDFC80EDE7FF}"/>
              </a:ext>
            </a:extLst>
          </p:cNvPr>
          <p:cNvSpPr txBox="1">
            <a:spLocks noChangeArrowheads="1"/>
          </p:cNvSpPr>
          <p:nvPr/>
        </p:nvSpPr>
        <p:spPr bwMode="auto">
          <a:xfrm>
            <a:off x="2063552" y="1909852"/>
            <a:ext cx="7772400" cy="381000"/>
          </a:xfrm>
          <a:prstGeom prst="rect">
            <a:avLst/>
          </a:prstGeom>
          <a:noFill/>
          <a:ln w="9525">
            <a:noFill/>
            <a:miter lim="800000"/>
            <a:headEnd/>
            <a:tailEnd/>
          </a:ln>
        </p:spPr>
        <p:txBody>
          <a:bodyPr vert="horz" wrap="square" lIns="92075" tIns="46038" rIns="92075" bIns="46038" numCol="1" anchor="t" anchorCtr="0" compatLnSpc="1">
            <a:prstTxWarp prst="textNoShape">
              <a:avLst/>
            </a:prstTxWarp>
          </a:bodyPr>
          <a:lst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085850" indent="-228600" algn="l" rtl="0" eaLnBrk="0" fontAlgn="base" hangingPunct="0">
              <a:spcBef>
                <a:spcPct val="20000"/>
              </a:spcBef>
              <a:spcAft>
                <a:spcPct val="0"/>
              </a:spcAft>
              <a:buChar char="•"/>
              <a:defRPr>
                <a:solidFill>
                  <a:schemeClr val="tx1"/>
                </a:solidFill>
                <a:latin typeface="+mn-lt"/>
              </a:defRPr>
            </a:lvl3pPr>
            <a:lvl4pPr marL="1428750" indent="-228600" algn="l" rtl="0" eaLnBrk="0" fontAlgn="base" hangingPunct="0">
              <a:spcBef>
                <a:spcPct val="20000"/>
              </a:spcBef>
              <a:spcAft>
                <a:spcPct val="0"/>
              </a:spcAft>
              <a:buChar char="–"/>
              <a:defRPr sz="1600">
                <a:solidFill>
                  <a:schemeClr val="tx1"/>
                </a:solidFill>
                <a:latin typeface="+mn-lt"/>
              </a:defRPr>
            </a:lvl4pPr>
            <a:lvl5pPr marL="1771650" indent="-228600" algn="l" rtl="0" eaLnBrk="0" fontAlgn="base" hangingPunct="0">
              <a:spcBef>
                <a:spcPct val="20000"/>
              </a:spcBef>
              <a:spcAft>
                <a:spcPct val="0"/>
              </a:spcAft>
              <a:buChar char="•"/>
              <a:defRPr sz="1600">
                <a:solidFill>
                  <a:schemeClr val="tx1"/>
                </a:solidFill>
                <a:latin typeface="+mn-lt"/>
              </a:defRPr>
            </a:lvl5pPr>
            <a:lvl6pPr marL="2228850" indent="-228600" algn="l" rtl="0" eaLnBrk="0" fontAlgn="base" hangingPunct="0">
              <a:spcBef>
                <a:spcPct val="20000"/>
              </a:spcBef>
              <a:spcAft>
                <a:spcPct val="0"/>
              </a:spcAft>
              <a:buChar char="•"/>
              <a:defRPr sz="1600">
                <a:solidFill>
                  <a:schemeClr val="tx1"/>
                </a:solidFill>
                <a:latin typeface="+mn-lt"/>
              </a:defRPr>
            </a:lvl6pPr>
            <a:lvl7pPr marL="2686050" indent="-228600" algn="l" rtl="0" eaLnBrk="0" fontAlgn="base" hangingPunct="0">
              <a:spcBef>
                <a:spcPct val="20000"/>
              </a:spcBef>
              <a:spcAft>
                <a:spcPct val="0"/>
              </a:spcAft>
              <a:buChar char="•"/>
              <a:defRPr sz="1600">
                <a:solidFill>
                  <a:schemeClr val="tx1"/>
                </a:solidFill>
                <a:latin typeface="+mn-lt"/>
              </a:defRPr>
            </a:lvl7pPr>
            <a:lvl8pPr marL="3143250" indent="-228600" algn="l" rtl="0" eaLnBrk="0" fontAlgn="base" hangingPunct="0">
              <a:spcBef>
                <a:spcPct val="20000"/>
              </a:spcBef>
              <a:spcAft>
                <a:spcPct val="0"/>
              </a:spcAft>
              <a:buChar char="•"/>
              <a:defRPr sz="1600">
                <a:solidFill>
                  <a:schemeClr val="tx1"/>
                </a:solidFill>
                <a:latin typeface="+mn-lt"/>
              </a:defRPr>
            </a:lvl8pPr>
            <a:lvl9pPr marL="3600450" indent="-228600" algn="l" rtl="0" eaLnBrk="0" fontAlgn="base" hangingPunct="0">
              <a:spcBef>
                <a:spcPct val="20000"/>
              </a:spcBef>
              <a:spcAft>
                <a:spcPct val="0"/>
              </a:spcAft>
              <a:buChar char="•"/>
              <a:defRPr sz="1600">
                <a:solidFill>
                  <a:schemeClr val="tx1"/>
                </a:solidFill>
                <a:latin typeface="+mn-lt"/>
              </a:defRPr>
            </a:lvl9pPr>
          </a:lstStyle>
          <a:p>
            <a:pPr algn="ctr" defTabSz="457200">
              <a:buFontTx/>
              <a:buNone/>
            </a:pPr>
            <a:r>
              <a:rPr lang="en-US" sz="2000" dirty="0">
                <a:solidFill>
                  <a:srgbClr val="000000"/>
                </a:solidFill>
                <a:latin typeface="Times New Roman"/>
              </a:rPr>
              <a:t>Date: 13 September 2025</a:t>
            </a:r>
            <a:endParaRPr lang="en-US" sz="2000" b="0" dirty="0">
              <a:solidFill>
                <a:srgbClr val="000000"/>
              </a:solidFill>
              <a:latin typeface="Times New Roman"/>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1007436" y="620688"/>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Example for backscatter</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10</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22" name="TextBox 21">
            <a:extLst>
              <a:ext uri="{FF2B5EF4-FFF2-40B4-BE49-F238E27FC236}">
                <a16:creationId xmlns:a16="http://schemas.microsoft.com/office/drawing/2014/main" id="{F2651C39-30CD-495E-B951-D08518DE118C}"/>
              </a:ext>
            </a:extLst>
          </p:cNvPr>
          <p:cNvSpPr txBox="1"/>
          <p:nvPr/>
        </p:nvSpPr>
        <p:spPr>
          <a:xfrm>
            <a:off x="47328" y="1196752"/>
            <a:ext cx="5184576" cy="4955203"/>
          </a:xfrm>
          <a:prstGeom prst="rect">
            <a:avLst/>
          </a:prstGeom>
          <a:noFill/>
        </p:spPr>
        <p:txBody>
          <a:bodyPr vert="horz" wrap="square" rtlCol="0">
            <a:spAutoFit/>
          </a:bodyPr>
          <a:lstStyle/>
          <a:p>
            <a:pPr marL="355268" lvl="0" indent="-342900" defTabSz="1187323" eaLnBrk="1" fontAlgn="auto" hangingPunct="1">
              <a:spcBef>
                <a:spcPts val="1200"/>
              </a:spcBef>
              <a:spcAft>
                <a:spcPts val="0"/>
              </a:spcAft>
              <a:buFont typeface="Wingdings" panose="05000000000000000000" pitchFamily="2" charset="2"/>
              <a:buChar char="q"/>
              <a:tabLst>
                <a:tab pos="1207937" algn="ctr"/>
              </a:tabLst>
            </a:pPr>
            <a:r>
              <a:rPr lang="en-US" sz="1800" dirty="0">
                <a:solidFill>
                  <a:srgbClr val="1D1D1A"/>
                </a:solidFill>
                <a:latin typeface="Arial" panose="020B0604020202020204" pitchFamily="34" charset="0"/>
                <a:ea typeface="Microsoft YaHei" panose="020B0503020204020204" pitchFamily="34" charset="-122"/>
                <a:cs typeface="Arial" panose="020B0604020202020204" pitchFamily="34" charset="0"/>
              </a:rPr>
              <a:t>The non-slotted (or single-slot) version is suitable for backscatter communication.</a:t>
            </a:r>
          </a:p>
          <a:p>
            <a:pPr marL="355268" lvl="0" indent="-342900" defTabSz="1187323" eaLnBrk="1" fontAlgn="auto" hangingPunct="1">
              <a:spcBef>
                <a:spcPts val="1200"/>
              </a:spcBef>
              <a:spcAft>
                <a:spcPts val="0"/>
              </a:spcAft>
              <a:buFont typeface="Wingdings" panose="05000000000000000000" pitchFamily="2" charset="2"/>
              <a:buChar char="q"/>
              <a:tabLst>
                <a:tab pos="1207937" algn="ctr"/>
              </a:tabLst>
            </a:pPr>
            <a:r>
              <a:rPr lang="en-US" sz="1800" dirty="0">
                <a:solidFill>
                  <a:srgbClr val="1D1D1A"/>
                </a:solidFill>
                <a:latin typeface="Arial" panose="020B0604020202020204" pitchFamily="34" charset="0"/>
                <a:ea typeface="Microsoft YaHei" panose="020B0503020204020204" pitchFamily="34" charset="-122"/>
                <a:cs typeface="Arial" panose="020B0604020202020204" pitchFamily="34" charset="0"/>
              </a:rPr>
              <a:t>For backscatter non-AP AMP STAs that do not have any persistent memory, even if just one EPC can be read in one TXOP, the persistent flags (e.g., Inventoried flags) and UHF Select commands can be used to progressively filter out STAs that have been read and continue the random access for remaining STAs in subsequent TXOPs. </a:t>
            </a:r>
          </a:p>
          <a:p>
            <a:pPr marL="355268" lvl="0" indent="-342900" defTabSz="1187323" eaLnBrk="1" fontAlgn="auto" hangingPunct="1">
              <a:spcBef>
                <a:spcPts val="1200"/>
              </a:spcBef>
              <a:spcAft>
                <a:spcPts val="0"/>
              </a:spcAft>
              <a:buFont typeface="Wingdings" panose="05000000000000000000" pitchFamily="2" charset="2"/>
              <a:buChar char="q"/>
              <a:tabLst>
                <a:tab pos="1207937" algn="ctr"/>
              </a:tabLst>
            </a:pPr>
            <a:r>
              <a:rPr lang="en-US" sz="1800" dirty="0">
                <a:solidFill>
                  <a:srgbClr val="1D1D1A"/>
                </a:solidFill>
                <a:latin typeface="Arial" panose="020B0604020202020204" pitchFamily="34" charset="0"/>
                <a:ea typeface="Microsoft YaHei" panose="020B0503020204020204" pitchFamily="34" charset="-122"/>
                <a:cs typeface="Arial" panose="020B0604020202020204" pitchFamily="34" charset="0"/>
              </a:rPr>
              <a:t>E.g., in TXOP-1, AMP AP reads STA-1’s EPC and cause it to set its Inventoried flag S0 to B.</a:t>
            </a:r>
          </a:p>
          <a:p>
            <a:pPr marL="355268" lvl="0" indent="-342900" defTabSz="1187323" eaLnBrk="1" fontAlgn="auto" hangingPunct="1">
              <a:spcBef>
                <a:spcPts val="1200"/>
              </a:spcBef>
              <a:spcAft>
                <a:spcPts val="0"/>
              </a:spcAft>
              <a:buFont typeface="Wingdings" panose="05000000000000000000" pitchFamily="2" charset="2"/>
              <a:buChar char="q"/>
              <a:tabLst>
                <a:tab pos="1207937" algn="ctr"/>
              </a:tabLst>
            </a:pPr>
            <a:r>
              <a:rPr lang="en-US" sz="1800" dirty="0">
                <a:solidFill>
                  <a:srgbClr val="1D1D1A"/>
                </a:solidFill>
                <a:latin typeface="Arial" panose="020B0604020202020204" pitchFamily="34" charset="0"/>
                <a:ea typeface="Microsoft YaHei" panose="020B0503020204020204" pitchFamily="34" charset="-122"/>
                <a:cs typeface="Arial" panose="020B0604020202020204" pitchFamily="34" charset="0"/>
              </a:rPr>
              <a:t>In TXOP-2, the AP limits the random access to STAs with </a:t>
            </a:r>
            <a:r>
              <a:rPr lang="en-US" sz="1600" dirty="0">
                <a:solidFill>
                  <a:srgbClr val="1D1D1A"/>
                </a:solidFill>
                <a:latin typeface="Arial" panose="020B0604020202020204" pitchFamily="34" charset="0"/>
                <a:ea typeface="Microsoft YaHei" panose="020B0503020204020204" pitchFamily="34" charset="-122"/>
                <a:cs typeface="Arial" panose="020B0604020202020204" pitchFamily="34" charset="0"/>
              </a:rPr>
              <a:t>Inventoried flag S0 = A (i.e., STA-2 and STA-3), hence filtering out STA-1.</a:t>
            </a:r>
            <a:endParaRPr lang="en-US" sz="1600" dirty="0">
              <a:solidFill>
                <a:srgbClr val="1D1D1A"/>
              </a:solidFill>
              <a:latin typeface="Arial" panose="020B0604020202020204" pitchFamily="34" charset="0"/>
              <a:ea typeface="+mn-ea"/>
            </a:endParaRPr>
          </a:p>
        </p:txBody>
      </p:sp>
      <p:pic>
        <p:nvPicPr>
          <p:cNvPr id="3" name="Picture 2">
            <a:extLst>
              <a:ext uri="{FF2B5EF4-FFF2-40B4-BE49-F238E27FC236}">
                <a16:creationId xmlns:a16="http://schemas.microsoft.com/office/drawing/2014/main" id="{69589441-82FB-4AE5-986F-C645A340B702}"/>
              </a:ext>
            </a:extLst>
          </p:cNvPr>
          <p:cNvPicPr>
            <a:picLocks noChangeAspect="1"/>
          </p:cNvPicPr>
          <p:nvPr/>
        </p:nvPicPr>
        <p:blipFill>
          <a:blip r:embed="rId3"/>
          <a:stretch>
            <a:fillRect/>
          </a:stretch>
        </p:blipFill>
        <p:spPr>
          <a:xfrm>
            <a:off x="5393297" y="1124744"/>
            <a:ext cx="6751375" cy="5328592"/>
          </a:xfrm>
          <a:prstGeom prst="rect">
            <a:avLst/>
          </a:prstGeom>
        </p:spPr>
      </p:pic>
    </p:spTree>
    <p:extLst>
      <p:ext uri="{BB962C8B-B14F-4D97-AF65-F5344CB8AC3E}">
        <p14:creationId xmlns:p14="http://schemas.microsoft.com/office/powerpoint/2010/main" val="30227528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1007436" y="620688"/>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Summary</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11</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22" name="TextBox 21">
            <a:extLst>
              <a:ext uri="{FF2B5EF4-FFF2-40B4-BE49-F238E27FC236}">
                <a16:creationId xmlns:a16="http://schemas.microsoft.com/office/drawing/2014/main" id="{F2651C39-30CD-495E-B951-D08518DE118C}"/>
              </a:ext>
            </a:extLst>
          </p:cNvPr>
          <p:cNvSpPr txBox="1"/>
          <p:nvPr/>
        </p:nvSpPr>
        <p:spPr>
          <a:xfrm>
            <a:off x="47328" y="1196752"/>
            <a:ext cx="12097344" cy="4961358"/>
          </a:xfrm>
          <a:prstGeom prst="rect">
            <a:avLst/>
          </a:prstGeom>
          <a:noFill/>
        </p:spPr>
        <p:txBody>
          <a:bodyPr vert="horz" wrap="square" rtlCol="0">
            <a:spAutoFit/>
          </a:bodyPr>
          <a:lstStyle/>
          <a:p>
            <a:pPr marL="355268" lvl="0" indent="-342900" defTabSz="1187323" eaLnBrk="1" fontAlgn="auto" hangingPunct="1">
              <a:spcBef>
                <a:spcPts val="1200"/>
              </a:spcBef>
              <a:spcAft>
                <a:spcPts val="0"/>
              </a:spcAft>
              <a:buFont typeface="Wingdings" panose="05000000000000000000" pitchFamily="2" charset="2"/>
              <a:buChar char="q"/>
              <a:tabLst>
                <a:tab pos="1207937" algn="ctr"/>
              </a:tabLst>
            </a:pPr>
            <a:r>
              <a:rPr lang="en-US" sz="2400" dirty="0">
                <a:solidFill>
                  <a:srgbClr val="1D1D1A"/>
                </a:solidFill>
                <a:latin typeface="Arial" panose="020B0604020202020204" pitchFamily="34" charset="0"/>
                <a:ea typeface="Microsoft YaHei" panose="020B0503020204020204" pitchFamily="34" charset="-122"/>
                <a:cs typeface="Arial" panose="020B0604020202020204" pitchFamily="34" charset="0"/>
              </a:rPr>
              <a:t>We highlighted that our proposed random access scheme is scalable (i.e., applicable for </a:t>
            </a:r>
            <a:r>
              <a:rPr lang="en-US" sz="2400" dirty="0">
                <a:solidFill>
                  <a:schemeClr val="tx1"/>
                </a:solidFill>
                <a:latin typeface="Arial"/>
                <a:ea typeface="ＭＳ Ｐゴシック"/>
              </a:rPr>
              <a:t>a few STAs to hundreds or even thousands of STAs</a:t>
            </a:r>
            <a:r>
              <a:rPr lang="en-US" sz="2400" dirty="0">
                <a:solidFill>
                  <a:srgbClr val="1D1D1A"/>
                </a:solidFill>
                <a:latin typeface="Arial" panose="020B0604020202020204" pitchFamily="34" charset="0"/>
                <a:ea typeface="Microsoft YaHei" panose="020B0503020204020204" pitchFamily="34" charset="-122"/>
                <a:cs typeface="Arial" panose="020B0604020202020204" pitchFamily="34" charset="0"/>
              </a:rPr>
              <a:t>) while also being efficient (i.e., </a:t>
            </a:r>
            <a:r>
              <a:rPr lang="en-US" sz="2400" dirty="0">
                <a:solidFill>
                  <a:schemeClr val="tx1"/>
                </a:solidFill>
                <a:latin typeface="Arial"/>
                <a:ea typeface="ＭＳ Ｐゴシック"/>
              </a:rPr>
              <a:t>able to complete within reasonable time)</a:t>
            </a:r>
            <a:r>
              <a:rPr lang="en-US" sz="2400" dirty="0">
                <a:solidFill>
                  <a:srgbClr val="1D1D1A"/>
                </a:solidFill>
                <a:latin typeface="Arial" panose="020B0604020202020204" pitchFamily="34" charset="0"/>
                <a:ea typeface="Microsoft YaHei" panose="020B0503020204020204" pitchFamily="34" charset="-122"/>
                <a:cs typeface="Arial" panose="020B0604020202020204" pitchFamily="34" charset="0"/>
              </a:rPr>
              <a:t>. </a:t>
            </a:r>
          </a:p>
          <a:p>
            <a:pPr marL="355268" lvl="0" indent="-342900" defTabSz="1187323" eaLnBrk="1" fontAlgn="auto" hangingPunct="1">
              <a:spcBef>
                <a:spcPts val="1200"/>
              </a:spcBef>
              <a:spcAft>
                <a:spcPts val="0"/>
              </a:spcAft>
              <a:buFont typeface="Wingdings" panose="05000000000000000000" pitchFamily="2" charset="2"/>
              <a:buChar char="q"/>
              <a:tabLst>
                <a:tab pos="1207937" algn="ctr"/>
              </a:tabLst>
            </a:pPr>
            <a:r>
              <a:rPr lang="en-US" sz="2400" dirty="0">
                <a:solidFill>
                  <a:srgbClr val="1D1D1A"/>
                </a:solidFill>
                <a:latin typeface="Arial" panose="020B0604020202020204" pitchFamily="34" charset="0"/>
                <a:ea typeface="Microsoft YaHei" panose="020B0503020204020204" pitchFamily="34" charset="-122"/>
                <a:cs typeface="Arial" panose="020B0604020202020204" pitchFamily="34" charset="0"/>
              </a:rPr>
              <a:t>We also discussed the important parameters of the proposed random access scheme:</a:t>
            </a:r>
          </a:p>
          <a:p>
            <a:pPr marL="1098218" lvl="1" indent="-342900" defTabSz="1187323" eaLnBrk="1" fontAlgn="auto" hangingPunct="1">
              <a:spcBef>
                <a:spcPts val="1200"/>
              </a:spcBef>
              <a:spcAft>
                <a:spcPts val="0"/>
              </a:spcAft>
              <a:buFont typeface="Wingdings" panose="05000000000000000000" pitchFamily="2" charset="2"/>
              <a:buChar char="§"/>
              <a:tabLst>
                <a:tab pos="1207937" algn="ctr"/>
              </a:tabLst>
            </a:pPr>
            <a:r>
              <a:rPr lang="en-US" sz="2000" dirty="0">
                <a:solidFill>
                  <a:srgbClr val="1D1D1A"/>
                </a:solidFill>
                <a:latin typeface="Arial" panose="020B0604020202020204" pitchFamily="34" charset="0"/>
                <a:ea typeface="Microsoft YaHei" panose="020B0503020204020204" pitchFamily="34" charset="-122"/>
                <a:cs typeface="Arial" panose="020B0604020202020204" pitchFamily="34" charset="0"/>
              </a:rPr>
              <a:t>Session ID</a:t>
            </a:r>
          </a:p>
          <a:p>
            <a:pPr marL="1098218" lvl="1" indent="-342900" defTabSz="1187323" eaLnBrk="1" fontAlgn="auto" hangingPunct="1">
              <a:spcBef>
                <a:spcPts val="1200"/>
              </a:spcBef>
              <a:spcAft>
                <a:spcPts val="0"/>
              </a:spcAft>
              <a:buFont typeface="Wingdings" panose="05000000000000000000" pitchFamily="2" charset="2"/>
              <a:buChar char="§"/>
              <a:tabLst>
                <a:tab pos="1207937" algn="ctr"/>
              </a:tabLst>
            </a:pPr>
            <a:r>
              <a:rPr lang="en-US" sz="2000" dirty="0">
                <a:solidFill>
                  <a:srgbClr val="1D1D1A"/>
                </a:solidFill>
                <a:latin typeface="Arial" panose="020B0604020202020204" pitchFamily="34" charset="0"/>
                <a:ea typeface="Microsoft YaHei" panose="020B0503020204020204" pitchFamily="34" charset="-122"/>
                <a:cs typeface="Arial" panose="020B0604020202020204" pitchFamily="34" charset="0"/>
              </a:rPr>
              <a:t>ACW</a:t>
            </a:r>
          </a:p>
          <a:p>
            <a:pPr marL="1098218" lvl="1" indent="-342900" defTabSz="1187323" eaLnBrk="1" fontAlgn="auto" hangingPunct="1">
              <a:spcBef>
                <a:spcPts val="1200"/>
              </a:spcBef>
              <a:spcAft>
                <a:spcPts val="0"/>
              </a:spcAft>
              <a:buFont typeface="Wingdings" panose="05000000000000000000" pitchFamily="2" charset="2"/>
              <a:buChar char="§"/>
              <a:tabLst>
                <a:tab pos="1207937" algn="ctr"/>
              </a:tabLst>
            </a:pPr>
            <a:r>
              <a:rPr lang="en-US" sz="2000" dirty="0">
                <a:solidFill>
                  <a:srgbClr val="1D1D1A"/>
                </a:solidFill>
                <a:latin typeface="Arial" panose="020B0604020202020204" pitchFamily="34" charset="0"/>
                <a:ea typeface="Microsoft YaHei" panose="020B0503020204020204" pitchFamily="34" charset="-122"/>
                <a:cs typeface="Arial" panose="020B0604020202020204" pitchFamily="34" charset="0"/>
              </a:rPr>
              <a:t>Number of Slots and Slot Duration</a:t>
            </a:r>
            <a:endParaRPr lang="en-US" sz="2000" dirty="0">
              <a:solidFill>
                <a:srgbClr val="1D1D1A"/>
              </a:solidFill>
              <a:latin typeface="Arial" panose="020B0604020202020204" pitchFamily="34" charset="0"/>
              <a:ea typeface="+mn-ea"/>
            </a:endParaRPr>
          </a:p>
          <a:p>
            <a:pPr marL="239890" indent="-4572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2400" dirty="0">
                <a:solidFill>
                  <a:srgbClr val="1D1D1A"/>
                </a:solidFill>
                <a:latin typeface="Arial" panose="020B0604020202020204" pitchFamily="34" charset="0"/>
                <a:ea typeface="+mn-ea"/>
              </a:rPr>
              <a:t>We also shared the recontend feature that an AMP AP may use to instruct non-AP AMP STAs to reset their contention counter. </a:t>
            </a:r>
            <a:r>
              <a:rPr lang="en-US" sz="2400" dirty="0" err="1">
                <a:solidFill>
                  <a:srgbClr val="1D1D1A"/>
                </a:solidFill>
                <a:latin typeface="Arial" panose="020B0604020202020204" pitchFamily="34" charset="0"/>
                <a:ea typeface="+mn-ea"/>
              </a:rPr>
              <a:t>Recontend</a:t>
            </a:r>
            <a:r>
              <a:rPr lang="en-US" sz="2400" dirty="0">
                <a:solidFill>
                  <a:srgbClr val="1D1D1A"/>
                </a:solidFill>
                <a:latin typeface="Arial" panose="020B0604020202020204" pitchFamily="34" charset="0"/>
                <a:ea typeface="+mn-ea"/>
              </a:rPr>
              <a:t> may be used by AMP APs to decide when to terminate a random access session and/or to improve the time efficiency of the random access. </a:t>
            </a:r>
            <a:endParaRPr lang="en-US" sz="2000" dirty="0">
              <a:solidFill>
                <a:srgbClr val="1D1D1A"/>
              </a:solidFill>
              <a:latin typeface="Arial" panose="020B0604020202020204" pitchFamily="34" charset="0"/>
              <a:ea typeface="+mn-ea"/>
            </a:endParaRPr>
          </a:p>
        </p:txBody>
      </p:sp>
    </p:spTree>
    <p:extLst>
      <p:ext uri="{BB962C8B-B14F-4D97-AF65-F5344CB8AC3E}">
        <p14:creationId xmlns:p14="http://schemas.microsoft.com/office/powerpoint/2010/main" val="39959282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1007436" y="620688"/>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SP 1</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12</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6" name="TextBox 5">
            <a:extLst>
              <a:ext uri="{FF2B5EF4-FFF2-40B4-BE49-F238E27FC236}">
                <a16:creationId xmlns:a16="http://schemas.microsoft.com/office/drawing/2014/main" id="{19887FEC-1550-401A-9EF4-4364DAE61404}"/>
              </a:ext>
            </a:extLst>
          </p:cNvPr>
          <p:cNvSpPr txBox="1"/>
          <p:nvPr/>
        </p:nvSpPr>
        <p:spPr>
          <a:xfrm>
            <a:off x="191344" y="1680540"/>
            <a:ext cx="11809312" cy="3496342"/>
          </a:xfrm>
          <a:prstGeom prst="rect">
            <a:avLst/>
          </a:prstGeom>
          <a:noFill/>
        </p:spPr>
        <p:txBody>
          <a:bodyPr vert="horz" wrap="square" rtlCol="0">
            <a:spAutoFit/>
          </a:bodyPr>
          <a:lstStyle/>
          <a:p>
            <a:pPr lvl="0" defTabSz="1187323" eaLnBrk="1" fontAlgn="auto" hangingPunct="1">
              <a:lnSpc>
                <a:spcPct val="90000"/>
              </a:lnSpc>
              <a:spcBef>
                <a:spcPts val="1200"/>
              </a:spcBef>
              <a:spcAft>
                <a:spcPts val="0"/>
              </a:spcAft>
              <a:tabLst>
                <a:tab pos="1207937" algn="ctr"/>
              </a:tabLst>
            </a:pPr>
            <a:r>
              <a:rPr lang="en-US" sz="2400" dirty="0">
                <a:solidFill>
                  <a:srgbClr val="000000"/>
                </a:solidFill>
                <a:latin typeface="Arial"/>
                <a:ea typeface="ＭＳ Ｐゴシック"/>
              </a:rPr>
              <a:t>Do you agree to add to amend FM-9 in the11bp SFD as:</a:t>
            </a:r>
          </a:p>
          <a:p>
            <a:pPr marL="342900" lvl="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2000" dirty="0">
                <a:solidFill>
                  <a:srgbClr val="000000"/>
                </a:solidFill>
                <a:latin typeface="Arial"/>
                <a:ea typeface="ＭＳ Ｐゴシック"/>
              </a:rPr>
              <a:t>An AMP AP transmits an AMP Trigger frame indicating a time-slot based random access session for non-AP AMP STAs. The frame carries following parameters: </a:t>
            </a: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800" dirty="0">
                <a:solidFill>
                  <a:srgbClr val="000000"/>
                </a:solidFill>
                <a:latin typeface="Arial"/>
                <a:ea typeface="ＭＳ Ｐゴシック"/>
              </a:rPr>
              <a:t>Session ID: Identifies the random access session</a:t>
            </a: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800" dirty="0">
                <a:solidFill>
                  <a:srgbClr val="000000"/>
                </a:solidFill>
                <a:latin typeface="Arial"/>
                <a:ea typeface="ＭＳ Ｐゴシック"/>
              </a:rPr>
              <a:t>ACW: Indicates the upper limit of the random access contention window</a:t>
            </a:r>
          </a:p>
          <a:p>
            <a:pPr marL="1485900" lvl="2" indent="-342900" defTabSz="1187323" eaLnBrk="1" fontAlgn="auto" hangingPunct="1">
              <a:lnSpc>
                <a:spcPct val="90000"/>
              </a:lnSpc>
              <a:spcBef>
                <a:spcPts val="1200"/>
              </a:spcBef>
              <a:spcAft>
                <a:spcPts val="0"/>
              </a:spcAft>
              <a:buFont typeface="Courier New" panose="02070309020205020404" pitchFamily="49" charset="0"/>
              <a:buChar char="o"/>
              <a:tabLst>
                <a:tab pos="1207937" algn="ctr"/>
              </a:tabLst>
            </a:pPr>
            <a:r>
              <a:rPr lang="en-US" sz="1600" dirty="0" err="1">
                <a:solidFill>
                  <a:srgbClr val="000000"/>
                </a:solidFill>
                <a:latin typeface="Arial"/>
                <a:ea typeface="ＭＳ Ｐゴシック"/>
              </a:rPr>
              <a:t>ACWmin</a:t>
            </a:r>
            <a:r>
              <a:rPr lang="en-US" sz="1600" dirty="0">
                <a:solidFill>
                  <a:srgbClr val="000000"/>
                </a:solidFill>
                <a:latin typeface="Arial"/>
                <a:ea typeface="ＭＳ Ｐゴシック"/>
              </a:rPr>
              <a:t>: Indicates the minimum value of the upper limit of the random access contention window</a:t>
            </a:r>
          </a:p>
          <a:p>
            <a:pPr marL="1485900" lvl="2" indent="-342900" defTabSz="1187323" eaLnBrk="1" fontAlgn="auto" hangingPunct="1">
              <a:lnSpc>
                <a:spcPct val="90000"/>
              </a:lnSpc>
              <a:spcBef>
                <a:spcPts val="1200"/>
              </a:spcBef>
              <a:spcAft>
                <a:spcPts val="0"/>
              </a:spcAft>
              <a:buFont typeface="Courier New" panose="02070309020205020404" pitchFamily="49" charset="0"/>
              <a:buChar char="o"/>
              <a:tabLst>
                <a:tab pos="1207937" algn="ctr"/>
              </a:tabLst>
            </a:pPr>
            <a:r>
              <a:rPr lang="en-US" sz="1600" dirty="0" err="1">
                <a:solidFill>
                  <a:srgbClr val="000000"/>
                </a:solidFill>
                <a:latin typeface="Arial"/>
                <a:ea typeface="ＭＳ Ｐゴシック"/>
              </a:rPr>
              <a:t>ACWmax</a:t>
            </a:r>
            <a:r>
              <a:rPr lang="en-US" sz="1600" dirty="0">
                <a:solidFill>
                  <a:srgbClr val="000000"/>
                </a:solidFill>
                <a:latin typeface="Arial"/>
                <a:ea typeface="ＭＳ Ｐゴシック"/>
              </a:rPr>
              <a:t>: Indicates the maximum value of the upper limit of the random access contention window</a:t>
            </a:r>
            <a:endParaRPr lang="en-US" sz="1800" dirty="0">
              <a:solidFill>
                <a:srgbClr val="000000"/>
              </a:solidFill>
              <a:latin typeface="Arial"/>
              <a:ea typeface="ＭＳ Ｐゴシック"/>
            </a:endParaRP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fr-FR" sz="1800" dirty="0" err="1">
                <a:solidFill>
                  <a:srgbClr val="000000"/>
                </a:solidFill>
                <a:latin typeface="Arial"/>
                <a:ea typeface="ＭＳ Ｐゴシック"/>
              </a:rPr>
              <a:t>Encoding</a:t>
            </a:r>
            <a:r>
              <a:rPr lang="fr-FR" sz="1800" dirty="0">
                <a:solidFill>
                  <a:srgbClr val="000000"/>
                </a:solidFill>
                <a:latin typeface="Arial"/>
                <a:ea typeface="ＭＳ Ｐゴシック"/>
              </a:rPr>
              <a:t> of </a:t>
            </a:r>
            <a:r>
              <a:rPr lang="fr-FR" sz="1800" dirty="0" err="1">
                <a:solidFill>
                  <a:srgbClr val="000000"/>
                </a:solidFill>
                <a:latin typeface="Arial"/>
                <a:ea typeface="ＭＳ Ｐゴシック"/>
              </a:rPr>
              <a:t>parameters</a:t>
            </a:r>
            <a:r>
              <a:rPr lang="fr-FR" sz="1800" dirty="0">
                <a:solidFill>
                  <a:srgbClr val="000000"/>
                </a:solidFill>
                <a:latin typeface="Arial"/>
                <a:ea typeface="ＭＳ Ｐゴシック"/>
              </a:rPr>
              <a:t> </a:t>
            </a:r>
            <a:r>
              <a:rPr lang="fr-FR" sz="1800" dirty="0" err="1">
                <a:solidFill>
                  <a:srgbClr val="000000"/>
                </a:solidFill>
                <a:latin typeface="Arial"/>
                <a:ea typeface="ＭＳ Ｐゴシック"/>
              </a:rPr>
              <a:t>is</a:t>
            </a:r>
            <a:r>
              <a:rPr lang="fr-FR" sz="1800" dirty="0">
                <a:solidFill>
                  <a:srgbClr val="000000"/>
                </a:solidFill>
                <a:latin typeface="Arial"/>
                <a:ea typeface="ＭＳ Ｐゴシック"/>
              </a:rPr>
              <a:t> TBD.</a:t>
            </a: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fr-FR" sz="1800" dirty="0">
                <a:solidFill>
                  <a:srgbClr val="000000"/>
                </a:solidFill>
                <a:latin typeface="Arial"/>
                <a:ea typeface="ＭＳ Ｐゴシック"/>
              </a:rPr>
              <a:t>	Other parameters are TBD.</a:t>
            </a:r>
          </a:p>
        </p:txBody>
      </p:sp>
    </p:spTree>
    <p:extLst>
      <p:ext uri="{BB962C8B-B14F-4D97-AF65-F5344CB8AC3E}">
        <p14:creationId xmlns:p14="http://schemas.microsoft.com/office/powerpoint/2010/main" val="143615700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1007436" y="620688"/>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SP 2</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13</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6" name="TextBox 5">
            <a:extLst>
              <a:ext uri="{FF2B5EF4-FFF2-40B4-BE49-F238E27FC236}">
                <a16:creationId xmlns:a16="http://schemas.microsoft.com/office/drawing/2014/main" id="{19887FEC-1550-401A-9EF4-4364DAE61404}"/>
              </a:ext>
            </a:extLst>
          </p:cNvPr>
          <p:cNvSpPr txBox="1"/>
          <p:nvPr/>
        </p:nvSpPr>
        <p:spPr>
          <a:xfrm>
            <a:off x="191344" y="1680540"/>
            <a:ext cx="11809312" cy="3185487"/>
          </a:xfrm>
          <a:prstGeom prst="rect">
            <a:avLst/>
          </a:prstGeom>
          <a:noFill/>
        </p:spPr>
        <p:txBody>
          <a:bodyPr vert="horz" wrap="square" rtlCol="0">
            <a:spAutoFit/>
          </a:bodyPr>
          <a:lstStyle/>
          <a:p>
            <a:pPr lvl="0" defTabSz="1187323" eaLnBrk="1" fontAlgn="auto" hangingPunct="1">
              <a:lnSpc>
                <a:spcPct val="90000"/>
              </a:lnSpc>
              <a:spcBef>
                <a:spcPts val="1200"/>
              </a:spcBef>
              <a:spcAft>
                <a:spcPts val="0"/>
              </a:spcAft>
              <a:tabLst>
                <a:tab pos="1207937" algn="ctr"/>
              </a:tabLst>
            </a:pPr>
            <a:r>
              <a:rPr lang="en-US" sz="2400" dirty="0">
                <a:solidFill>
                  <a:srgbClr val="000000"/>
                </a:solidFill>
                <a:latin typeface="Arial"/>
                <a:ea typeface="ＭＳ Ｐゴシック"/>
              </a:rPr>
              <a:t>Do you agree to add to amend MM-27 in the11bp SFD as:</a:t>
            </a:r>
          </a:p>
          <a:p>
            <a:pPr marL="342900" lvl="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2000" dirty="0">
                <a:solidFill>
                  <a:srgbClr val="000000"/>
                </a:solidFill>
                <a:latin typeface="Arial"/>
                <a:ea typeface="ＭＳ Ｐゴシック"/>
              </a:rPr>
              <a:t>	Upon receiving an AMP Trigger frame indicating a time-slot based random access session, a non-AP AMP STA performs the following actions:</a:t>
            </a: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800" dirty="0">
                <a:solidFill>
                  <a:srgbClr val="000000"/>
                </a:solidFill>
                <a:latin typeface="Arial"/>
                <a:ea typeface="ＭＳ Ｐゴシック"/>
              </a:rPr>
              <a:t>	If it is a new random access session, the non-AP AMP STA initializes ACW and randomly chooses an ABO Counter (ABOC) in the range [0, ACW]. Else, if it a known random access session and the non-AP AMP STA’s previous transmission in the session was unsuccessful, the non-AP AMP STA updates the ACW to (2*ACW+1) and randomly chooses an ABOC in the range [0, ACW]. </a:t>
            </a: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800" dirty="0">
                <a:solidFill>
                  <a:srgbClr val="000000"/>
                </a:solidFill>
                <a:latin typeface="Arial"/>
                <a:ea typeface="ＭＳ Ｐゴシック"/>
              </a:rPr>
              <a:t>If the ABOC is less than the number of slots (N) allocated by the AMP Trigger frame, the non-AP AMP STA transmits an uplink AMP PPDU carrying the uplink response in one of the slots allocated by the AMP Trigger frame. Else, ABO Counter is decremented by N.</a:t>
            </a:r>
          </a:p>
        </p:txBody>
      </p:sp>
    </p:spTree>
    <p:extLst>
      <p:ext uri="{BB962C8B-B14F-4D97-AF65-F5344CB8AC3E}">
        <p14:creationId xmlns:p14="http://schemas.microsoft.com/office/powerpoint/2010/main" val="1163111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1007436" y="620688"/>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References</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14</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22" name="TextBox 21">
            <a:extLst>
              <a:ext uri="{FF2B5EF4-FFF2-40B4-BE49-F238E27FC236}">
                <a16:creationId xmlns:a16="http://schemas.microsoft.com/office/drawing/2014/main" id="{F2651C39-30CD-495E-B951-D08518DE118C}"/>
              </a:ext>
            </a:extLst>
          </p:cNvPr>
          <p:cNvSpPr txBox="1"/>
          <p:nvPr/>
        </p:nvSpPr>
        <p:spPr>
          <a:xfrm>
            <a:off x="191344" y="1322731"/>
            <a:ext cx="11809312" cy="4776692"/>
          </a:xfrm>
          <a:prstGeom prst="rect">
            <a:avLst/>
          </a:prstGeom>
          <a:noFill/>
        </p:spPr>
        <p:txBody>
          <a:bodyPr vert="horz" wrap="square" rtlCol="0">
            <a:spAutoFit/>
          </a:bodyPr>
          <a:lstStyle/>
          <a:p>
            <a:pPr lvl="0" defTabSz="1187323" eaLnBrk="1" fontAlgn="auto" hangingPunct="1">
              <a:lnSpc>
                <a:spcPct val="90000"/>
              </a:lnSpc>
              <a:spcBef>
                <a:spcPts val="1200"/>
              </a:spcBef>
              <a:spcAft>
                <a:spcPts val="0"/>
              </a:spcAft>
              <a:tabLst>
                <a:tab pos="1207937" algn="ctr"/>
              </a:tabLst>
            </a:pPr>
            <a:r>
              <a:rPr lang="en-US" sz="1800" dirty="0">
                <a:solidFill>
                  <a:srgbClr val="000000"/>
                </a:solidFill>
                <a:latin typeface="Arial"/>
                <a:ea typeface="ＭＳ Ｐゴシック"/>
              </a:rPr>
              <a:t>[1] IEEE 802.11-23/0436r0, Technical Report on support of AMP IoT devices in WLAN</a:t>
            </a:r>
          </a:p>
          <a:p>
            <a:pPr lvl="0" defTabSz="1187323" eaLnBrk="1" fontAlgn="auto" hangingPunct="1">
              <a:lnSpc>
                <a:spcPct val="90000"/>
              </a:lnSpc>
              <a:spcBef>
                <a:spcPts val="1200"/>
              </a:spcBef>
              <a:spcAft>
                <a:spcPts val="0"/>
              </a:spcAft>
              <a:tabLst>
                <a:tab pos="1207937" algn="ctr"/>
              </a:tabLst>
            </a:pPr>
            <a:r>
              <a:rPr lang="en-US" sz="1800" dirty="0">
                <a:solidFill>
                  <a:srgbClr val="000000"/>
                </a:solidFill>
                <a:latin typeface="Arial"/>
                <a:ea typeface="ＭＳ Ｐゴシック"/>
              </a:rPr>
              <a:t>[2] 11-25/0817r0, Random access for Active Tx non-AP AMP STAs (Rojan Chitrakar)</a:t>
            </a:r>
          </a:p>
          <a:p>
            <a:pPr lvl="0" defTabSz="1187323" eaLnBrk="1" fontAlgn="auto" hangingPunct="1">
              <a:lnSpc>
                <a:spcPct val="90000"/>
              </a:lnSpc>
              <a:spcBef>
                <a:spcPts val="1200"/>
              </a:spcBef>
              <a:spcAft>
                <a:spcPts val="0"/>
              </a:spcAft>
              <a:tabLst>
                <a:tab pos="1207937" algn="ctr"/>
              </a:tabLst>
            </a:pPr>
            <a:r>
              <a:rPr lang="en-US" sz="1800" dirty="0">
                <a:solidFill>
                  <a:srgbClr val="000000"/>
                </a:solidFill>
                <a:latin typeface="Arial"/>
                <a:ea typeface="ＭＳ Ｐゴシック"/>
              </a:rPr>
              <a:t>[3] 11-25/0818r0, Channel access for Backscatter non-AP AMP STAs – way forward (Rojan Chitrakar)</a:t>
            </a:r>
          </a:p>
          <a:p>
            <a:pPr defTabSz="1187323" eaLnBrk="1" fontAlgn="auto" hangingPunct="1">
              <a:lnSpc>
                <a:spcPct val="90000"/>
              </a:lnSpc>
              <a:spcBef>
                <a:spcPts val="1200"/>
              </a:spcBef>
              <a:spcAft>
                <a:spcPts val="0"/>
              </a:spcAft>
              <a:tabLst>
                <a:tab pos="1207937" algn="ctr"/>
              </a:tabLst>
            </a:pPr>
            <a:r>
              <a:rPr lang="en-US" sz="1800" dirty="0">
                <a:solidFill>
                  <a:srgbClr val="000000"/>
                </a:solidFill>
                <a:latin typeface="Arial"/>
                <a:ea typeface="ＭＳ Ｐゴシック"/>
              </a:rPr>
              <a:t>[4] 11-25/917r0, Multiple TXOP discussion (Liwen)</a:t>
            </a:r>
          </a:p>
          <a:p>
            <a:pPr defTabSz="1187323" eaLnBrk="1" fontAlgn="auto" hangingPunct="1">
              <a:lnSpc>
                <a:spcPct val="90000"/>
              </a:lnSpc>
              <a:spcBef>
                <a:spcPts val="1200"/>
              </a:spcBef>
              <a:spcAft>
                <a:spcPts val="0"/>
              </a:spcAft>
              <a:tabLst>
                <a:tab pos="1207937" algn="ctr"/>
              </a:tabLst>
            </a:pPr>
            <a:r>
              <a:rPr lang="en-US" sz="1800" dirty="0">
                <a:solidFill>
                  <a:srgbClr val="000000"/>
                </a:solidFill>
                <a:latin typeface="Arial"/>
                <a:ea typeface="ＭＳ Ｐゴシック"/>
              </a:rPr>
              <a:t>[5] 11-25/1240r0, AMP Channel Access (Rojan Chitrakar)</a:t>
            </a:r>
          </a:p>
          <a:p>
            <a:pPr defTabSz="1187323" eaLnBrk="1" fontAlgn="auto" hangingPunct="1">
              <a:lnSpc>
                <a:spcPct val="90000"/>
              </a:lnSpc>
              <a:spcBef>
                <a:spcPts val="1200"/>
              </a:spcBef>
              <a:spcAft>
                <a:spcPts val="0"/>
              </a:spcAft>
              <a:tabLst>
                <a:tab pos="1207937" algn="ctr"/>
              </a:tabLst>
            </a:pPr>
            <a:r>
              <a:rPr lang="en-US" sz="1800" dirty="0">
                <a:solidFill>
                  <a:srgbClr val="000000"/>
                </a:solidFill>
                <a:latin typeface="Arial"/>
                <a:ea typeface="ＭＳ Ｐゴシック"/>
              </a:rPr>
              <a:t>[6] 11-25/1259r0, Some Issues for Access of AMP Devices (Amichai)</a:t>
            </a:r>
          </a:p>
          <a:p>
            <a:pPr defTabSz="1187323" eaLnBrk="1" fontAlgn="auto" hangingPunct="1">
              <a:lnSpc>
                <a:spcPct val="90000"/>
              </a:lnSpc>
              <a:spcBef>
                <a:spcPts val="1200"/>
              </a:spcBef>
              <a:spcAft>
                <a:spcPts val="0"/>
              </a:spcAft>
              <a:tabLst>
                <a:tab pos="1207937" algn="ctr"/>
              </a:tabLst>
            </a:pPr>
            <a:r>
              <a:rPr lang="en-US" sz="1800" dirty="0">
                <a:solidFill>
                  <a:srgbClr val="000000"/>
                </a:solidFill>
                <a:latin typeface="Arial"/>
                <a:ea typeface="ＭＳ Ｐゴシック"/>
              </a:rPr>
              <a:t>[7] 11-25/1542, AMP Random Access simulation (Qingrui Pan)</a:t>
            </a:r>
          </a:p>
          <a:p>
            <a:pPr lvl="0" defTabSz="1187323" eaLnBrk="1" fontAlgn="auto" hangingPunct="1">
              <a:lnSpc>
                <a:spcPct val="90000"/>
              </a:lnSpc>
              <a:spcBef>
                <a:spcPts val="1200"/>
              </a:spcBef>
              <a:spcAft>
                <a:spcPts val="0"/>
              </a:spcAft>
              <a:tabLst>
                <a:tab pos="1207937" algn="ctr"/>
              </a:tabLst>
            </a:pPr>
            <a:endParaRPr lang="en-US" sz="1800" dirty="0">
              <a:solidFill>
                <a:srgbClr val="000000"/>
              </a:solidFill>
              <a:latin typeface="Arial"/>
              <a:ea typeface="ＭＳ Ｐゴシック"/>
            </a:endParaRPr>
          </a:p>
          <a:p>
            <a:pPr lvl="0" defTabSz="1187323" eaLnBrk="1" fontAlgn="auto" hangingPunct="1">
              <a:lnSpc>
                <a:spcPct val="90000"/>
              </a:lnSpc>
              <a:spcBef>
                <a:spcPts val="1200"/>
              </a:spcBef>
              <a:spcAft>
                <a:spcPts val="0"/>
              </a:spcAft>
              <a:tabLst>
                <a:tab pos="1207937" algn="ctr"/>
              </a:tabLst>
            </a:pPr>
            <a:endParaRPr lang="en-US" sz="1800" dirty="0">
              <a:solidFill>
                <a:srgbClr val="000000"/>
              </a:solidFill>
              <a:latin typeface="Arial"/>
              <a:ea typeface="ＭＳ Ｐゴシック"/>
            </a:endParaRPr>
          </a:p>
          <a:p>
            <a:pPr lvl="0" defTabSz="1187323" eaLnBrk="1" fontAlgn="auto" hangingPunct="1">
              <a:lnSpc>
                <a:spcPct val="90000"/>
              </a:lnSpc>
              <a:spcBef>
                <a:spcPts val="1200"/>
              </a:spcBef>
              <a:spcAft>
                <a:spcPts val="0"/>
              </a:spcAft>
              <a:tabLst>
                <a:tab pos="1207937" algn="ctr"/>
              </a:tabLst>
            </a:pPr>
            <a:endParaRPr lang="en-US" sz="1800" dirty="0">
              <a:solidFill>
                <a:srgbClr val="000000"/>
              </a:solidFill>
              <a:latin typeface="Arial"/>
              <a:ea typeface="ＭＳ Ｐゴシック"/>
            </a:endParaRPr>
          </a:p>
          <a:p>
            <a:pPr lvl="0" defTabSz="1187323" eaLnBrk="1" fontAlgn="auto" hangingPunct="1">
              <a:lnSpc>
                <a:spcPct val="90000"/>
              </a:lnSpc>
              <a:spcBef>
                <a:spcPts val="1200"/>
              </a:spcBef>
              <a:spcAft>
                <a:spcPts val="0"/>
              </a:spcAft>
              <a:tabLst>
                <a:tab pos="1207937" algn="ctr"/>
              </a:tabLst>
            </a:pPr>
            <a:endParaRPr lang="en-US" sz="1800" dirty="0">
              <a:solidFill>
                <a:srgbClr val="000000"/>
              </a:solidFill>
              <a:latin typeface="Arial"/>
              <a:ea typeface="ＭＳ Ｐゴシック"/>
            </a:endParaRPr>
          </a:p>
          <a:p>
            <a:pPr defTabSz="1187323" eaLnBrk="1" fontAlgn="auto" hangingPunct="1">
              <a:lnSpc>
                <a:spcPct val="90000"/>
              </a:lnSpc>
              <a:spcBef>
                <a:spcPts val="1200"/>
              </a:spcBef>
              <a:spcAft>
                <a:spcPts val="0"/>
              </a:spcAft>
              <a:tabLst>
                <a:tab pos="1207937" algn="ctr"/>
              </a:tabLst>
            </a:pPr>
            <a:endParaRPr lang="en-US" sz="1800" dirty="0">
              <a:solidFill>
                <a:srgbClr val="000000"/>
              </a:solidFill>
              <a:latin typeface="Arial"/>
              <a:ea typeface="ＭＳ Ｐゴシック"/>
            </a:endParaRPr>
          </a:p>
        </p:txBody>
      </p:sp>
    </p:spTree>
    <p:extLst>
      <p:ext uri="{BB962C8B-B14F-4D97-AF65-F5344CB8AC3E}">
        <p14:creationId xmlns:p14="http://schemas.microsoft.com/office/powerpoint/2010/main" val="30171496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2</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10" name="Title 1">
            <a:extLst>
              <a:ext uri="{FF2B5EF4-FFF2-40B4-BE49-F238E27FC236}">
                <a16:creationId xmlns:a16="http://schemas.microsoft.com/office/drawing/2014/main" id="{FB56F3C1-A05C-40BA-A21A-A5B4C8E12244}"/>
              </a:ext>
            </a:extLst>
          </p:cNvPr>
          <p:cNvSpPr>
            <a:spLocks noGrp="1"/>
          </p:cNvSpPr>
          <p:nvPr>
            <p:ph type="title"/>
          </p:nvPr>
        </p:nvSpPr>
        <p:spPr>
          <a:xfrm>
            <a:off x="1007436" y="620688"/>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Recent related Motions in SFD</a:t>
            </a:r>
          </a:p>
        </p:txBody>
      </p:sp>
      <p:sp>
        <p:nvSpPr>
          <p:cNvPr id="13" name="TextBox 12">
            <a:extLst>
              <a:ext uri="{FF2B5EF4-FFF2-40B4-BE49-F238E27FC236}">
                <a16:creationId xmlns:a16="http://schemas.microsoft.com/office/drawing/2014/main" id="{911F0492-7BEA-4998-8513-24D2DEBC5FBC}"/>
              </a:ext>
            </a:extLst>
          </p:cNvPr>
          <p:cNvSpPr txBox="1"/>
          <p:nvPr/>
        </p:nvSpPr>
        <p:spPr>
          <a:xfrm>
            <a:off x="47328" y="1322731"/>
            <a:ext cx="11089232" cy="2800767"/>
          </a:xfrm>
          <a:prstGeom prst="rect">
            <a:avLst/>
          </a:prstGeom>
          <a:noFill/>
        </p:spPr>
        <p:txBody>
          <a:bodyPr vert="horz" wrap="square" rtlCol="0">
            <a:spAutoFit/>
          </a:bodyPr>
          <a:lstStyle/>
          <a:p>
            <a:pPr marL="342900" marR="0" lvl="0" indent="-342900">
              <a:spcBef>
                <a:spcPts val="0"/>
              </a:spcBef>
              <a:spcAft>
                <a:spcPts val="0"/>
              </a:spcAft>
              <a:buFont typeface="Arial" panose="020B0604020202020204" pitchFamily="34" charset="0"/>
              <a:buChar char="•"/>
              <a:tabLst>
                <a:tab pos="457200" algn="l"/>
              </a:tabLst>
            </a:pPr>
            <a:r>
              <a:rPr lang="en-US" sz="1600" b="1" dirty="0">
                <a:solidFill>
                  <a:schemeClr val="tx1"/>
                </a:solidFill>
                <a:ea typeface="SimSun" panose="02010600030101010101" pitchFamily="2" charset="-122"/>
                <a:cs typeface="Times New Roman" panose="02020603050405020304" pitchFamily="18" charset="0"/>
              </a:rPr>
              <a:t>FM-9</a:t>
            </a:r>
            <a:r>
              <a:rPr lang="en-US" sz="1600" dirty="0">
                <a:solidFill>
                  <a:schemeClr val="tx1"/>
                </a:solidFill>
                <a:ea typeface="SimSun" panose="02010600030101010101" pitchFamily="2" charset="-122"/>
                <a:cs typeface="Times New Roman" panose="02020603050405020304" pitchFamily="18" charset="0"/>
              </a:rPr>
              <a:t>: An AMP AP transmits an AMP Trigger frame indicating a time-slot based random access session for non-AP AMP STAs. The frame carries: </a:t>
            </a:r>
            <a:endParaRPr lang="en-SG" sz="1600" dirty="0">
              <a:solidFill>
                <a:schemeClr val="tx1"/>
              </a:solidFill>
              <a:ea typeface="SimSun"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r>
              <a:rPr lang="en-US" sz="1600" b="1" dirty="0">
                <a:solidFill>
                  <a:schemeClr val="tx1"/>
                </a:solidFill>
                <a:ea typeface="SimSun" panose="02010600030101010101" pitchFamily="2" charset="-122"/>
                <a:cs typeface="Times New Roman" panose="02020603050405020304" pitchFamily="18" charset="0"/>
              </a:rPr>
              <a:t>Random Access Parameters</a:t>
            </a:r>
            <a:r>
              <a:rPr lang="en-US" sz="1600" dirty="0">
                <a:solidFill>
                  <a:schemeClr val="tx1"/>
                </a:solidFill>
                <a:ea typeface="SimSun" panose="02010600030101010101" pitchFamily="2" charset="-122"/>
                <a:cs typeface="Times New Roman" panose="02020603050405020304" pitchFamily="18" charset="0"/>
              </a:rPr>
              <a:t>: Indicates parameters for random access</a:t>
            </a:r>
            <a:endParaRPr lang="en-SG" sz="1600" dirty="0">
              <a:solidFill>
                <a:schemeClr val="tx1"/>
              </a:solidFill>
              <a:ea typeface="SimSun"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r>
              <a:rPr lang="en-US" sz="1600" dirty="0">
                <a:solidFill>
                  <a:schemeClr val="tx1"/>
                </a:solidFill>
                <a:ea typeface="SimSun" panose="02010600030101010101" pitchFamily="2" charset="-122"/>
                <a:cs typeface="Times New Roman" panose="02020603050405020304" pitchFamily="18" charset="0"/>
              </a:rPr>
              <a:t>Parameters for random access are TBD.</a:t>
            </a:r>
          </a:p>
          <a:p>
            <a:pPr lvl="1">
              <a:spcBef>
                <a:spcPts val="0"/>
              </a:spcBef>
              <a:spcAft>
                <a:spcPts val="0"/>
              </a:spcAft>
              <a:buFont typeface="Arial" panose="020B0604020202020204" pitchFamily="34" charset="0"/>
              <a:buChar char="•"/>
              <a:tabLst>
                <a:tab pos="914400" algn="l"/>
              </a:tabLst>
            </a:pPr>
            <a:endParaRPr lang="en-US" sz="1600" dirty="0">
              <a:solidFill>
                <a:schemeClr val="tx1"/>
              </a:solidFill>
              <a:ea typeface="SimSun" panose="02010600030101010101" pitchFamily="2" charset="-122"/>
              <a:cs typeface="Times New Roman" panose="02020603050405020304" pitchFamily="18" charset="0"/>
            </a:endParaRPr>
          </a:p>
          <a:p>
            <a:pPr marL="342900" marR="0" lvl="0" indent="-342900">
              <a:spcBef>
                <a:spcPts val="0"/>
              </a:spcBef>
              <a:spcAft>
                <a:spcPts val="0"/>
              </a:spcAft>
              <a:buFont typeface="Arial" panose="020B0604020202020204" pitchFamily="34" charset="0"/>
              <a:buChar char="•"/>
              <a:tabLst>
                <a:tab pos="457200" algn="l"/>
              </a:tabLst>
            </a:pPr>
            <a:r>
              <a:rPr lang="en-US" sz="1600" b="1" dirty="0">
                <a:solidFill>
                  <a:schemeClr val="tx1"/>
                </a:solidFill>
                <a:ea typeface="SimSun" panose="02010600030101010101" pitchFamily="2" charset="-122"/>
                <a:cs typeface="Times New Roman" panose="02020603050405020304" pitchFamily="18" charset="0"/>
              </a:rPr>
              <a:t>MM-27</a:t>
            </a:r>
            <a:r>
              <a:rPr lang="en-US" sz="1600" dirty="0">
                <a:solidFill>
                  <a:schemeClr val="tx1"/>
                </a:solidFill>
                <a:ea typeface="SimSun" panose="02010600030101010101" pitchFamily="2" charset="-122"/>
                <a:cs typeface="Times New Roman" panose="02020603050405020304" pitchFamily="18" charset="0"/>
              </a:rPr>
              <a:t>: Upon receiving the AMP Trigger frame indicating a time-slot based random access session, a non-AP AMP STA performs the following actions:</a:t>
            </a:r>
            <a:endParaRPr lang="en-SG" sz="1600" dirty="0">
              <a:solidFill>
                <a:schemeClr val="tx1"/>
              </a:solidFill>
              <a:ea typeface="SimSun" panose="02010600030101010101" pitchFamily="2" charset="-122"/>
              <a:cs typeface="Times New Roman" panose="02020603050405020304" pitchFamily="18" charset="0"/>
            </a:endParaRPr>
          </a:p>
          <a:p>
            <a:pPr lvl="1">
              <a:spcBef>
                <a:spcPts val="0"/>
              </a:spcBef>
              <a:spcAft>
                <a:spcPts val="0"/>
              </a:spcAft>
              <a:buFont typeface="Arial" panose="020B0604020202020204" pitchFamily="34" charset="0"/>
              <a:buChar char="•"/>
              <a:tabLst>
                <a:tab pos="914400" algn="l"/>
              </a:tabLst>
            </a:pPr>
            <a:r>
              <a:rPr lang="en-US" sz="1600" dirty="0">
                <a:solidFill>
                  <a:schemeClr val="tx1"/>
                </a:solidFill>
                <a:ea typeface="SimSun" panose="02010600030101010101" pitchFamily="2" charset="-122"/>
                <a:cs typeface="Times New Roman" panose="02020603050405020304" pitchFamily="18" charset="0"/>
              </a:rPr>
              <a:t>Based on the Random Access Parameters, the non-AP AMP STA may transmit an uplink AMP PPDU carrying the uplink response in one of the slots allocated by the AMP Trigger frame.</a:t>
            </a:r>
            <a:endParaRPr lang="en-SG" sz="1600" dirty="0">
              <a:solidFill>
                <a:schemeClr val="tx1"/>
              </a:solidFill>
              <a:ea typeface="SimSun"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914400" algn="l"/>
              </a:tabLst>
            </a:pPr>
            <a:endParaRPr lang="en-US" sz="1600" dirty="0">
              <a:solidFill>
                <a:schemeClr val="tx1"/>
              </a:solidFill>
              <a:ea typeface="SimSun" panose="02010600030101010101" pitchFamily="2" charset="-122"/>
              <a:cs typeface="Times New Roman" panose="02020603050405020304" pitchFamily="18" charset="0"/>
            </a:endParaRPr>
          </a:p>
          <a:p>
            <a:pPr>
              <a:spcBef>
                <a:spcPts val="0"/>
              </a:spcBef>
              <a:spcAft>
                <a:spcPts val="0"/>
              </a:spcAft>
              <a:buFont typeface="Arial" panose="020B0604020202020204" pitchFamily="34" charset="0"/>
              <a:buChar char="•"/>
              <a:tabLst>
                <a:tab pos="914400" algn="l"/>
              </a:tabLst>
            </a:pPr>
            <a:r>
              <a:rPr lang="en-US" sz="1600" dirty="0">
                <a:solidFill>
                  <a:schemeClr val="tx1"/>
                </a:solidFill>
                <a:ea typeface="SimSun" panose="02010600030101010101" pitchFamily="2" charset="-122"/>
                <a:cs typeface="Times New Roman" panose="02020603050405020304" pitchFamily="18" charset="0"/>
              </a:rPr>
              <a:t> </a:t>
            </a:r>
            <a:r>
              <a:rPr lang="en-SG" sz="1600" b="1" dirty="0">
                <a:solidFill>
                  <a:schemeClr val="tx1"/>
                </a:solidFill>
                <a:ea typeface="SimSun" panose="02010600030101010101" pitchFamily="2" charset="-122"/>
                <a:cs typeface="Times New Roman" panose="02020603050405020304" pitchFamily="18" charset="0"/>
              </a:rPr>
              <a:t>In this contribution we clarify what the key Random Access Parameters are.</a:t>
            </a:r>
          </a:p>
        </p:txBody>
      </p:sp>
    </p:spTree>
    <p:extLst>
      <p:ext uri="{BB962C8B-B14F-4D97-AF65-F5344CB8AC3E}">
        <p14:creationId xmlns:p14="http://schemas.microsoft.com/office/powerpoint/2010/main" val="944582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3</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10" name="Title 1">
            <a:extLst>
              <a:ext uri="{FF2B5EF4-FFF2-40B4-BE49-F238E27FC236}">
                <a16:creationId xmlns:a16="http://schemas.microsoft.com/office/drawing/2014/main" id="{FB56F3C1-A05C-40BA-A21A-A5B4C8E12244}"/>
              </a:ext>
            </a:extLst>
          </p:cNvPr>
          <p:cNvSpPr>
            <a:spLocks noGrp="1"/>
          </p:cNvSpPr>
          <p:nvPr>
            <p:ph type="title"/>
          </p:nvPr>
        </p:nvSpPr>
        <p:spPr>
          <a:xfrm>
            <a:off x="1007436" y="620688"/>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Recap [5]:  AMP Random Access (Slotted)</a:t>
            </a:r>
          </a:p>
        </p:txBody>
      </p:sp>
      <p:sp>
        <p:nvSpPr>
          <p:cNvPr id="13" name="TextBox 12">
            <a:extLst>
              <a:ext uri="{FF2B5EF4-FFF2-40B4-BE49-F238E27FC236}">
                <a16:creationId xmlns:a16="http://schemas.microsoft.com/office/drawing/2014/main" id="{911F0492-7BEA-4998-8513-24D2DEBC5FBC}"/>
              </a:ext>
            </a:extLst>
          </p:cNvPr>
          <p:cNvSpPr txBox="1"/>
          <p:nvPr/>
        </p:nvSpPr>
        <p:spPr>
          <a:xfrm>
            <a:off x="47328" y="1322731"/>
            <a:ext cx="4032448" cy="4770537"/>
          </a:xfrm>
          <a:prstGeom prst="rect">
            <a:avLst/>
          </a:prstGeom>
          <a:noFill/>
        </p:spPr>
        <p:txBody>
          <a:bodyPr vert="horz" wrap="square" rtlCol="0">
            <a:spAutoFit/>
          </a:bodyPr>
          <a:lstStyle/>
          <a:p>
            <a:pPr marL="342900" lvl="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600" dirty="0">
                <a:solidFill>
                  <a:schemeClr val="tx1"/>
                </a:solidFill>
                <a:latin typeface="Arial"/>
                <a:ea typeface="ＭＳ Ｐゴシック"/>
              </a:rPr>
              <a:t>In a slotted (or multi-slot) random access, the AMP Trigger frame allocates two or more consecutive slots for uplink transmissions in a TXOP. The AMP Trigger frame indicates:</a:t>
            </a:r>
          </a:p>
          <a:p>
            <a:pPr marL="515938" lvl="1" indent="-233363"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400" b="1" dirty="0">
                <a:solidFill>
                  <a:schemeClr val="tx1"/>
                </a:solidFill>
                <a:latin typeface="Arial"/>
                <a:ea typeface="ＭＳ Ｐゴシック"/>
              </a:rPr>
              <a:t>Session ID</a:t>
            </a:r>
            <a:r>
              <a:rPr lang="en-US" sz="1400" dirty="0">
                <a:solidFill>
                  <a:schemeClr val="tx1"/>
                </a:solidFill>
                <a:latin typeface="Arial"/>
                <a:ea typeface="ＭＳ Ｐゴシック"/>
              </a:rPr>
              <a:t>: Identifies a random access session.</a:t>
            </a:r>
          </a:p>
          <a:p>
            <a:pPr marL="515938" lvl="1" indent="-233363"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400" b="1" dirty="0">
                <a:solidFill>
                  <a:schemeClr val="tx1"/>
                </a:solidFill>
                <a:latin typeface="Arial"/>
                <a:ea typeface="ＭＳ Ｐゴシック"/>
              </a:rPr>
              <a:t>Response Type</a:t>
            </a:r>
            <a:r>
              <a:rPr lang="en-US" sz="1400" dirty="0">
                <a:solidFill>
                  <a:schemeClr val="tx1"/>
                </a:solidFill>
                <a:latin typeface="Arial"/>
                <a:ea typeface="ＭＳ Ｐゴシック"/>
              </a:rPr>
              <a:t>: Type of the solicited uplink response e.g., ID, EPC, Sensor Data, Unspecified etc.</a:t>
            </a:r>
          </a:p>
          <a:p>
            <a:pPr marL="515938" lvl="1" indent="-233363"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400" b="1" dirty="0">
                <a:solidFill>
                  <a:schemeClr val="tx1"/>
                </a:solidFill>
                <a:latin typeface="Arial"/>
                <a:ea typeface="ＭＳ Ｐゴシック"/>
              </a:rPr>
              <a:t>ACW</a:t>
            </a:r>
            <a:r>
              <a:rPr lang="en-US" sz="1400" dirty="0">
                <a:solidFill>
                  <a:schemeClr val="tx1"/>
                </a:solidFill>
                <a:latin typeface="Arial"/>
                <a:ea typeface="ＭＳ Ｐゴシック"/>
              </a:rPr>
              <a:t> (AMP Contention Window):</a:t>
            </a:r>
          </a:p>
          <a:p>
            <a:pPr marL="573088" lvl="2" indent="-174625" defTabSz="1187323" eaLnBrk="1" fontAlgn="auto" hangingPunct="1">
              <a:lnSpc>
                <a:spcPct val="90000"/>
              </a:lnSpc>
              <a:spcBef>
                <a:spcPts val="1200"/>
              </a:spcBef>
              <a:spcAft>
                <a:spcPts val="0"/>
              </a:spcAft>
              <a:buFont typeface="Courier New" panose="02070309020205020404" pitchFamily="49" charset="0"/>
              <a:buChar char="o"/>
              <a:tabLst>
                <a:tab pos="1207937" algn="ctr"/>
              </a:tabLst>
            </a:pPr>
            <a:r>
              <a:rPr lang="en-US" dirty="0">
                <a:solidFill>
                  <a:schemeClr val="tx1"/>
                </a:solidFill>
                <a:latin typeface="Arial"/>
                <a:ea typeface="ＭＳ Ｐゴシック"/>
              </a:rPr>
              <a:t>ACWmin: Smallest ACW</a:t>
            </a:r>
          </a:p>
          <a:p>
            <a:pPr marL="573088" lvl="2" indent="-174625" defTabSz="1187323" eaLnBrk="1" fontAlgn="auto" hangingPunct="1">
              <a:lnSpc>
                <a:spcPct val="90000"/>
              </a:lnSpc>
              <a:spcBef>
                <a:spcPts val="1200"/>
              </a:spcBef>
              <a:spcAft>
                <a:spcPts val="0"/>
              </a:spcAft>
              <a:buFont typeface="Courier New" panose="02070309020205020404" pitchFamily="49" charset="0"/>
              <a:buChar char="o"/>
              <a:tabLst>
                <a:tab pos="1207937" algn="ctr"/>
              </a:tabLst>
            </a:pPr>
            <a:r>
              <a:rPr lang="en-US" dirty="0">
                <a:solidFill>
                  <a:schemeClr val="tx1"/>
                </a:solidFill>
                <a:latin typeface="Arial"/>
                <a:ea typeface="ＭＳ Ｐゴシック"/>
              </a:rPr>
              <a:t>ACWmax: Largest ACW</a:t>
            </a:r>
          </a:p>
          <a:p>
            <a:pPr marL="515938" lvl="1" indent="-233363"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400" b="1" dirty="0">
                <a:solidFill>
                  <a:schemeClr val="tx1"/>
                </a:solidFill>
                <a:latin typeface="Arial"/>
                <a:ea typeface="ＭＳ Ｐゴシック"/>
              </a:rPr>
              <a:t>Number of Slots</a:t>
            </a:r>
            <a:r>
              <a:rPr lang="en-US" sz="1400" dirty="0">
                <a:solidFill>
                  <a:schemeClr val="tx1"/>
                </a:solidFill>
                <a:latin typeface="Arial"/>
                <a:ea typeface="ＭＳ Ｐゴシック"/>
              </a:rPr>
              <a:t> (N): The number of slots immediately after the AMP Trigger frame that are allocated for uplink transmissions. </a:t>
            </a:r>
          </a:p>
          <a:p>
            <a:pPr marL="515938" lvl="1" indent="-233363"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400" b="1" dirty="0">
                <a:solidFill>
                  <a:schemeClr val="tx1"/>
                </a:solidFill>
                <a:latin typeface="Arial"/>
                <a:ea typeface="ＭＳ Ｐゴシック"/>
              </a:rPr>
              <a:t>Slot Duration</a:t>
            </a:r>
            <a:r>
              <a:rPr lang="en-US" sz="1400" dirty="0">
                <a:solidFill>
                  <a:schemeClr val="tx1"/>
                </a:solidFill>
                <a:latin typeface="Arial"/>
                <a:ea typeface="ＭＳ Ｐゴシック"/>
              </a:rPr>
              <a:t>: Duration of a time-slot.</a:t>
            </a:r>
            <a:endParaRPr lang="en-US" sz="1400" b="1" dirty="0">
              <a:solidFill>
                <a:schemeClr val="tx1"/>
              </a:solidFill>
              <a:latin typeface="Arial"/>
              <a:ea typeface="ＭＳ Ｐゴシック"/>
            </a:endParaRPr>
          </a:p>
        </p:txBody>
      </p:sp>
      <p:pic>
        <p:nvPicPr>
          <p:cNvPr id="15" name="Picture 14">
            <a:extLst>
              <a:ext uri="{FF2B5EF4-FFF2-40B4-BE49-F238E27FC236}">
                <a16:creationId xmlns:a16="http://schemas.microsoft.com/office/drawing/2014/main" id="{D76D68C6-4F81-41CD-BF05-FAC6025832AC}"/>
              </a:ext>
            </a:extLst>
          </p:cNvPr>
          <p:cNvPicPr>
            <a:picLocks noChangeAspect="1"/>
          </p:cNvPicPr>
          <p:nvPr/>
        </p:nvPicPr>
        <p:blipFill>
          <a:blip r:embed="rId3"/>
          <a:stretch>
            <a:fillRect/>
          </a:stretch>
        </p:blipFill>
        <p:spPr>
          <a:xfrm>
            <a:off x="5463945" y="1130682"/>
            <a:ext cx="6637595" cy="1874682"/>
          </a:xfrm>
          <a:prstGeom prst="rect">
            <a:avLst/>
          </a:prstGeom>
        </p:spPr>
      </p:pic>
      <p:sp>
        <p:nvSpPr>
          <p:cNvPr id="16" name="TextBox 15">
            <a:extLst>
              <a:ext uri="{FF2B5EF4-FFF2-40B4-BE49-F238E27FC236}">
                <a16:creationId xmlns:a16="http://schemas.microsoft.com/office/drawing/2014/main" id="{B14F6DC0-DC29-4AE0-B964-163DB9A2932F}"/>
              </a:ext>
            </a:extLst>
          </p:cNvPr>
          <p:cNvSpPr txBox="1"/>
          <p:nvPr/>
        </p:nvSpPr>
        <p:spPr>
          <a:xfrm>
            <a:off x="4295800" y="2924944"/>
            <a:ext cx="7820129" cy="3570208"/>
          </a:xfrm>
          <a:prstGeom prst="rect">
            <a:avLst/>
          </a:prstGeom>
          <a:noFill/>
        </p:spPr>
        <p:txBody>
          <a:bodyPr vert="horz" wrap="square" rtlCol="0">
            <a:spAutoFit/>
          </a:bodyPr>
          <a:lstStyle/>
          <a:p>
            <a:pPr>
              <a:lnSpc>
                <a:spcPct val="100000"/>
              </a:lnSpc>
            </a:pPr>
            <a:r>
              <a:rPr lang="en-SG" sz="1400" b="1" dirty="0">
                <a:solidFill>
                  <a:srgbClr val="000000"/>
                </a:solidFill>
                <a:latin typeface="+mj-lt"/>
              </a:rPr>
              <a:t>Non-AP AMP STA’s actions:</a:t>
            </a:r>
          </a:p>
          <a:p>
            <a:pPr>
              <a:lnSpc>
                <a:spcPct val="100000"/>
              </a:lnSpc>
            </a:pPr>
            <a:r>
              <a:rPr lang="en-SG" sz="1300" dirty="0">
                <a:solidFill>
                  <a:srgbClr val="000000"/>
                </a:solidFill>
                <a:latin typeface="+mj-lt"/>
              </a:rPr>
              <a:t>1) Upon receiving an AMP Trigger frame with </a:t>
            </a:r>
            <a:r>
              <a:rPr lang="en-SG" sz="1300" b="1" dirty="0">
                <a:solidFill>
                  <a:srgbClr val="000000"/>
                </a:solidFill>
                <a:latin typeface="+mj-lt"/>
              </a:rPr>
              <a:t>a new</a:t>
            </a:r>
            <a:r>
              <a:rPr lang="en-SG" sz="1300" dirty="0">
                <a:solidFill>
                  <a:srgbClr val="000000"/>
                </a:solidFill>
                <a:latin typeface="+mj-lt"/>
              </a:rPr>
              <a:t> session ID :</a:t>
            </a:r>
            <a:endParaRPr lang="en-SG" sz="1300" dirty="0">
              <a:latin typeface="+mj-lt"/>
            </a:endParaRPr>
          </a:p>
          <a:p>
            <a:pPr marL="285750" indent="-169863">
              <a:lnSpc>
                <a:spcPct val="100000"/>
              </a:lnSpc>
              <a:buFont typeface="Wingdings" panose="05000000000000000000" pitchFamily="2" charset="2"/>
              <a:buChar char="§"/>
            </a:pPr>
            <a:r>
              <a:rPr lang="en-SG" dirty="0">
                <a:solidFill>
                  <a:srgbClr val="000000"/>
                </a:solidFill>
                <a:latin typeface="+mj-lt"/>
              </a:rPr>
              <a:t>ACW is initialized to ACWmin</a:t>
            </a:r>
            <a:endParaRPr lang="en-SG" dirty="0">
              <a:latin typeface="+mj-lt"/>
            </a:endParaRPr>
          </a:p>
          <a:p>
            <a:pPr marL="285750" indent="-169863">
              <a:lnSpc>
                <a:spcPct val="100000"/>
              </a:lnSpc>
              <a:buFont typeface="Wingdings" panose="05000000000000000000" pitchFamily="2" charset="2"/>
              <a:buChar char="§"/>
            </a:pPr>
            <a:r>
              <a:rPr lang="en-SG" dirty="0">
                <a:solidFill>
                  <a:srgbClr val="000000"/>
                </a:solidFill>
                <a:latin typeface="+mj-lt"/>
              </a:rPr>
              <a:t>ABO Counter (ABOC) is initialized to a random value in [0, ACW]</a:t>
            </a:r>
          </a:p>
          <a:p>
            <a:pPr marL="285750" indent="-169863">
              <a:buFont typeface="Wingdings" panose="05000000000000000000" pitchFamily="2" charset="2"/>
              <a:buChar char="§"/>
            </a:pPr>
            <a:r>
              <a:rPr lang="en-SG" dirty="0">
                <a:solidFill>
                  <a:srgbClr val="000000"/>
                </a:solidFill>
                <a:latin typeface="+mj-lt"/>
              </a:rPr>
              <a:t>Contend for uplink transmission</a:t>
            </a:r>
          </a:p>
          <a:p>
            <a:pPr lvl="0"/>
            <a:r>
              <a:rPr lang="en-SG" sz="1300" dirty="0">
                <a:solidFill>
                  <a:srgbClr val="000000"/>
                </a:solidFill>
                <a:latin typeface="+mj-lt"/>
              </a:rPr>
              <a:t>2) Upon receiving an AMP Trigger frame (with a </a:t>
            </a:r>
            <a:r>
              <a:rPr lang="en-SG" sz="1300" b="1" dirty="0">
                <a:solidFill>
                  <a:srgbClr val="000000"/>
                </a:solidFill>
                <a:latin typeface="+mj-lt"/>
              </a:rPr>
              <a:t>known</a:t>
            </a:r>
            <a:r>
              <a:rPr lang="en-SG" sz="1300" dirty="0">
                <a:solidFill>
                  <a:srgbClr val="000000"/>
                </a:solidFill>
                <a:latin typeface="+mj-lt"/>
              </a:rPr>
              <a:t> session ID) and the STA hasn’t transmitted yet:</a:t>
            </a:r>
            <a:endParaRPr lang="en-SG" sz="1300" dirty="0">
              <a:solidFill>
                <a:srgbClr val="FFFFFF"/>
              </a:solidFill>
              <a:latin typeface="+mj-lt"/>
            </a:endParaRPr>
          </a:p>
          <a:p>
            <a:pPr marL="285750" indent="-169863">
              <a:buFont typeface="Wingdings" panose="05000000000000000000" pitchFamily="2" charset="2"/>
              <a:buChar char="§"/>
            </a:pPr>
            <a:r>
              <a:rPr lang="en-SG" dirty="0">
                <a:solidFill>
                  <a:srgbClr val="000000"/>
                </a:solidFill>
                <a:latin typeface="+mj-lt"/>
              </a:rPr>
              <a:t>Contend for uplink transmission</a:t>
            </a:r>
            <a:endParaRPr lang="en-SG" sz="1400" u="sng" dirty="0">
              <a:solidFill>
                <a:srgbClr val="000000"/>
              </a:solidFill>
              <a:latin typeface="+mj-lt"/>
            </a:endParaRPr>
          </a:p>
          <a:p>
            <a:pPr>
              <a:lnSpc>
                <a:spcPct val="100000"/>
              </a:lnSpc>
            </a:pPr>
            <a:r>
              <a:rPr lang="en-SG" sz="1300" dirty="0">
                <a:solidFill>
                  <a:srgbClr val="000000"/>
                </a:solidFill>
                <a:latin typeface="+mj-lt"/>
              </a:rPr>
              <a:t>3) Upon receiving an AMP Trigger frame (with a </a:t>
            </a:r>
            <a:r>
              <a:rPr lang="en-SG" sz="1300" b="1" dirty="0">
                <a:solidFill>
                  <a:srgbClr val="000000"/>
                </a:solidFill>
                <a:latin typeface="+mj-lt"/>
              </a:rPr>
              <a:t>known</a:t>
            </a:r>
            <a:r>
              <a:rPr lang="en-SG" sz="1300" dirty="0">
                <a:solidFill>
                  <a:srgbClr val="000000"/>
                </a:solidFill>
                <a:latin typeface="+mj-lt"/>
              </a:rPr>
              <a:t> session ID</a:t>
            </a:r>
            <a:r>
              <a:rPr lang="en-SG" sz="1300" dirty="0">
                <a:solidFill>
                  <a:srgbClr val="FF0000"/>
                </a:solidFill>
                <a:latin typeface="+mj-lt"/>
              </a:rPr>
              <a:t>) after an unsuccessful* transmission:</a:t>
            </a:r>
          </a:p>
          <a:p>
            <a:pPr marL="285750" indent="-169863">
              <a:lnSpc>
                <a:spcPct val="100000"/>
              </a:lnSpc>
              <a:buFont typeface="Wingdings" panose="05000000000000000000" pitchFamily="2" charset="2"/>
              <a:buChar char="§"/>
            </a:pPr>
            <a:r>
              <a:rPr lang="en-SG" dirty="0">
                <a:solidFill>
                  <a:srgbClr val="FF0000"/>
                </a:solidFill>
                <a:latin typeface="+mj-lt"/>
              </a:rPr>
              <a:t>ACW = min (2*ACW + 1, ACWmax)</a:t>
            </a:r>
          </a:p>
          <a:p>
            <a:pPr marL="285750" indent="-169863">
              <a:buFont typeface="Wingdings" panose="05000000000000000000" pitchFamily="2" charset="2"/>
              <a:buChar char="§"/>
            </a:pPr>
            <a:r>
              <a:rPr lang="en-US" dirty="0">
                <a:solidFill>
                  <a:srgbClr val="000000"/>
                </a:solidFill>
                <a:latin typeface="+mj-lt"/>
              </a:rPr>
              <a:t>ABO counter is initialized to a random value in [0, ACW]</a:t>
            </a:r>
          </a:p>
          <a:p>
            <a:pPr marL="285750" indent="-169863">
              <a:buFont typeface="Wingdings" panose="05000000000000000000" pitchFamily="2" charset="2"/>
              <a:buChar char="§"/>
            </a:pPr>
            <a:r>
              <a:rPr lang="en-US" dirty="0">
                <a:solidFill>
                  <a:srgbClr val="000000"/>
                </a:solidFill>
                <a:latin typeface="+mj-lt"/>
              </a:rPr>
              <a:t>Contend for uplink transmission</a:t>
            </a:r>
          </a:p>
          <a:p>
            <a:pPr marL="285750" indent="-169863">
              <a:buFont typeface="Wingdings" panose="05000000000000000000" pitchFamily="2" charset="2"/>
              <a:buChar char="§"/>
            </a:pPr>
            <a:endParaRPr lang="en-US" dirty="0">
              <a:solidFill>
                <a:srgbClr val="000000"/>
              </a:solidFill>
              <a:latin typeface="+mj-lt"/>
            </a:endParaRPr>
          </a:p>
          <a:p>
            <a:pPr marL="285750" lvl="0" indent="-285750">
              <a:buFont typeface="Wingdings" panose="05000000000000000000" pitchFamily="2" charset="2"/>
              <a:buChar char="q"/>
            </a:pPr>
            <a:r>
              <a:rPr lang="en-SG" sz="1300" dirty="0">
                <a:solidFill>
                  <a:srgbClr val="000000"/>
                </a:solidFill>
                <a:latin typeface="+mj-lt"/>
              </a:rPr>
              <a:t>Contend for uplink transmission:</a:t>
            </a:r>
            <a:endParaRPr lang="en-SG" sz="1300" dirty="0">
              <a:solidFill>
                <a:srgbClr val="FFFFFF"/>
              </a:solidFill>
              <a:latin typeface="+mj-lt"/>
            </a:endParaRPr>
          </a:p>
          <a:p>
            <a:pPr marL="285750" indent="-169863">
              <a:buFont typeface="Wingdings" panose="05000000000000000000" pitchFamily="2" charset="2"/>
              <a:buChar char="§"/>
            </a:pPr>
            <a:r>
              <a:rPr lang="en-SG" dirty="0">
                <a:solidFill>
                  <a:srgbClr val="000000"/>
                </a:solidFill>
                <a:latin typeface="+mj-lt"/>
              </a:rPr>
              <a:t>If ABO Counter &lt; N (</a:t>
            </a:r>
            <a:r>
              <a:rPr lang="en-US" dirty="0">
                <a:solidFill>
                  <a:schemeClr val="tx1"/>
                </a:solidFill>
                <a:latin typeface="Arial"/>
                <a:ea typeface="ＭＳ Ｐゴシック"/>
              </a:rPr>
              <a:t>Number of Slots</a:t>
            </a:r>
            <a:r>
              <a:rPr lang="en-SG" dirty="0">
                <a:solidFill>
                  <a:srgbClr val="000000"/>
                </a:solidFill>
                <a:latin typeface="+mj-lt"/>
              </a:rPr>
              <a:t>), the non-AP AMP STA transmits in a slot (= ABOC) allocated by the AMP Trigger frame. </a:t>
            </a:r>
          </a:p>
          <a:p>
            <a:pPr marL="285750" indent="-169863">
              <a:buFont typeface="Wingdings" panose="05000000000000000000" pitchFamily="2" charset="2"/>
              <a:buChar char="§"/>
            </a:pPr>
            <a:r>
              <a:rPr lang="en-SG" dirty="0">
                <a:solidFill>
                  <a:srgbClr val="000000"/>
                </a:solidFill>
                <a:latin typeface="+mj-lt"/>
              </a:rPr>
              <a:t>Else, STA cannot transmit. ABO counter = ABO counter – </a:t>
            </a:r>
            <a:r>
              <a:rPr lang="en-SG" dirty="0">
                <a:solidFill>
                  <a:srgbClr val="FF0000"/>
                </a:solidFill>
                <a:latin typeface="+mj-lt"/>
              </a:rPr>
              <a:t>N</a:t>
            </a:r>
            <a:r>
              <a:rPr lang="en-SG" dirty="0">
                <a:solidFill>
                  <a:srgbClr val="000000"/>
                </a:solidFill>
                <a:latin typeface="+mj-lt"/>
              </a:rPr>
              <a:t>; </a:t>
            </a:r>
            <a:endParaRPr lang="en-SG" sz="1400" u="sng" dirty="0">
              <a:solidFill>
                <a:srgbClr val="000000"/>
              </a:solidFill>
              <a:latin typeface="+mj-lt"/>
            </a:endParaRPr>
          </a:p>
          <a:p>
            <a:pPr marL="285750" indent="-169863">
              <a:buFont typeface="Wingdings" panose="05000000000000000000" pitchFamily="2" charset="2"/>
              <a:buChar char="§"/>
            </a:pPr>
            <a:endParaRPr lang="en-US" sz="1400" u="sng" dirty="0">
              <a:solidFill>
                <a:srgbClr val="000000"/>
              </a:solidFill>
              <a:latin typeface="+mj-lt"/>
            </a:endParaRPr>
          </a:p>
          <a:p>
            <a:pPr marL="115887"/>
            <a:r>
              <a:rPr lang="en-US" dirty="0">
                <a:solidFill>
                  <a:srgbClr val="000000"/>
                </a:solidFill>
                <a:latin typeface="+mj-lt"/>
              </a:rPr>
              <a:t>* Non-AP AMP S</a:t>
            </a:r>
            <a:r>
              <a:rPr lang="en-SG" dirty="0">
                <a:solidFill>
                  <a:srgbClr val="000000"/>
                </a:solidFill>
                <a:latin typeface="+mj-lt"/>
              </a:rPr>
              <a:t>TAs that have successfully transmitted do not contend again in the same session</a:t>
            </a:r>
          </a:p>
        </p:txBody>
      </p:sp>
    </p:spTree>
    <p:extLst>
      <p:ext uri="{BB962C8B-B14F-4D97-AF65-F5344CB8AC3E}">
        <p14:creationId xmlns:p14="http://schemas.microsoft.com/office/powerpoint/2010/main" val="37671491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C208246-6257-47E4-A526-5852200ABB4E}"/>
              </a:ext>
            </a:extLst>
          </p:cNvPr>
          <p:cNvSpPr>
            <a:spLocks noGrp="1"/>
          </p:cNvSpPr>
          <p:nvPr>
            <p:ph type="sldNum" idx="10"/>
          </p:nvPr>
        </p:nvSpPr>
        <p:spPr/>
        <p:txBody>
          <a:bodyPr/>
          <a:lstStyle/>
          <a:p>
            <a:pPr>
              <a:defRPr/>
            </a:pPr>
            <a:r>
              <a:rPr lang="en-US" altLang="en-US" dirty="0"/>
              <a:t>Slide </a:t>
            </a:r>
            <a:fld id="{1F551F72-38F2-479C-990C-DF0D2C0B1F2C}" type="slidenum">
              <a:rPr lang="en-US" altLang="en-US" smtClean="0"/>
              <a:pPr>
                <a:defRPr/>
              </a:pPr>
              <a:t>4</a:t>
            </a:fld>
            <a:endParaRPr lang="en-US" altLang="en-US" dirty="0"/>
          </a:p>
        </p:txBody>
      </p:sp>
      <p:sp>
        <p:nvSpPr>
          <p:cNvPr id="6" name="Title 1">
            <a:extLst>
              <a:ext uri="{FF2B5EF4-FFF2-40B4-BE49-F238E27FC236}">
                <a16:creationId xmlns:a16="http://schemas.microsoft.com/office/drawing/2014/main" id="{EEF2C301-F680-4AD7-B059-16BD6B9D6453}"/>
              </a:ext>
            </a:extLst>
          </p:cNvPr>
          <p:cNvSpPr>
            <a:spLocks noGrp="1"/>
          </p:cNvSpPr>
          <p:nvPr>
            <p:ph type="title"/>
          </p:nvPr>
        </p:nvSpPr>
        <p:spPr>
          <a:xfrm>
            <a:off x="1007436" y="620688"/>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Recap [5]: AMP Random Access (Non-slotted)</a:t>
            </a:r>
          </a:p>
        </p:txBody>
      </p:sp>
      <p:sp>
        <p:nvSpPr>
          <p:cNvPr id="8" name="TextBox 7">
            <a:extLst>
              <a:ext uri="{FF2B5EF4-FFF2-40B4-BE49-F238E27FC236}">
                <a16:creationId xmlns:a16="http://schemas.microsoft.com/office/drawing/2014/main" id="{123D78AF-9882-4A04-A5D4-7FF3731AA9D2}"/>
              </a:ext>
            </a:extLst>
          </p:cNvPr>
          <p:cNvSpPr txBox="1"/>
          <p:nvPr/>
        </p:nvSpPr>
        <p:spPr>
          <a:xfrm>
            <a:off x="-3512" y="1196752"/>
            <a:ext cx="4947383" cy="4815164"/>
          </a:xfrm>
          <a:prstGeom prst="rect">
            <a:avLst/>
          </a:prstGeom>
          <a:noFill/>
        </p:spPr>
        <p:txBody>
          <a:bodyPr vert="horz" wrap="square" rtlCol="0">
            <a:spAutoFit/>
          </a:bodyPr>
          <a:lstStyle/>
          <a:p>
            <a:pPr marL="342900" lvl="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500" dirty="0">
                <a:solidFill>
                  <a:srgbClr val="0070C0"/>
                </a:solidFill>
                <a:latin typeface="Arial"/>
                <a:ea typeface="ＭＳ Ｐゴシック"/>
              </a:rPr>
              <a:t>In a non-slotted (or single-slot) random access, every slot for uplink transmission begins with a downlink AMP frame (e.g., an AMP Trigger frame). </a:t>
            </a:r>
            <a:r>
              <a:rPr lang="en-US" sz="1500" dirty="0">
                <a:solidFill>
                  <a:schemeClr val="tx1"/>
                </a:solidFill>
                <a:latin typeface="Arial"/>
                <a:ea typeface="ＭＳ Ｐゴシック"/>
              </a:rPr>
              <a:t>The AMP Trigger frame indicates:</a:t>
            </a:r>
          </a:p>
          <a:p>
            <a:pPr marL="515938" lvl="1" indent="-233363"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400" b="1" dirty="0">
                <a:solidFill>
                  <a:schemeClr val="tx1"/>
                </a:solidFill>
                <a:latin typeface="Arial"/>
                <a:ea typeface="ＭＳ Ｐゴシック"/>
              </a:rPr>
              <a:t>Session ID</a:t>
            </a:r>
            <a:r>
              <a:rPr lang="en-US" sz="1400" dirty="0">
                <a:solidFill>
                  <a:schemeClr val="tx1"/>
                </a:solidFill>
                <a:latin typeface="Arial"/>
                <a:ea typeface="ＭＳ Ｐゴシック"/>
              </a:rPr>
              <a:t>: Identifies a random access session.</a:t>
            </a:r>
          </a:p>
          <a:p>
            <a:pPr marL="515938" lvl="1" indent="-233363"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400" b="1" dirty="0">
                <a:solidFill>
                  <a:schemeClr val="tx1"/>
                </a:solidFill>
                <a:latin typeface="Arial"/>
                <a:ea typeface="ＭＳ Ｐゴシック"/>
              </a:rPr>
              <a:t>Response Type</a:t>
            </a:r>
            <a:r>
              <a:rPr lang="en-US" sz="1400" dirty="0">
                <a:solidFill>
                  <a:schemeClr val="tx1"/>
                </a:solidFill>
                <a:latin typeface="Arial"/>
                <a:ea typeface="ＭＳ Ｐゴシック"/>
              </a:rPr>
              <a:t>: Type of the solicited uplink response e.g., ID, EPC, Sensor Data, Unspecified etc.</a:t>
            </a:r>
          </a:p>
          <a:p>
            <a:pPr marL="515938" lvl="1" indent="-233363"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400" b="1" dirty="0">
                <a:solidFill>
                  <a:schemeClr val="tx1"/>
                </a:solidFill>
                <a:latin typeface="Arial"/>
                <a:ea typeface="ＭＳ Ｐゴシック"/>
              </a:rPr>
              <a:t>ACW</a:t>
            </a:r>
            <a:r>
              <a:rPr lang="en-US" sz="1400" dirty="0">
                <a:solidFill>
                  <a:schemeClr val="tx1"/>
                </a:solidFill>
                <a:latin typeface="Arial"/>
                <a:ea typeface="ＭＳ Ｐゴシック"/>
              </a:rPr>
              <a:t> (AMP Contention Window):</a:t>
            </a:r>
          </a:p>
          <a:p>
            <a:pPr marL="573088" lvl="2" indent="-174625" defTabSz="1187323" eaLnBrk="1" fontAlgn="auto" hangingPunct="1">
              <a:lnSpc>
                <a:spcPct val="90000"/>
              </a:lnSpc>
              <a:spcBef>
                <a:spcPts val="1200"/>
              </a:spcBef>
              <a:spcAft>
                <a:spcPts val="0"/>
              </a:spcAft>
              <a:buFont typeface="Courier New" panose="02070309020205020404" pitchFamily="49" charset="0"/>
              <a:buChar char="o"/>
              <a:tabLst>
                <a:tab pos="1207937" algn="ctr"/>
              </a:tabLst>
            </a:pPr>
            <a:r>
              <a:rPr lang="en-US" dirty="0">
                <a:solidFill>
                  <a:schemeClr val="tx1"/>
                </a:solidFill>
                <a:latin typeface="Arial"/>
                <a:ea typeface="ＭＳ Ｐゴシック"/>
              </a:rPr>
              <a:t>ACWmin: Smallest ACW</a:t>
            </a:r>
          </a:p>
          <a:p>
            <a:pPr marL="573088" lvl="2" indent="-174625" defTabSz="1187323" eaLnBrk="1" fontAlgn="auto" hangingPunct="1">
              <a:lnSpc>
                <a:spcPct val="90000"/>
              </a:lnSpc>
              <a:spcBef>
                <a:spcPts val="1200"/>
              </a:spcBef>
              <a:spcAft>
                <a:spcPts val="0"/>
              </a:spcAft>
              <a:buFont typeface="Courier New" panose="02070309020205020404" pitchFamily="49" charset="0"/>
              <a:buChar char="o"/>
              <a:tabLst>
                <a:tab pos="1207937" algn="ctr"/>
              </a:tabLst>
            </a:pPr>
            <a:r>
              <a:rPr lang="en-US" dirty="0">
                <a:solidFill>
                  <a:schemeClr val="tx1"/>
                </a:solidFill>
                <a:latin typeface="Arial"/>
                <a:ea typeface="ＭＳ Ｐゴシック"/>
              </a:rPr>
              <a:t>ACWmax: Largest ACW</a:t>
            </a:r>
          </a:p>
          <a:p>
            <a:pPr marL="515938" lvl="1" indent="-233363"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400" b="1" dirty="0">
                <a:solidFill>
                  <a:schemeClr val="tx1"/>
                </a:solidFill>
                <a:latin typeface="Arial"/>
                <a:ea typeface="ＭＳ Ｐゴシック"/>
              </a:rPr>
              <a:t>Slot Duration</a:t>
            </a:r>
            <a:r>
              <a:rPr lang="en-US" sz="1400" dirty="0">
                <a:solidFill>
                  <a:schemeClr val="tx1"/>
                </a:solidFill>
                <a:latin typeface="Arial"/>
                <a:ea typeface="ＭＳ Ｐゴシック"/>
              </a:rPr>
              <a:t>: (</a:t>
            </a:r>
            <a:r>
              <a:rPr lang="en-US" sz="1400" dirty="0">
                <a:solidFill>
                  <a:srgbClr val="0070C0"/>
                </a:solidFill>
                <a:latin typeface="Arial"/>
                <a:ea typeface="ＭＳ Ｐゴシック"/>
              </a:rPr>
              <a:t>Optional</a:t>
            </a:r>
            <a:r>
              <a:rPr lang="en-US" sz="1400" dirty="0">
                <a:solidFill>
                  <a:schemeClr val="tx1"/>
                </a:solidFill>
                <a:latin typeface="Arial"/>
                <a:ea typeface="ＭＳ Ｐゴシック"/>
              </a:rPr>
              <a:t>) Duration of a time-slot.</a:t>
            </a:r>
            <a:endParaRPr lang="en-US" sz="1400" dirty="0">
              <a:solidFill>
                <a:srgbClr val="0070C0"/>
              </a:solidFill>
              <a:latin typeface="Arial"/>
              <a:ea typeface="ＭＳ Ｐゴシック"/>
            </a:endParaRPr>
          </a:p>
          <a:p>
            <a:pPr marL="515938" lvl="1" indent="-233363"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400" dirty="0">
                <a:solidFill>
                  <a:srgbClr val="0070C0"/>
                </a:solidFill>
                <a:latin typeface="Arial"/>
                <a:ea typeface="ＭＳ Ｐゴシック"/>
              </a:rPr>
              <a:t>Note: Number of Slots is not required for non-slotted uplink access and is assumed to be 1, i.e., N = 1.</a:t>
            </a:r>
          </a:p>
          <a:p>
            <a:pPr marL="342900" lvl="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500" dirty="0">
                <a:solidFill>
                  <a:srgbClr val="0070C0"/>
                </a:solidFill>
                <a:latin typeface="Arial"/>
                <a:ea typeface="ＭＳ Ｐゴシック"/>
              </a:rPr>
              <a:t>A variant of AMP Trigger frame (AMP Re-Poll) is used to continue the random access within a TXOP and indicates:</a:t>
            </a:r>
          </a:p>
          <a:p>
            <a:pPr marL="515938" lvl="1" indent="-233363"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400" dirty="0">
                <a:solidFill>
                  <a:srgbClr val="0070C0"/>
                </a:solidFill>
                <a:latin typeface="Arial"/>
                <a:ea typeface="ＭＳ Ｐゴシック"/>
              </a:rPr>
              <a:t>Session ID: Identifies the random access session.</a:t>
            </a:r>
          </a:p>
        </p:txBody>
      </p:sp>
      <p:sp>
        <p:nvSpPr>
          <p:cNvPr id="9" name="TextBox 8">
            <a:extLst>
              <a:ext uri="{FF2B5EF4-FFF2-40B4-BE49-F238E27FC236}">
                <a16:creationId xmlns:a16="http://schemas.microsoft.com/office/drawing/2014/main" id="{A41BE2BA-8CB4-41A5-B53F-A3032BF9DAB6}"/>
              </a:ext>
            </a:extLst>
          </p:cNvPr>
          <p:cNvSpPr txBox="1"/>
          <p:nvPr/>
        </p:nvSpPr>
        <p:spPr>
          <a:xfrm>
            <a:off x="4943872" y="2924944"/>
            <a:ext cx="7172057" cy="3585597"/>
          </a:xfrm>
          <a:prstGeom prst="rect">
            <a:avLst/>
          </a:prstGeom>
          <a:noFill/>
        </p:spPr>
        <p:txBody>
          <a:bodyPr vert="horz" wrap="square" rtlCol="0">
            <a:spAutoFit/>
          </a:bodyPr>
          <a:lstStyle/>
          <a:p>
            <a:pPr>
              <a:lnSpc>
                <a:spcPct val="100000"/>
              </a:lnSpc>
            </a:pPr>
            <a:r>
              <a:rPr lang="en-SG" sz="1400" b="1" dirty="0">
                <a:solidFill>
                  <a:srgbClr val="000000"/>
                </a:solidFill>
                <a:latin typeface="+mj-lt"/>
              </a:rPr>
              <a:t>Non-AP AMP STA’s actions:</a:t>
            </a:r>
          </a:p>
          <a:p>
            <a:pPr>
              <a:lnSpc>
                <a:spcPct val="100000"/>
              </a:lnSpc>
            </a:pPr>
            <a:r>
              <a:rPr lang="en-SG" sz="1300" dirty="0">
                <a:solidFill>
                  <a:srgbClr val="000000"/>
                </a:solidFill>
                <a:latin typeface="+mj-lt"/>
              </a:rPr>
              <a:t>1) Upon receiving an AMP Poll frame with </a:t>
            </a:r>
            <a:r>
              <a:rPr lang="en-SG" sz="1300" b="1" dirty="0">
                <a:solidFill>
                  <a:srgbClr val="000000"/>
                </a:solidFill>
                <a:latin typeface="+mj-lt"/>
              </a:rPr>
              <a:t>a new</a:t>
            </a:r>
            <a:r>
              <a:rPr lang="en-SG" sz="1300" dirty="0">
                <a:solidFill>
                  <a:srgbClr val="000000"/>
                </a:solidFill>
                <a:latin typeface="+mj-lt"/>
              </a:rPr>
              <a:t> session ID :</a:t>
            </a:r>
            <a:endParaRPr lang="en-SG" sz="1300" dirty="0">
              <a:latin typeface="+mj-lt"/>
            </a:endParaRPr>
          </a:p>
          <a:p>
            <a:pPr marL="285750" indent="-169863">
              <a:lnSpc>
                <a:spcPct val="100000"/>
              </a:lnSpc>
              <a:buFont typeface="Wingdings" panose="05000000000000000000" pitchFamily="2" charset="2"/>
              <a:buChar char="§"/>
            </a:pPr>
            <a:r>
              <a:rPr lang="en-SG" dirty="0">
                <a:solidFill>
                  <a:srgbClr val="000000"/>
                </a:solidFill>
                <a:latin typeface="+mj-lt"/>
              </a:rPr>
              <a:t>ACW is initialized to ACWmin</a:t>
            </a:r>
            <a:endParaRPr lang="en-SG" dirty="0">
              <a:latin typeface="+mj-lt"/>
            </a:endParaRPr>
          </a:p>
          <a:p>
            <a:pPr marL="285750" indent="-169863">
              <a:lnSpc>
                <a:spcPct val="100000"/>
              </a:lnSpc>
              <a:buFont typeface="Wingdings" panose="05000000000000000000" pitchFamily="2" charset="2"/>
              <a:buChar char="§"/>
            </a:pPr>
            <a:r>
              <a:rPr lang="en-SG" dirty="0">
                <a:solidFill>
                  <a:srgbClr val="000000"/>
                </a:solidFill>
                <a:latin typeface="+mj-lt"/>
              </a:rPr>
              <a:t>ABO Counter (ABOC) is initialized to a random value in [0, ACW]</a:t>
            </a:r>
          </a:p>
          <a:p>
            <a:pPr marL="285750" indent="-169863">
              <a:buFont typeface="Wingdings" panose="05000000000000000000" pitchFamily="2" charset="2"/>
              <a:buChar char="§"/>
            </a:pPr>
            <a:r>
              <a:rPr lang="en-SG" dirty="0">
                <a:solidFill>
                  <a:srgbClr val="000000"/>
                </a:solidFill>
                <a:latin typeface="+mj-lt"/>
              </a:rPr>
              <a:t>Contend for uplink transmission</a:t>
            </a:r>
          </a:p>
          <a:p>
            <a:pPr lvl="0"/>
            <a:r>
              <a:rPr lang="en-SG" sz="1300" dirty="0">
                <a:solidFill>
                  <a:srgbClr val="000000"/>
                </a:solidFill>
                <a:latin typeface="+mj-lt"/>
              </a:rPr>
              <a:t>2) Upon receiving an AMP Poll frame </a:t>
            </a:r>
            <a:r>
              <a:rPr lang="en-SG" sz="1300" dirty="0">
                <a:solidFill>
                  <a:srgbClr val="0070C0"/>
                </a:solidFill>
                <a:latin typeface="+mj-lt"/>
              </a:rPr>
              <a:t>or an AMP Re-Poll frame </a:t>
            </a:r>
            <a:r>
              <a:rPr lang="en-SG" sz="1300" dirty="0">
                <a:solidFill>
                  <a:srgbClr val="000000"/>
                </a:solidFill>
                <a:latin typeface="+mj-lt"/>
              </a:rPr>
              <a:t>with a </a:t>
            </a:r>
            <a:r>
              <a:rPr lang="en-SG" sz="1300" b="1" dirty="0">
                <a:solidFill>
                  <a:srgbClr val="000000"/>
                </a:solidFill>
                <a:latin typeface="+mj-lt"/>
              </a:rPr>
              <a:t>known</a:t>
            </a:r>
            <a:r>
              <a:rPr lang="en-SG" sz="1300" dirty="0">
                <a:solidFill>
                  <a:srgbClr val="000000"/>
                </a:solidFill>
                <a:latin typeface="+mj-lt"/>
              </a:rPr>
              <a:t> session ID:</a:t>
            </a:r>
            <a:endParaRPr lang="en-SG" sz="1300" dirty="0">
              <a:solidFill>
                <a:srgbClr val="FFFFFF"/>
              </a:solidFill>
              <a:latin typeface="+mj-lt"/>
            </a:endParaRPr>
          </a:p>
          <a:p>
            <a:pPr marL="285750" indent="-169863">
              <a:buFont typeface="Wingdings" panose="05000000000000000000" pitchFamily="2" charset="2"/>
              <a:buChar char="§"/>
            </a:pPr>
            <a:r>
              <a:rPr lang="en-SG" dirty="0">
                <a:solidFill>
                  <a:srgbClr val="000000"/>
                </a:solidFill>
                <a:latin typeface="+mj-lt"/>
              </a:rPr>
              <a:t>Contend for uplink transmission</a:t>
            </a:r>
            <a:endParaRPr lang="en-SG" sz="1400" u="sng" dirty="0">
              <a:solidFill>
                <a:srgbClr val="000000"/>
              </a:solidFill>
              <a:latin typeface="+mj-lt"/>
            </a:endParaRPr>
          </a:p>
          <a:p>
            <a:pPr>
              <a:lnSpc>
                <a:spcPct val="100000"/>
              </a:lnSpc>
            </a:pPr>
            <a:r>
              <a:rPr lang="en-SG" sz="1300" dirty="0">
                <a:solidFill>
                  <a:srgbClr val="000000"/>
                </a:solidFill>
                <a:latin typeface="+mj-lt"/>
              </a:rPr>
              <a:t>3) Upon receiving an AMP Poll frame (with a </a:t>
            </a:r>
            <a:r>
              <a:rPr lang="en-SG" sz="1300" b="1" dirty="0">
                <a:solidFill>
                  <a:srgbClr val="000000"/>
                </a:solidFill>
                <a:latin typeface="+mj-lt"/>
              </a:rPr>
              <a:t>known</a:t>
            </a:r>
            <a:r>
              <a:rPr lang="en-SG" sz="1300" dirty="0">
                <a:solidFill>
                  <a:srgbClr val="000000"/>
                </a:solidFill>
                <a:latin typeface="+mj-lt"/>
              </a:rPr>
              <a:t> session ID) after an unsuccessful* transmission:</a:t>
            </a:r>
          </a:p>
          <a:p>
            <a:pPr marL="285750" indent="-169863">
              <a:lnSpc>
                <a:spcPct val="100000"/>
              </a:lnSpc>
              <a:buFont typeface="Wingdings" panose="05000000000000000000" pitchFamily="2" charset="2"/>
              <a:buChar char="§"/>
            </a:pPr>
            <a:r>
              <a:rPr lang="en-SG" dirty="0">
                <a:solidFill>
                  <a:srgbClr val="000000"/>
                </a:solidFill>
                <a:latin typeface="+mj-lt"/>
              </a:rPr>
              <a:t>ACW = min (2*ACW + 1, ACWmax)</a:t>
            </a:r>
          </a:p>
          <a:p>
            <a:pPr marL="285750" indent="-169863">
              <a:buFont typeface="Wingdings" panose="05000000000000000000" pitchFamily="2" charset="2"/>
              <a:buChar char="§"/>
            </a:pPr>
            <a:r>
              <a:rPr lang="en-US" dirty="0">
                <a:solidFill>
                  <a:srgbClr val="000000"/>
                </a:solidFill>
                <a:latin typeface="+mj-lt"/>
              </a:rPr>
              <a:t>ABO counter is initialized to a random value in [0, ACW]</a:t>
            </a:r>
          </a:p>
          <a:p>
            <a:pPr marL="285750" indent="-169863">
              <a:buFont typeface="Wingdings" panose="05000000000000000000" pitchFamily="2" charset="2"/>
              <a:buChar char="§"/>
            </a:pPr>
            <a:r>
              <a:rPr lang="en-US" dirty="0">
                <a:solidFill>
                  <a:srgbClr val="000000"/>
                </a:solidFill>
                <a:latin typeface="+mj-lt"/>
              </a:rPr>
              <a:t>Contend for uplink transmission</a:t>
            </a:r>
          </a:p>
          <a:p>
            <a:pPr marL="285750" indent="-169863">
              <a:buFont typeface="Wingdings" panose="05000000000000000000" pitchFamily="2" charset="2"/>
              <a:buChar char="§"/>
            </a:pPr>
            <a:endParaRPr lang="en-US" dirty="0">
              <a:solidFill>
                <a:srgbClr val="000000"/>
              </a:solidFill>
              <a:latin typeface="+mj-lt"/>
            </a:endParaRPr>
          </a:p>
          <a:p>
            <a:pPr marL="285750" lvl="0" indent="-285750">
              <a:buFont typeface="Wingdings" panose="05000000000000000000" pitchFamily="2" charset="2"/>
              <a:buChar char="q"/>
            </a:pPr>
            <a:r>
              <a:rPr lang="en-SG" sz="1300" dirty="0">
                <a:solidFill>
                  <a:srgbClr val="000000"/>
                </a:solidFill>
                <a:latin typeface="+mj-lt"/>
              </a:rPr>
              <a:t>Contend for uplink transmission:</a:t>
            </a:r>
            <a:endParaRPr lang="en-SG" sz="1300" dirty="0">
              <a:solidFill>
                <a:srgbClr val="FFFFFF"/>
              </a:solidFill>
              <a:latin typeface="+mj-lt"/>
            </a:endParaRPr>
          </a:p>
          <a:p>
            <a:pPr marL="285750" indent="-169863">
              <a:buFont typeface="Wingdings" panose="05000000000000000000" pitchFamily="2" charset="2"/>
              <a:buChar char="§"/>
            </a:pPr>
            <a:r>
              <a:rPr lang="en-SG" b="1" dirty="0">
                <a:solidFill>
                  <a:srgbClr val="0070C0"/>
                </a:solidFill>
                <a:latin typeface="+mj-lt"/>
              </a:rPr>
              <a:t>If ABO Counter </a:t>
            </a:r>
            <a:r>
              <a:rPr lang="en-US" b="1" dirty="0">
                <a:solidFill>
                  <a:srgbClr val="0070C0"/>
                </a:solidFill>
                <a:latin typeface="+mj-lt"/>
              </a:rPr>
              <a:t>= 0, </a:t>
            </a:r>
            <a:r>
              <a:rPr lang="en-SG" b="1" dirty="0">
                <a:solidFill>
                  <a:srgbClr val="0070C0"/>
                </a:solidFill>
                <a:latin typeface="+mj-lt"/>
              </a:rPr>
              <a:t>STA transmits in the slot</a:t>
            </a:r>
            <a:r>
              <a:rPr lang="en-SG" dirty="0">
                <a:solidFill>
                  <a:srgbClr val="0070C0"/>
                </a:solidFill>
                <a:latin typeface="+mj-lt"/>
              </a:rPr>
              <a:t>.</a:t>
            </a:r>
          </a:p>
          <a:p>
            <a:pPr marL="285750" indent="-169863">
              <a:buFont typeface="Wingdings" panose="05000000000000000000" pitchFamily="2" charset="2"/>
              <a:buChar char="§"/>
            </a:pPr>
            <a:r>
              <a:rPr lang="en-SG" dirty="0">
                <a:solidFill>
                  <a:srgbClr val="000000"/>
                </a:solidFill>
                <a:latin typeface="+mj-lt"/>
              </a:rPr>
              <a:t>Else, STA cannot transmit. </a:t>
            </a:r>
            <a:r>
              <a:rPr lang="en-SG" dirty="0">
                <a:solidFill>
                  <a:srgbClr val="0070C0"/>
                </a:solidFill>
                <a:latin typeface="+mj-lt"/>
              </a:rPr>
              <a:t>ABO counter = ABO counter – </a:t>
            </a:r>
            <a:r>
              <a:rPr lang="en-SG" b="1" dirty="0">
                <a:solidFill>
                  <a:srgbClr val="FF0000"/>
                </a:solidFill>
                <a:latin typeface="+mj-lt"/>
              </a:rPr>
              <a:t>1</a:t>
            </a:r>
            <a:r>
              <a:rPr lang="en-SG" dirty="0">
                <a:solidFill>
                  <a:srgbClr val="0070C0"/>
                </a:solidFill>
                <a:latin typeface="+mj-lt"/>
              </a:rPr>
              <a:t>; </a:t>
            </a:r>
            <a:endParaRPr lang="en-SG" sz="1400" u="sng" dirty="0">
              <a:solidFill>
                <a:srgbClr val="0070C0"/>
              </a:solidFill>
              <a:latin typeface="+mj-lt"/>
            </a:endParaRPr>
          </a:p>
          <a:p>
            <a:pPr marL="285750" indent="-169863">
              <a:buFont typeface="Wingdings" panose="05000000000000000000" pitchFamily="2" charset="2"/>
              <a:buChar char="§"/>
            </a:pPr>
            <a:endParaRPr lang="en-US" sz="1400" u="sng" dirty="0">
              <a:solidFill>
                <a:srgbClr val="000000"/>
              </a:solidFill>
              <a:latin typeface="+mj-lt"/>
            </a:endParaRPr>
          </a:p>
          <a:p>
            <a:pPr marL="115887"/>
            <a:r>
              <a:rPr lang="en-US" sz="1400" dirty="0">
                <a:solidFill>
                  <a:srgbClr val="000000"/>
                </a:solidFill>
                <a:latin typeface="+mj-lt"/>
              </a:rPr>
              <a:t>* </a:t>
            </a:r>
            <a:r>
              <a:rPr lang="en-US" dirty="0">
                <a:solidFill>
                  <a:srgbClr val="000000"/>
                </a:solidFill>
                <a:latin typeface="+mj-lt"/>
              </a:rPr>
              <a:t>S</a:t>
            </a:r>
            <a:r>
              <a:rPr lang="en-SG" dirty="0">
                <a:solidFill>
                  <a:srgbClr val="000000"/>
                </a:solidFill>
                <a:latin typeface="+mj-lt"/>
              </a:rPr>
              <a:t>TA that have successfully transmitted do not contend again in the same session</a:t>
            </a:r>
          </a:p>
        </p:txBody>
      </p:sp>
      <p:pic>
        <p:nvPicPr>
          <p:cNvPr id="2" name="Picture 1">
            <a:extLst>
              <a:ext uri="{FF2B5EF4-FFF2-40B4-BE49-F238E27FC236}">
                <a16:creationId xmlns:a16="http://schemas.microsoft.com/office/drawing/2014/main" id="{7A2400E0-F290-41AE-9479-CCA278D24069}"/>
              </a:ext>
            </a:extLst>
          </p:cNvPr>
          <p:cNvPicPr>
            <a:picLocks noChangeAspect="1"/>
          </p:cNvPicPr>
          <p:nvPr/>
        </p:nvPicPr>
        <p:blipFill>
          <a:blip r:embed="rId2"/>
          <a:stretch>
            <a:fillRect/>
          </a:stretch>
        </p:blipFill>
        <p:spPr>
          <a:xfrm>
            <a:off x="4960659" y="1149749"/>
            <a:ext cx="6645216" cy="1707028"/>
          </a:xfrm>
          <a:prstGeom prst="rect">
            <a:avLst/>
          </a:prstGeom>
        </p:spPr>
      </p:pic>
    </p:spTree>
    <p:extLst>
      <p:ext uri="{BB962C8B-B14F-4D97-AF65-F5344CB8AC3E}">
        <p14:creationId xmlns:p14="http://schemas.microsoft.com/office/powerpoint/2010/main" val="741389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1007436" y="620688"/>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Discussion</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5</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22" name="TextBox 21">
            <a:extLst>
              <a:ext uri="{FF2B5EF4-FFF2-40B4-BE49-F238E27FC236}">
                <a16:creationId xmlns:a16="http://schemas.microsoft.com/office/drawing/2014/main" id="{F2651C39-30CD-495E-B951-D08518DE118C}"/>
              </a:ext>
            </a:extLst>
          </p:cNvPr>
          <p:cNvSpPr txBox="1"/>
          <p:nvPr/>
        </p:nvSpPr>
        <p:spPr>
          <a:xfrm>
            <a:off x="47328" y="1196752"/>
            <a:ext cx="12097344" cy="4872103"/>
          </a:xfrm>
          <a:prstGeom prst="rect">
            <a:avLst/>
          </a:prstGeom>
          <a:noFill/>
        </p:spPr>
        <p:txBody>
          <a:bodyPr vert="horz" wrap="square" rtlCol="0">
            <a:spAutoFit/>
          </a:bodyPr>
          <a:lstStyle/>
          <a:p>
            <a:pPr marL="342900" lvl="0" indent="-342900" defTabSz="1187323" eaLnBrk="1" fontAlgn="auto" hangingPunct="1">
              <a:lnSpc>
                <a:spcPct val="90000"/>
              </a:lnSpc>
              <a:spcBef>
                <a:spcPts val="1200"/>
              </a:spcBef>
              <a:spcAft>
                <a:spcPts val="0"/>
              </a:spcAft>
              <a:buFont typeface="+mj-lt"/>
              <a:buAutoNum type="arabicParenR"/>
              <a:tabLst>
                <a:tab pos="1207937" algn="ctr"/>
              </a:tabLst>
            </a:pPr>
            <a:r>
              <a:rPr lang="en-US" sz="1800" dirty="0">
                <a:solidFill>
                  <a:schemeClr val="tx1"/>
                </a:solidFill>
                <a:latin typeface="Arial"/>
                <a:ea typeface="ＭＳ Ｐゴシック"/>
              </a:rPr>
              <a:t>The number of non-AP AMP STAs in some deployments (smart agriculture, smart manufacturing, warehouse etc.) can be hundreds to thousands. [1]</a:t>
            </a:r>
          </a:p>
          <a:p>
            <a:pPr marL="1085850" lvl="1" indent="-342900" defTabSz="1187323" eaLnBrk="1" fontAlgn="auto" hangingPunct="1">
              <a:lnSpc>
                <a:spcPct val="90000"/>
              </a:lnSpc>
              <a:spcBef>
                <a:spcPts val="1200"/>
              </a:spcBef>
              <a:spcAft>
                <a:spcPts val="0"/>
              </a:spcAft>
              <a:buFont typeface="Wingdings" panose="05000000000000000000" pitchFamily="2" charset="2"/>
              <a:buChar char="Ø"/>
              <a:tabLst>
                <a:tab pos="1207937" algn="ctr"/>
              </a:tabLst>
            </a:pPr>
            <a:r>
              <a:rPr lang="en-US" sz="1800" dirty="0">
                <a:solidFill>
                  <a:schemeClr val="tx1"/>
                </a:solidFill>
                <a:latin typeface="Arial"/>
                <a:ea typeface="ＭＳ Ｐゴシック"/>
              </a:rPr>
              <a:t>AMP Random access should be </a:t>
            </a:r>
            <a:r>
              <a:rPr lang="en-US" sz="1800" b="1" dirty="0">
                <a:solidFill>
                  <a:schemeClr val="tx1"/>
                </a:solidFill>
                <a:latin typeface="Arial"/>
                <a:ea typeface="ＭＳ Ｐゴシック"/>
              </a:rPr>
              <a:t>scalable</a:t>
            </a:r>
            <a:r>
              <a:rPr lang="en-US" sz="1800" dirty="0">
                <a:solidFill>
                  <a:schemeClr val="tx1"/>
                </a:solidFill>
                <a:latin typeface="Arial"/>
                <a:ea typeface="ＭＳ Ｐゴシック"/>
              </a:rPr>
              <a:t>, from a few STAs to hundreds or even thousands of STAs.</a:t>
            </a:r>
          </a:p>
          <a:p>
            <a:pPr marL="342900" lvl="0" indent="-342900" defTabSz="1187323" eaLnBrk="1" fontAlgn="auto" hangingPunct="1">
              <a:lnSpc>
                <a:spcPct val="90000"/>
              </a:lnSpc>
              <a:spcBef>
                <a:spcPts val="1200"/>
              </a:spcBef>
              <a:spcAft>
                <a:spcPts val="0"/>
              </a:spcAft>
              <a:buFont typeface="+mj-lt"/>
              <a:buAutoNum type="arabicParenR"/>
              <a:tabLst>
                <a:tab pos="1207937" algn="ctr"/>
              </a:tabLst>
            </a:pPr>
            <a:endParaRPr lang="en-US" sz="1800" dirty="0">
              <a:solidFill>
                <a:schemeClr val="tx1"/>
              </a:solidFill>
              <a:latin typeface="Arial"/>
              <a:ea typeface="ＭＳ Ｐゴシック"/>
            </a:endParaRPr>
          </a:p>
          <a:p>
            <a:pPr marL="342900" lvl="0" indent="-342900" defTabSz="1187323" eaLnBrk="1" fontAlgn="auto" hangingPunct="1">
              <a:lnSpc>
                <a:spcPct val="90000"/>
              </a:lnSpc>
              <a:spcBef>
                <a:spcPts val="1200"/>
              </a:spcBef>
              <a:spcAft>
                <a:spcPts val="0"/>
              </a:spcAft>
              <a:buFont typeface="+mj-lt"/>
              <a:buAutoNum type="arabicParenR"/>
              <a:tabLst>
                <a:tab pos="1207937" algn="ctr"/>
              </a:tabLst>
            </a:pPr>
            <a:r>
              <a:rPr lang="en-US" sz="1800" dirty="0">
                <a:solidFill>
                  <a:schemeClr val="tx1"/>
                </a:solidFill>
                <a:latin typeface="Arial"/>
                <a:ea typeface="ＭＳ Ｐゴシック"/>
              </a:rPr>
              <a:t>The non-AP AMP STAs in some deployments (logistics, warehouse, retail etc.) can be mobile, with speeds of 1.5 – 2 m/s. [1]</a:t>
            </a:r>
          </a:p>
          <a:p>
            <a:pPr marL="1085850" lvl="1" indent="-342900" defTabSz="1187323" eaLnBrk="1" fontAlgn="auto" hangingPunct="1">
              <a:lnSpc>
                <a:spcPct val="90000"/>
              </a:lnSpc>
              <a:spcBef>
                <a:spcPts val="1200"/>
              </a:spcBef>
              <a:spcAft>
                <a:spcPts val="0"/>
              </a:spcAft>
              <a:buFont typeface="Wingdings" panose="05000000000000000000" pitchFamily="2" charset="2"/>
              <a:buChar char="Ø"/>
              <a:tabLst>
                <a:tab pos="1207937" algn="ctr"/>
              </a:tabLst>
            </a:pPr>
            <a:r>
              <a:rPr lang="en-US" sz="1800" dirty="0">
                <a:solidFill>
                  <a:schemeClr val="tx1"/>
                </a:solidFill>
                <a:latin typeface="Arial"/>
                <a:ea typeface="ＭＳ Ｐゴシック"/>
              </a:rPr>
              <a:t>AMP Random access should be </a:t>
            </a:r>
            <a:r>
              <a:rPr lang="en-US" sz="1800" b="1" dirty="0">
                <a:solidFill>
                  <a:schemeClr val="tx1"/>
                </a:solidFill>
                <a:latin typeface="Arial"/>
                <a:ea typeface="ＭＳ Ｐゴシック"/>
              </a:rPr>
              <a:t>efficient</a:t>
            </a:r>
            <a:r>
              <a:rPr lang="en-US" sz="1800" dirty="0">
                <a:solidFill>
                  <a:schemeClr val="tx1"/>
                </a:solidFill>
                <a:latin typeface="Arial"/>
                <a:ea typeface="ＭＳ Ｐゴシック"/>
              </a:rPr>
              <a:t>, able to complete within reasonable time (e.g., in seconds).</a:t>
            </a:r>
          </a:p>
          <a:p>
            <a:pPr marL="1085850" lvl="1" indent="-342900" defTabSz="1187323" eaLnBrk="1" fontAlgn="auto" hangingPunct="1">
              <a:lnSpc>
                <a:spcPct val="90000"/>
              </a:lnSpc>
              <a:spcBef>
                <a:spcPts val="1200"/>
              </a:spcBef>
              <a:spcAft>
                <a:spcPts val="0"/>
              </a:spcAft>
              <a:buFont typeface="Wingdings" panose="05000000000000000000" pitchFamily="2" charset="2"/>
              <a:buChar char="Ø"/>
              <a:tabLst>
                <a:tab pos="1207937" algn="ctr"/>
              </a:tabLst>
            </a:pPr>
            <a:endParaRPr lang="en-US" sz="1800" dirty="0">
              <a:solidFill>
                <a:schemeClr val="tx1"/>
              </a:solidFill>
              <a:latin typeface="Arial"/>
              <a:ea typeface="ＭＳ Ｐゴシック"/>
            </a:endParaRPr>
          </a:p>
          <a:p>
            <a:pPr marL="342900" lvl="0" indent="-342900" defTabSz="1187323" eaLnBrk="1" fontAlgn="auto" hangingPunct="1">
              <a:lnSpc>
                <a:spcPct val="90000"/>
              </a:lnSpc>
              <a:spcBef>
                <a:spcPts val="1200"/>
              </a:spcBef>
              <a:spcAft>
                <a:spcPts val="0"/>
              </a:spcAft>
              <a:buFont typeface="+mj-lt"/>
              <a:buAutoNum type="arabicParenR"/>
              <a:tabLst>
                <a:tab pos="1207937" algn="ctr"/>
              </a:tabLst>
            </a:pPr>
            <a:r>
              <a:rPr lang="en-US" sz="1800" dirty="0">
                <a:solidFill>
                  <a:schemeClr val="tx1"/>
                </a:solidFill>
                <a:latin typeface="Arial"/>
                <a:ea typeface="ＭＳ Ｐゴシック"/>
              </a:rPr>
              <a:t>The non-AP AMP STAs may experience high level of interference (esp. in DL) in some deployments. [6]</a:t>
            </a:r>
          </a:p>
          <a:p>
            <a:pPr marL="1085850" lvl="1" indent="-342900" defTabSz="1187323" eaLnBrk="1" fontAlgn="auto" hangingPunct="1">
              <a:lnSpc>
                <a:spcPct val="90000"/>
              </a:lnSpc>
              <a:spcBef>
                <a:spcPts val="1200"/>
              </a:spcBef>
              <a:spcAft>
                <a:spcPts val="0"/>
              </a:spcAft>
              <a:buFont typeface="Wingdings" panose="05000000000000000000" pitchFamily="2" charset="2"/>
              <a:buChar char="Ø"/>
              <a:tabLst>
                <a:tab pos="1207937" algn="ctr"/>
              </a:tabLst>
            </a:pPr>
            <a:r>
              <a:rPr lang="en-US" sz="1800" dirty="0">
                <a:solidFill>
                  <a:schemeClr val="tx1"/>
                </a:solidFill>
                <a:latin typeface="Arial"/>
                <a:ea typeface="ＭＳ Ｐゴシック"/>
              </a:rPr>
              <a:t>AMP Random access should be </a:t>
            </a:r>
            <a:r>
              <a:rPr lang="en-US" sz="1800" b="1" dirty="0">
                <a:solidFill>
                  <a:schemeClr val="tx1"/>
                </a:solidFill>
                <a:latin typeface="Arial"/>
                <a:ea typeface="ＭＳ Ｐゴシック"/>
              </a:rPr>
              <a:t>robust</a:t>
            </a:r>
            <a:r>
              <a:rPr lang="en-US" sz="1800" dirty="0">
                <a:solidFill>
                  <a:schemeClr val="tx1"/>
                </a:solidFill>
                <a:latin typeface="Arial"/>
                <a:ea typeface="ＭＳ Ｐゴシック"/>
              </a:rPr>
              <a:t>, able to continue despite occasional or even frequent DL failures.</a:t>
            </a:r>
          </a:p>
          <a:p>
            <a:pPr marL="1085850" lvl="1" indent="-342900" defTabSz="1187323" eaLnBrk="1" fontAlgn="auto" hangingPunct="1">
              <a:lnSpc>
                <a:spcPct val="90000"/>
              </a:lnSpc>
              <a:spcBef>
                <a:spcPts val="1200"/>
              </a:spcBef>
              <a:spcAft>
                <a:spcPts val="0"/>
              </a:spcAft>
              <a:buFont typeface="Wingdings" panose="05000000000000000000" pitchFamily="2" charset="2"/>
              <a:buChar char="Ø"/>
              <a:tabLst>
                <a:tab pos="1207937" algn="ctr"/>
              </a:tabLst>
            </a:pPr>
            <a:endParaRPr lang="en-US" sz="1800" dirty="0">
              <a:solidFill>
                <a:schemeClr val="tx1"/>
              </a:solidFill>
              <a:latin typeface="Arial"/>
              <a:ea typeface="ＭＳ Ｐゴシック"/>
            </a:endParaRPr>
          </a:p>
          <a:p>
            <a:pPr defTabSz="1187323" eaLnBrk="1" fontAlgn="auto" hangingPunct="1">
              <a:lnSpc>
                <a:spcPct val="90000"/>
              </a:lnSpc>
              <a:spcBef>
                <a:spcPts val="1200"/>
              </a:spcBef>
              <a:spcAft>
                <a:spcPts val="0"/>
              </a:spcAft>
              <a:tabLst>
                <a:tab pos="1207937" algn="ctr"/>
              </a:tabLst>
            </a:pPr>
            <a:r>
              <a:rPr lang="en-US" sz="1800" dirty="0">
                <a:solidFill>
                  <a:schemeClr val="tx1"/>
                </a:solidFill>
                <a:latin typeface="Arial"/>
                <a:ea typeface="ＭＳ Ｐゴシック"/>
              </a:rPr>
              <a:t>We will discuss the important parameters of the proposed random access scheme based on the above qualities.</a:t>
            </a:r>
          </a:p>
          <a:p>
            <a:pPr marL="1085850" lvl="1" indent="-342900" defTabSz="1187323" eaLnBrk="1" fontAlgn="auto" hangingPunct="1">
              <a:lnSpc>
                <a:spcPct val="90000"/>
              </a:lnSpc>
              <a:spcBef>
                <a:spcPts val="1200"/>
              </a:spcBef>
              <a:spcAft>
                <a:spcPts val="0"/>
              </a:spcAft>
              <a:buFont typeface="Wingdings" panose="05000000000000000000" pitchFamily="2" charset="2"/>
              <a:buChar char="Ø"/>
              <a:tabLst>
                <a:tab pos="1207937" algn="ctr"/>
              </a:tabLst>
            </a:pPr>
            <a:endParaRPr lang="en-US" sz="1800" dirty="0">
              <a:solidFill>
                <a:schemeClr val="tx1"/>
              </a:solidFill>
              <a:latin typeface="Arial"/>
              <a:ea typeface="ＭＳ Ｐゴシック"/>
            </a:endParaRPr>
          </a:p>
        </p:txBody>
      </p:sp>
    </p:spTree>
    <p:extLst>
      <p:ext uri="{BB962C8B-B14F-4D97-AF65-F5344CB8AC3E}">
        <p14:creationId xmlns:p14="http://schemas.microsoft.com/office/powerpoint/2010/main" val="3806060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1007436" y="620688"/>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Session ID</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6</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22" name="TextBox 21">
            <a:extLst>
              <a:ext uri="{FF2B5EF4-FFF2-40B4-BE49-F238E27FC236}">
                <a16:creationId xmlns:a16="http://schemas.microsoft.com/office/drawing/2014/main" id="{F2651C39-30CD-495E-B951-D08518DE118C}"/>
              </a:ext>
            </a:extLst>
          </p:cNvPr>
          <p:cNvSpPr txBox="1"/>
          <p:nvPr/>
        </p:nvSpPr>
        <p:spPr>
          <a:xfrm>
            <a:off x="47328" y="1196752"/>
            <a:ext cx="12097344" cy="3354765"/>
          </a:xfrm>
          <a:prstGeom prst="rect">
            <a:avLst/>
          </a:prstGeom>
          <a:noFill/>
        </p:spPr>
        <p:txBody>
          <a:bodyPr vert="horz" wrap="square" rtlCol="0">
            <a:spAutoFit/>
          </a:bodyPr>
          <a:lstStyle/>
          <a:p>
            <a:pPr marL="342900" lvl="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800" dirty="0">
                <a:solidFill>
                  <a:schemeClr val="tx1"/>
                </a:solidFill>
                <a:latin typeface="Arial"/>
                <a:ea typeface="ＭＳ Ｐゴシック"/>
              </a:rPr>
              <a:t>The number of available time-slots for uplink transmission during a random access TXOP is not expected to be high. E.g., @250 Kbps for DL &amp; UL and 3ms TXOP limit, the number of uplink time-slots may be:</a:t>
            </a: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600" dirty="0">
                <a:solidFill>
                  <a:schemeClr val="tx1"/>
                </a:solidFill>
                <a:latin typeface="Arial"/>
                <a:ea typeface="ＭＳ Ｐゴシック"/>
              </a:rPr>
              <a:t>2 (for uplink AMP frame of 20 Octets)</a:t>
            </a: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600" dirty="0">
                <a:solidFill>
                  <a:schemeClr val="tx1"/>
                </a:solidFill>
                <a:latin typeface="Arial"/>
                <a:ea typeface="ＭＳ Ｐゴシック"/>
              </a:rPr>
              <a:t>5 (for uplink AMP frame of 10 Octets)</a:t>
            </a: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600" dirty="0">
                <a:solidFill>
                  <a:schemeClr val="tx1"/>
                </a:solidFill>
                <a:latin typeface="Arial"/>
                <a:ea typeface="ＭＳ Ｐゴシック"/>
              </a:rPr>
              <a:t>9 (for uplink AMP frame of 6 Octets)</a:t>
            </a:r>
          </a:p>
          <a:p>
            <a:pPr marL="1085850" lvl="1" indent="-342900" defTabSz="1187323" eaLnBrk="1" fontAlgn="auto" hangingPunct="1">
              <a:lnSpc>
                <a:spcPct val="90000"/>
              </a:lnSpc>
              <a:spcBef>
                <a:spcPts val="1200"/>
              </a:spcBef>
              <a:spcAft>
                <a:spcPts val="0"/>
              </a:spcAft>
              <a:buFont typeface="Wingdings" panose="05000000000000000000" pitchFamily="2" charset="2"/>
              <a:buChar char="Ø"/>
              <a:tabLst>
                <a:tab pos="1207937" algn="ctr"/>
              </a:tabLst>
            </a:pPr>
            <a:r>
              <a:rPr lang="en-US" sz="1600" dirty="0">
                <a:solidFill>
                  <a:schemeClr val="tx1"/>
                </a:solidFill>
                <a:latin typeface="Arial"/>
                <a:ea typeface="ＭＳ Ｐゴシック"/>
              </a:rPr>
              <a:t>The chances of all STAs successfully completing their uplink transmissions via random access in a single TXOP may be very low. Hence, a random access session needs to continue across two or more TXOPs. </a:t>
            </a:r>
          </a:p>
          <a:p>
            <a:pPr marL="1085850" lvl="1" indent="-342900" defTabSz="1187323" eaLnBrk="1" fontAlgn="auto" hangingPunct="1">
              <a:lnSpc>
                <a:spcPct val="90000"/>
              </a:lnSpc>
              <a:spcBef>
                <a:spcPts val="1200"/>
              </a:spcBef>
              <a:spcAft>
                <a:spcPts val="0"/>
              </a:spcAft>
              <a:buFont typeface="Wingdings" panose="05000000000000000000" pitchFamily="2" charset="2"/>
              <a:buChar char="Ø"/>
              <a:tabLst>
                <a:tab pos="1207937" algn="ctr"/>
              </a:tabLst>
            </a:pPr>
            <a:r>
              <a:rPr lang="en-US" sz="1600" dirty="0">
                <a:solidFill>
                  <a:schemeClr val="tx1"/>
                </a:solidFill>
                <a:latin typeface="Arial"/>
                <a:ea typeface="ＭＳ Ｐゴシック"/>
              </a:rPr>
              <a:t>The Session ID field in AMP Trigger frames, when set to the same value, identifies TXOPs (or AMP Trigger frames) of the same random access session. One random access session may represent one inventory round, or one reading cycle etc. The Session ID is used to stop a STA that has already successfully transmitted in a random access session from contending for access repeatedly.</a:t>
            </a:r>
          </a:p>
        </p:txBody>
      </p:sp>
      <p:pic>
        <p:nvPicPr>
          <p:cNvPr id="6" name="pic">
            <a:extLst>
              <a:ext uri="{FF2B5EF4-FFF2-40B4-BE49-F238E27FC236}">
                <a16:creationId xmlns:a16="http://schemas.microsoft.com/office/drawing/2014/main" id="{05DCBDAE-C05E-4433-A7DA-B8BD45D2759D}"/>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a:xfrm>
            <a:off x="1415480" y="4941168"/>
            <a:ext cx="9790000" cy="1230000"/>
          </a:xfrm>
          <a:prstGeom prst="rect">
            <a:avLst/>
          </a:prstGeom>
        </p:spPr>
      </p:pic>
    </p:spTree>
    <p:extLst>
      <p:ext uri="{BB962C8B-B14F-4D97-AF65-F5344CB8AC3E}">
        <p14:creationId xmlns:p14="http://schemas.microsoft.com/office/powerpoint/2010/main" val="2806639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1007436" y="620688"/>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AMP Contention Window (ACW)</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7</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22" name="TextBox 21">
            <a:extLst>
              <a:ext uri="{FF2B5EF4-FFF2-40B4-BE49-F238E27FC236}">
                <a16:creationId xmlns:a16="http://schemas.microsoft.com/office/drawing/2014/main" id="{F2651C39-30CD-495E-B951-D08518DE118C}"/>
              </a:ext>
            </a:extLst>
          </p:cNvPr>
          <p:cNvSpPr txBox="1"/>
          <p:nvPr/>
        </p:nvSpPr>
        <p:spPr>
          <a:xfrm>
            <a:off x="47328" y="1196752"/>
            <a:ext cx="12097344" cy="2259080"/>
          </a:xfrm>
          <a:prstGeom prst="rect">
            <a:avLst/>
          </a:prstGeom>
          <a:noFill/>
        </p:spPr>
        <p:txBody>
          <a:bodyPr vert="horz" wrap="square" rtlCol="0">
            <a:spAutoFit/>
          </a:bodyPr>
          <a:lstStyle/>
          <a:p>
            <a:pPr marL="342900" lvl="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600" dirty="0">
                <a:solidFill>
                  <a:schemeClr val="tx1"/>
                </a:solidFill>
                <a:latin typeface="Arial"/>
                <a:ea typeface="ＭＳ Ｐゴシック"/>
              </a:rPr>
              <a:t>The concept of Contention window (CW) is the foundation for random backoff procedure in 802.11 CSMA/CA and is proven to work well in different traffic loads. A version adapted for frequency domain, OFDMA contention window (OCW) was introduced for UORA in 802.11ax. We propose to adapt the CW based random access for AMP.</a:t>
            </a:r>
          </a:p>
          <a:p>
            <a:pPr marL="342900" lvl="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600" dirty="0">
                <a:solidFill>
                  <a:schemeClr val="tx1"/>
                </a:solidFill>
                <a:latin typeface="Arial"/>
                <a:ea typeface="ＭＳ Ｐゴシック"/>
              </a:rPr>
              <a:t>AMP AP indicates two ACW parameters in an AMP Trigger frame:</a:t>
            </a: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400" dirty="0">
                <a:solidFill>
                  <a:schemeClr val="tx1"/>
                </a:solidFill>
                <a:latin typeface="Arial"/>
                <a:ea typeface="ＭＳ Ｐゴシック"/>
              </a:rPr>
              <a:t>ACWmin: Determines the upper bound for the slot index range for the initial uplink transmission attempt.</a:t>
            </a: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400" dirty="0">
                <a:solidFill>
                  <a:schemeClr val="tx1"/>
                </a:solidFill>
                <a:latin typeface="Arial"/>
                <a:ea typeface="ＭＳ Ｐゴシック"/>
              </a:rPr>
              <a:t>ACWmax: Determines the upper bound for the slot index range for retransmission attempts.</a:t>
            </a: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400" dirty="0">
                <a:solidFill>
                  <a:schemeClr val="tx1"/>
                </a:solidFill>
                <a:latin typeface="Arial"/>
                <a:ea typeface="ＭＳ Ｐゴシック"/>
              </a:rPr>
              <a:t>May be encoded in an exponent form. </a:t>
            </a:r>
            <a:r>
              <a:rPr lang="en-US" sz="1400" dirty="0" err="1">
                <a:solidFill>
                  <a:schemeClr val="tx1"/>
                </a:solidFill>
                <a:latin typeface="Arial"/>
                <a:ea typeface="ＭＳ Ｐゴシック"/>
              </a:rPr>
              <a:t>ACWmin</a:t>
            </a:r>
            <a:r>
              <a:rPr lang="en-US" sz="1400" dirty="0">
                <a:solidFill>
                  <a:schemeClr val="tx1"/>
                </a:solidFill>
                <a:latin typeface="Arial"/>
                <a:ea typeface="ＭＳ Ｐゴシック"/>
              </a:rPr>
              <a:t> = 2</a:t>
            </a:r>
            <a:r>
              <a:rPr lang="en-US" sz="1400" baseline="30000" dirty="0">
                <a:solidFill>
                  <a:schemeClr val="tx1"/>
                </a:solidFill>
                <a:latin typeface="Arial"/>
                <a:ea typeface="ＭＳ Ｐゴシック"/>
              </a:rPr>
              <a:t>ACWEmin</a:t>
            </a:r>
            <a:r>
              <a:rPr lang="en-US" sz="1400" dirty="0">
                <a:solidFill>
                  <a:schemeClr val="tx1"/>
                </a:solidFill>
                <a:latin typeface="Arial"/>
                <a:ea typeface="ＭＳ Ｐゴシック"/>
              </a:rPr>
              <a:t> – 1; </a:t>
            </a:r>
            <a:r>
              <a:rPr lang="en-US" sz="1400" dirty="0" err="1">
                <a:solidFill>
                  <a:schemeClr val="tx1"/>
                </a:solidFill>
                <a:latin typeface="Arial"/>
                <a:ea typeface="ＭＳ Ｐゴシック"/>
              </a:rPr>
              <a:t>ACWmax</a:t>
            </a:r>
            <a:r>
              <a:rPr lang="en-US" sz="1400" dirty="0">
                <a:solidFill>
                  <a:schemeClr val="tx1"/>
                </a:solidFill>
                <a:latin typeface="Arial"/>
                <a:ea typeface="ＭＳ Ｐゴシック"/>
              </a:rPr>
              <a:t> = 2</a:t>
            </a:r>
            <a:r>
              <a:rPr lang="en-US" sz="1400" baseline="30000" dirty="0">
                <a:solidFill>
                  <a:schemeClr val="tx1"/>
                </a:solidFill>
                <a:latin typeface="Arial"/>
                <a:ea typeface="ＭＳ Ｐゴシック"/>
              </a:rPr>
              <a:t>ACWEmax</a:t>
            </a:r>
            <a:r>
              <a:rPr lang="en-US" sz="1400" dirty="0">
                <a:solidFill>
                  <a:schemeClr val="tx1"/>
                </a:solidFill>
                <a:latin typeface="Arial"/>
                <a:ea typeface="ＭＳ Ｐゴシック"/>
              </a:rPr>
              <a:t> – 1;</a:t>
            </a:r>
          </a:p>
        </p:txBody>
      </p:sp>
      <p:sp>
        <p:nvSpPr>
          <p:cNvPr id="7" name="TextBox 6">
            <a:extLst>
              <a:ext uri="{FF2B5EF4-FFF2-40B4-BE49-F238E27FC236}">
                <a16:creationId xmlns:a16="http://schemas.microsoft.com/office/drawing/2014/main" id="{9F341210-6A97-4DC7-9F4E-398B5EEB141A}"/>
              </a:ext>
            </a:extLst>
          </p:cNvPr>
          <p:cNvSpPr txBox="1"/>
          <p:nvPr/>
        </p:nvSpPr>
        <p:spPr>
          <a:xfrm>
            <a:off x="0" y="3407567"/>
            <a:ext cx="7488832" cy="3117777"/>
          </a:xfrm>
          <a:prstGeom prst="rect">
            <a:avLst/>
          </a:prstGeom>
          <a:noFill/>
        </p:spPr>
        <p:txBody>
          <a:bodyPr vert="horz" wrap="square" rtlCol="0">
            <a:spAutoFit/>
          </a:bodyPr>
          <a:lstStyle/>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600" dirty="0">
                <a:solidFill>
                  <a:schemeClr val="tx1"/>
                </a:solidFill>
                <a:latin typeface="Arial"/>
                <a:ea typeface="ＭＳ Ｐゴシック"/>
              </a:rPr>
              <a:t>A non-AP AMP STA maintains an ACW and an ABO Counter (ABOC)</a:t>
            </a: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400" dirty="0">
                <a:solidFill>
                  <a:schemeClr val="tx1"/>
                </a:solidFill>
                <a:latin typeface="Arial"/>
                <a:ea typeface="ＭＳ Ｐゴシック"/>
              </a:rPr>
              <a:t>ACW is initialized to ACWmin and ABO Counter (ABOC) is initialized to a random value in [0, ACW]. The ABOC determines the slot index of the STA’s uplink transmission.</a:t>
            </a: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400" dirty="0">
                <a:solidFill>
                  <a:schemeClr val="tx1"/>
                </a:solidFill>
                <a:latin typeface="Arial"/>
                <a:ea typeface="ＭＳ Ｐゴシック"/>
              </a:rPr>
              <a:t> If a STA’s uplink transmission is unsuccessful, ACW is updated to (2*ACW + 1) until it reaches ACWmax and ABO Counter (ABOC) is initialized to a random value in [0, ACW] for the next retransmission. This helps to reduce collisions by spreading out the transmission attempts.</a:t>
            </a: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1400" dirty="0">
                <a:solidFill>
                  <a:schemeClr val="tx1"/>
                </a:solidFill>
                <a:latin typeface="Arial"/>
                <a:ea typeface="ＭＳ Ｐゴシック"/>
              </a:rPr>
              <a:t>STAs that have successfully transmitted do not contend again in the same session.</a:t>
            </a:r>
          </a:p>
          <a:p>
            <a:pPr marL="285750" indent="-28575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600" dirty="0">
                <a:solidFill>
                  <a:schemeClr val="tx1"/>
                </a:solidFill>
                <a:latin typeface="Arial"/>
                <a:ea typeface="ＭＳ Ｐゴシック"/>
              </a:rPr>
              <a:t>AMP AP can adjust the ACWmin and ACWmax based on deployment scenarios. Some evaluation results are shared in [7].</a:t>
            </a:r>
          </a:p>
        </p:txBody>
      </p:sp>
      <p:pic>
        <p:nvPicPr>
          <p:cNvPr id="8" name="Picture 7">
            <a:extLst>
              <a:ext uri="{FF2B5EF4-FFF2-40B4-BE49-F238E27FC236}">
                <a16:creationId xmlns:a16="http://schemas.microsoft.com/office/drawing/2014/main" id="{BDC8D8E2-ED67-4F9E-90B9-134F090A3024}"/>
              </a:ext>
            </a:extLst>
          </p:cNvPr>
          <p:cNvPicPr>
            <a:picLocks noChangeAspect="1"/>
          </p:cNvPicPr>
          <p:nvPr/>
        </p:nvPicPr>
        <p:blipFill>
          <a:blip r:embed="rId3"/>
          <a:stretch>
            <a:fillRect/>
          </a:stretch>
        </p:blipFill>
        <p:spPr>
          <a:xfrm>
            <a:off x="7488832" y="3327599"/>
            <a:ext cx="4578493" cy="2725148"/>
          </a:xfrm>
          <a:prstGeom prst="rect">
            <a:avLst/>
          </a:prstGeom>
        </p:spPr>
      </p:pic>
    </p:spTree>
    <p:extLst>
      <p:ext uri="{BB962C8B-B14F-4D97-AF65-F5344CB8AC3E}">
        <p14:creationId xmlns:p14="http://schemas.microsoft.com/office/powerpoint/2010/main" val="4054811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1007436" y="620688"/>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Slot Duration and Number of slots</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8</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22" name="TextBox 21">
            <a:extLst>
              <a:ext uri="{FF2B5EF4-FFF2-40B4-BE49-F238E27FC236}">
                <a16:creationId xmlns:a16="http://schemas.microsoft.com/office/drawing/2014/main" id="{F2651C39-30CD-495E-B951-D08518DE118C}"/>
              </a:ext>
            </a:extLst>
          </p:cNvPr>
          <p:cNvSpPr txBox="1"/>
          <p:nvPr/>
        </p:nvSpPr>
        <p:spPr>
          <a:xfrm>
            <a:off x="47328" y="1484784"/>
            <a:ext cx="12097344" cy="4518160"/>
          </a:xfrm>
          <a:prstGeom prst="rect">
            <a:avLst/>
          </a:prstGeom>
          <a:noFill/>
        </p:spPr>
        <p:txBody>
          <a:bodyPr vert="horz" wrap="square" rtlCol="0">
            <a:spAutoFit/>
          </a:bodyPr>
          <a:lstStyle/>
          <a:p>
            <a:pPr marL="342900" lvl="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2400" dirty="0">
                <a:solidFill>
                  <a:schemeClr val="tx1"/>
                </a:solidFill>
                <a:latin typeface="Arial"/>
                <a:ea typeface="ＭＳ Ｐゴシック"/>
              </a:rPr>
              <a:t>In the slotted (or multi-slot) random access, an AMP Trigger frame also indicates:</a:t>
            </a: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2400" b="1" dirty="0">
                <a:solidFill>
                  <a:schemeClr val="tx1"/>
                </a:solidFill>
                <a:latin typeface="Arial"/>
                <a:ea typeface="ＭＳ Ｐゴシック"/>
              </a:rPr>
              <a:t>Number of Slots (N)</a:t>
            </a:r>
            <a:r>
              <a:rPr lang="en-US" sz="2400" dirty="0">
                <a:solidFill>
                  <a:schemeClr val="tx1"/>
                </a:solidFill>
                <a:latin typeface="Arial"/>
                <a:ea typeface="ＭＳ Ｐゴシック"/>
              </a:rPr>
              <a:t>: The number of slots immediately after the AMP Trigger frame that are allocated for uplink transmissions. </a:t>
            </a: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r>
              <a:rPr lang="en-US" sz="2400" b="1" dirty="0">
                <a:solidFill>
                  <a:schemeClr val="tx1"/>
                </a:solidFill>
                <a:latin typeface="Arial"/>
                <a:ea typeface="ＭＳ Ｐゴシック"/>
              </a:rPr>
              <a:t>Slot Duration</a:t>
            </a:r>
            <a:r>
              <a:rPr lang="en-US" sz="2400" dirty="0">
                <a:solidFill>
                  <a:schemeClr val="tx1"/>
                </a:solidFill>
                <a:latin typeface="Arial"/>
                <a:ea typeface="ＭＳ Ｐゴシック"/>
              </a:rPr>
              <a:t>: Duration of each time-slot. The duration should be sufficient for the expected transmission time of the uplink response at the selected uplink data rate and any guard intervals etc.</a:t>
            </a:r>
          </a:p>
          <a:p>
            <a:pPr marL="1085850" lvl="1" indent="-342900" defTabSz="1187323" eaLnBrk="1" fontAlgn="auto" hangingPunct="1">
              <a:lnSpc>
                <a:spcPct val="90000"/>
              </a:lnSpc>
              <a:spcBef>
                <a:spcPts val="1200"/>
              </a:spcBef>
              <a:spcAft>
                <a:spcPts val="0"/>
              </a:spcAft>
              <a:buFont typeface="Wingdings" panose="05000000000000000000" pitchFamily="2" charset="2"/>
              <a:buChar char="§"/>
              <a:tabLst>
                <a:tab pos="1207937" algn="ctr"/>
              </a:tabLst>
            </a:pPr>
            <a:endParaRPr lang="en-US" sz="2400" dirty="0">
              <a:solidFill>
                <a:schemeClr val="tx1"/>
              </a:solidFill>
              <a:latin typeface="Arial"/>
              <a:ea typeface="ＭＳ Ｐゴシック"/>
            </a:endParaRPr>
          </a:p>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2400" dirty="0">
                <a:solidFill>
                  <a:schemeClr val="tx1"/>
                </a:solidFill>
                <a:latin typeface="Arial"/>
                <a:ea typeface="ＭＳ Ｐゴシック"/>
              </a:rPr>
              <a:t>In non-slotted (or single-slot) random access, since an uplink time-slot is always indicated by a downlink transmission from the AMP AP, the Number of slots and Slot Duration parameters may not be required in the AMP Trigger frame.</a:t>
            </a:r>
          </a:p>
          <a:p>
            <a:pPr lvl="1" indent="0" defTabSz="1187323" eaLnBrk="1" fontAlgn="auto" hangingPunct="1">
              <a:lnSpc>
                <a:spcPct val="90000"/>
              </a:lnSpc>
              <a:spcBef>
                <a:spcPts val="1200"/>
              </a:spcBef>
              <a:spcAft>
                <a:spcPts val="0"/>
              </a:spcAft>
              <a:tabLst>
                <a:tab pos="1207937" algn="ctr"/>
              </a:tabLst>
            </a:pPr>
            <a:endParaRPr lang="en-US" sz="2400" dirty="0">
              <a:solidFill>
                <a:schemeClr val="tx1"/>
              </a:solidFill>
              <a:latin typeface="Arial"/>
              <a:ea typeface="ＭＳ Ｐゴシック"/>
            </a:endParaRPr>
          </a:p>
        </p:txBody>
      </p:sp>
    </p:spTree>
    <p:extLst>
      <p:ext uri="{BB962C8B-B14F-4D97-AF65-F5344CB8AC3E}">
        <p14:creationId xmlns:p14="http://schemas.microsoft.com/office/powerpoint/2010/main" val="864697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5" name="Group 14">
            <a:extLst>
              <a:ext uri="{FF2B5EF4-FFF2-40B4-BE49-F238E27FC236}">
                <a16:creationId xmlns:a16="http://schemas.microsoft.com/office/drawing/2014/main" id="{E41B0352-2D12-4122-8C30-5D9E8D573C61}"/>
              </a:ext>
            </a:extLst>
          </p:cNvPr>
          <p:cNvGrpSpPr/>
          <p:nvPr/>
        </p:nvGrpSpPr>
        <p:grpSpPr>
          <a:xfrm>
            <a:off x="8112224" y="764704"/>
            <a:ext cx="4011242" cy="5627814"/>
            <a:chOff x="8112224" y="764704"/>
            <a:chExt cx="4011242" cy="5627814"/>
          </a:xfrm>
        </p:grpSpPr>
        <p:grpSp>
          <p:nvGrpSpPr>
            <p:cNvPr id="8" name="Group 7">
              <a:extLst>
                <a:ext uri="{FF2B5EF4-FFF2-40B4-BE49-F238E27FC236}">
                  <a16:creationId xmlns:a16="http://schemas.microsoft.com/office/drawing/2014/main" id="{C15710D0-B43D-4301-A0BF-5C848E3F48F9}"/>
                </a:ext>
              </a:extLst>
            </p:cNvPr>
            <p:cNvGrpSpPr/>
            <p:nvPr/>
          </p:nvGrpSpPr>
          <p:grpSpPr>
            <a:xfrm>
              <a:off x="8112224" y="908720"/>
              <a:ext cx="4011242" cy="5483798"/>
              <a:chOff x="8184232" y="980728"/>
              <a:chExt cx="4011242" cy="5483798"/>
            </a:xfrm>
          </p:grpSpPr>
          <p:pic>
            <p:nvPicPr>
              <p:cNvPr id="4" name="Picture 3">
                <a:extLst>
                  <a:ext uri="{FF2B5EF4-FFF2-40B4-BE49-F238E27FC236}">
                    <a16:creationId xmlns:a16="http://schemas.microsoft.com/office/drawing/2014/main" id="{A9C367EA-D7C7-4AF5-9198-9F8F13C76787}"/>
                  </a:ext>
                </a:extLst>
              </p:cNvPr>
              <p:cNvPicPr>
                <a:picLocks noChangeAspect="1"/>
              </p:cNvPicPr>
              <p:nvPr/>
            </p:nvPicPr>
            <p:blipFill>
              <a:blip r:embed="rId3"/>
              <a:stretch>
                <a:fillRect/>
              </a:stretch>
            </p:blipFill>
            <p:spPr>
              <a:xfrm>
                <a:off x="8184232" y="980728"/>
                <a:ext cx="4011241" cy="2498622"/>
              </a:xfrm>
              <a:prstGeom prst="rect">
                <a:avLst/>
              </a:prstGeom>
            </p:spPr>
          </p:pic>
          <p:pic>
            <p:nvPicPr>
              <p:cNvPr id="7" name="Picture 6">
                <a:extLst>
                  <a:ext uri="{FF2B5EF4-FFF2-40B4-BE49-F238E27FC236}">
                    <a16:creationId xmlns:a16="http://schemas.microsoft.com/office/drawing/2014/main" id="{D0F83600-978C-4517-B578-2289B6499B1B}"/>
                  </a:ext>
                </a:extLst>
              </p:cNvPr>
              <p:cNvPicPr>
                <a:picLocks noChangeAspect="1"/>
              </p:cNvPicPr>
              <p:nvPr/>
            </p:nvPicPr>
            <p:blipFill>
              <a:blip r:embed="rId4"/>
              <a:stretch>
                <a:fillRect/>
              </a:stretch>
            </p:blipFill>
            <p:spPr>
              <a:xfrm>
                <a:off x="8184232" y="3472125"/>
                <a:ext cx="4011242" cy="2623156"/>
              </a:xfrm>
              <a:prstGeom prst="rect">
                <a:avLst/>
              </a:prstGeom>
            </p:spPr>
          </p:pic>
          <p:grpSp>
            <p:nvGrpSpPr>
              <p:cNvPr id="9" name="Group 8">
                <a:extLst>
                  <a:ext uri="{FF2B5EF4-FFF2-40B4-BE49-F238E27FC236}">
                    <a16:creationId xmlns:a16="http://schemas.microsoft.com/office/drawing/2014/main" id="{1AC4C4E1-8F2E-4B82-A332-6661DED277CA}"/>
                  </a:ext>
                </a:extLst>
              </p:cNvPr>
              <p:cNvGrpSpPr/>
              <p:nvPr/>
            </p:nvGrpSpPr>
            <p:grpSpPr>
              <a:xfrm>
                <a:off x="9192349" y="5726035"/>
                <a:ext cx="1512163" cy="738491"/>
                <a:chOff x="1631508" y="6056009"/>
                <a:chExt cx="1512163" cy="738491"/>
              </a:xfrm>
            </p:grpSpPr>
            <p:cxnSp>
              <p:nvCxnSpPr>
                <p:cNvPr id="10" name="Straight Arrow Connector 9">
                  <a:extLst>
                    <a:ext uri="{FF2B5EF4-FFF2-40B4-BE49-F238E27FC236}">
                      <a16:creationId xmlns:a16="http://schemas.microsoft.com/office/drawing/2014/main" id="{DC56DE54-2E08-4E74-8782-9F981ABCBBE3}"/>
                    </a:ext>
                  </a:extLst>
                </p:cNvPr>
                <p:cNvCxnSpPr/>
                <p:nvPr/>
              </p:nvCxnSpPr>
              <p:spPr bwMode="auto">
                <a:xfrm flipV="1">
                  <a:off x="1775520" y="6093296"/>
                  <a:ext cx="0" cy="461492"/>
                </a:xfrm>
                <a:prstGeom prst="straightConnector1">
                  <a:avLst/>
                </a:prstGeom>
                <a:solidFill>
                  <a:srgbClr val="00B8FF"/>
                </a:solidFill>
                <a:ln w="9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sp>
              <p:nvSpPr>
                <p:cNvPr id="11" name="TextBox 10">
                  <a:extLst>
                    <a:ext uri="{FF2B5EF4-FFF2-40B4-BE49-F238E27FC236}">
                      <a16:creationId xmlns:a16="http://schemas.microsoft.com/office/drawing/2014/main" id="{56B368F1-8386-4C91-B482-39CEAAAC9E83}"/>
                    </a:ext>
                  </a:extLst>
                </p:cNvPr>
                <p:cNvSpPr txBox="1"/>
                <p:nvPr/>
              </p:nvSpPr>
              <p:spPr>
                <a:xfrm>
                  <a:off x="1631508" y="6517501"/>
                  <a:ext cx="1512163" cy="276999"/>
                </a:xfrm>
                <a:prstGeom prst="rect">
                  <a:avLst/>
                </a:prstGeom>
                <a:noFill/>
                <a:ln>
                  <a:solidFill>
                    <a:srgbClr val="FF0000"/>
                  </a:solidFill>
                </a:ln>
              </p:spPr>
              <p:txBody>
                <a:bodyPr wrap="square" rtlCol="0">
                  <a:spAutoFit/>
                </a:bodyPr>
                <a:lstStyle/>
                <a:p>
                  <a:pPr algn="ctr"/>
                  <a:r>
                    <a:rPr lang="en-US" dirty="0">
                      <a:solidFill>
                        <a:srgbClr val="FF0000"/>
                      </a:solidFill>
                    </a:rPr>
                    <a:t>recontend</a:t>
                  </a:r>
                  <a:endParaRPr lang="en-SG" dirty="0">
                    <a:solidFill>
                      <a:srgbClr val="FF0000"/>
                    </a:solidFill>
                  </a:endParaRPr>
                </a:p>
              </p:txBody>
            </p:sp>
            <p:cxnSp>
              <p:nvCxnSpPr>
                <p:cNvPr id="12" name="Straight Arrow Connector 11">
                  <a:extLst>
                    <a:ext uri="{FF2B5EF4-FFF2-40B4-BE49-F238E27FC236}">
                      <a16:creationId xmlns:a16="http://schemas.microsoft.com/office/drawing/2014/main" id="{F568FD1A-6EFD-44F4-9E28-EF80B87BC278}"/>
                    </a:ext>
                  </a:extLst>
                </p:cNvPr>
                <p:cNvCxnSpPr/>
                <p:nvPr/>
              </p:nvCxnSpPr>
              <p:spPr bwMode="auto">
                <a:xfrm flipV="1">
                  <a:off x="2207567" y="6093296"/>
                  <a:ext cx="0" cy="461492"/>
                </a:xfrm>
                <a:prstGeom prst="straightConnector1">
                  <a:avLst/>
                </a:prstGeom>
                <a:solidFill>
                  <a:srgbClr val="00B8FF"/>
                </a:solidFill>
                <a:ln w="9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cxnSp>
              <p:nvCxnSpPr>
                <p:cNvPr id="13" name="Straight Arrow Connector 12">
                  <a:extLst>
                    <a:ext uri="{FF2B5EF4-FFF2-40B4-BE49-F238E27FC236}">
                      <a16:creationId xmlns:a16="http://schemas.microsoft.com/office/drawing/2014/main" id="{ECEE74A9-2286-4BB5-B0ED-ED25799982C5}"/>
                    </a:ext>
                  </a:extLst>
                </p:cNvPr>
                <p:cNvCxnSpPr/>
                <p:nvPr/>
              </p:nvCxnSpPr>
              <p:spPr bwMode="auto">
                <a:xfrm flipV="1">
                  <a:off x="2711623" y="6056009"/>
                  <a:ext cx="0" cy="461492"/>
                </a:xfrm>
                <a:prstGeom prst="straightConnector1">
                  <a:avLst/>
                </a:prstGeom>
                <a:solidFill>
                  <a:srgbClr val="00B8FF"/>
                </a:solidFill>
                <a:ln w="9525" cap="flat" cmpd="sng" algn="ctr">
                  <a:solidFill>
                    <a:srgbClr val="FF0000"/>
                  </a:solidFill>
                  <a:prstDash val="solid"/>
                  <a:round/>
                  <a:headEnd type="none" w="med" len="med"/>
                  <a:tailEnd type="triangle"/>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cxnSp>
          </p:grpSp>
        </p:grpSp>
        <p:sp>
          <p:nvSpPr>
            <p:cNvPr id="14" name="TextBox 13">
              <a:extLst>
                <a:ext uri="{FF2B5EF4-FFF2-40B4-BE49-F238E27FC236}">
                  <a16:creationId xmlns:a16="http://schemas.microsoft.com/office/drawing/2014/main" id="{057CEE49-B505-434D-A3EE-C897E3DF549F}"/>
                </a:ext>
              </a:extLst>
            </p:cNvPr>
            <p:cNvSpPr txBox="1"/>
            <p:nvPr/>
          </p:nvSpPr>
          <p:spPr>
            <a:xfrm>
              <a:off x="8843047" y="764704"/>
              <a:ext cx="2293513" cy="276999"/>
            </a:xfrm>
            <a:prstGeom prst="rect">
              <a:avLst/>
            </a:prstGeom>
            <a:noFill/>
          </p:spPr>
          <p:txBody>
            <a:bodyPr wrap="none" rtlCol="0">
              <a:spAutoFit/>
            </a:bodyPr>
            <a:lstStyle/>
            <a:p>
              <a:r>
                <a:rPr lang="en-US" b="1" u="sng" dirty="0">
                  <a:solidFill>
                    <a:schemeClr val="tx1"/>
                  </a:solidFill>
                </a:rPr>
                <a:t>An inventory round for 250 tags</a:t>
              </a:r>
              <a:endParaRPr lang="en-SG" b="1" u="sng" dirty="0">
                <a:solidFill>
                  <a:schemeClr val="tx1"/>
                </a:solidFill>
              </a:endParaRPr>
            </a:p>
          </p:txBody>
        </p:sp>
      </p:grpSp>
      <p:sp>
        <p:nvSpPr>
          <p:cNvPr id="2" name="Title 1">
            <a:extLst>
              <a:ext uri="{FF2B5EF4-FFF2-40B4-BE49-F238E27FC236}">
                <a16:creationId xmlns:a16="http://schemas.microsoft.com/office/drawing/2014/main" id="{9AD74AD7-DB4B-4340-9ED7-1426CD73DA33}"/>
              </a:ext>
            </a:extLst>
          </p:cNvPr>
          <p:cNvSpPr>
            <a:spLocks noGrp="1"/>
          </p:cNvSpPr>
          <p:nvPr>
            <p:ph type="title"/>
          </p:nvPr>
        </p:nvSpPr>
        <p:spPr>
          <a:xfrm>
            <a:off x="1007436" y="620688"/>
            <a:ext cx="10352617" cy="509994"/>
          </a:xfrm>
        </p:spPr>
        <p:txBody>
          <a:bodyPr/>
          <a:lstStyle/>
          <a:p>
            <a:r>
              <a:rPr lang="en-US" altLang="zh-CN" sz="2800" b="1" kern="1200" dirty="0">
                <a:solidFill>
                  <a:srgbClr val="1D1D1A"/>
                </a:solidFill>
                <a:latin typeface="Arial" panose="020B0604020202020204" pitchFamily="34" charset="0"/>
                <a:ea typeface="Microsoft YaHei" panose="020B0503020204020204" pitchFamily="34" charset="-122"/>
              </a:rPr>
              <a:t>Recontend</a:t>
            </a:r>
          </a:p>
        </p:txBody>
      </p:sp>
      <p:sp>
        <p:nvSpPr>
          <p:cNvPr id="5" name="Slide Number Placeholder 4">
            <a:extLst>
              <a:ext uri="{FF2B5EF4-FFF2-40B4-BE49-F238E27FC236}">
                <a16:creationId xmlns:a16="http://schemas.microsoft.com/office/drawing/2014/main" id="{E6A164C6-9CF2-4B4F-A398-2C210BED564D}"/>
              </a:ext>
            </a:extLst>
          </p:cNvPr>
          <p:cNvSpPr>
            <a:spLocks noGrp="1"/>
          </p:cNvSpPr>
          <p:nvPr>
            <p:ph type="sldNum" idx="10"/>
          </p:nvPr>
        </p:nvSpPr>
        <p:spPr/>
        <p:txBody>
          <a:bodyPr/>
          <a:lstStyle/>
          <a:p>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r>
              <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rPr>
              <a:t>Slide </a:t>
            </a:r>
            <a:fld id="{1F551F72-38F2-479C-990C-DF0D2C0B1F2C}" type="slidenum">
              <a:rPr kumimoji="0" lang="en-US" altLang="en-US" sz="1200" b="0" i="0" u="none" strike="noStrike" kern="1200" cap="none" spc="0" normalizeH="0" baseline="0" noProof="0" smtClean="0">
                <a:ln>
                  <a:noFill/>
                </a:ln>
                <a:solidFill>
                  <a:srgbClr val="000000"/>
                </a:solidFill>
                <a:effectLst/>
                <a:uLnTx/>
                <a:uFillTx/>
                <a:latin typeface="Times New Roman" panose="02020603050405020304" pitchFamily="18" charset="0"/>
                <a:ea typeface="MS PGothic" panose="020B0600070205080204" pitchFamily="34" charset="-128"/>
              </a:rPr>
              <a:pPr marL="0" marR="0" lvl="0" indent="0" algn="ctr" defTabSz="449263" rtl="0" eaLnBrk="1" fontAlgn="base" latinLnBrk="0" hangingPunct="1">
                <a:lnSpc>
                  <a:spcPct val="100000"/>
                </a:lnSpc>
                <a:spcBef>
                  <a:spcPct val="0"/>
                </a:spcBef>
                <a:spcAft>
                  <a:spcPct val="0"/>
                </a:spcAft>
                <a:buClrTx/>
                <a:buSzPct val="100000"/>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defRPr/>
              </a:pPr>
              <a:t>9</a:t>
            </a:fld>
            <a:endParaRPr kumimoji="0" lang="en-US" altLang="en-US" sz="1200" b="0" i="0" u="none" strike="noStrike" kern="1200" cap="none" spc="0" normalizeH="0" baseline="0" noProof="0" dirty="0">
              <a:ln>
                <a:noFill/>
              </a:ln>
              <a:solidFill>
                <a:srgbClr val="000000"/>
              </a:solidFill>
              <a:effectLst/>
              <a:uLnTx/>
              <a:uFillTx/>
              <a:latin typeface="Times New Roman" panose="02020603050405020304" pitchFamily="18" charset="0"/>
              <a:ea typeface="MS PGothic" panose="020B0600070205080204" pitchFamily="34" charset="-128"/>
            </a:endParaRPr>
          </a:p>
        </p:txBody>
      </p:sp>
      <p:sp>
        <p:nvSpPr>
          <p:cNvPr id="22" name="TextBox 21">
            <a:extLst>
              <a:ext uri="{FF2B5EF4-FFF2-40B4-BE49-F238E27FC236}">
                <a16:creationId xmlns:a16="http://schemas.microsoft.com/office/drawing/2014/main" id="{F2651C39-30CD-495E-B951-D08518DE118C}"/>
              </a:ext>
            </a:extLst>
          </p:cNvPr>
          <p:cNvSpPr txBox="1"/>
          <p:nvPr/>
        </p:nvSpPr>
        <p:spPr>
          <a:xfrm>
            <a:off x="47327" y="1196752"/>
            <a:ext cx="8280915" cy="5349157"/>
          </a:xfrm>
          <a:prstGeom prst="rect">
            <a:avLst/>
          </a:prstGeom>
          <a:noFill/>
        </p:spPr>
        <p:txBody>
          <a:bodyPr vert="horz" wrap="square" rtlCol="0">
            <a:spAutoFit/>
          </a:bodyPr>
          <a:lstStyle/>
          <a:p>
            <a:pPr marL="342900" lvl="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800" dirty="0">
                <a:solidFill>
                  <a:schemeClr val="tx1"/>
                </a:solidFill>
                <a:latin typeface="Arial"/>
                <a:ea typeface="ＭＳ Ｐゴシック"/>
              </a:rPr>
              <a:t>The doubling of the ACW is very effective in spreading out the retransmission attempts even with a very bad choice of the initial ACWmin, ACWmax values, as shown in the top figure. Given enough time (~ 2s in this example), the AMP AP is able to read 100% of the tags (250).</a:t>
            </a:r>
          </a:p>
          <a:p>
            <a:pPr marL="342900" lvl="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endParaRPr lang="en-US" sz="1800" dirty="0">
              <a:solidFill>
                <a:schemeClr val="tx1"/>
              </a:solidFill>
              <a:latin typeface="Arial"/>
              <a:ea typeface="ＭＳ Ｐゴシック"/>
            </a:endParaRPr>
          </a:p>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800" dirty="0">
                <a:solidFill>
                  <a:schemeClr val="tx1"/>
                </a:solidFill>
                <a:latin typeface="Arial"/>
                <a:ea typeface="ＭＳ Ｐゴシック"/>
              </a:rPr>
              <a:t>AMP AP may attempt to improve the time efficiency by instructing the non-AP AMP STAs to recontend with a smaller contention window (i.e., initialize ACW to ACWmin and chose a new ABO Counter in [0, </a:t>
            </a:r>
            <a:r>
              <a:rPr lang="en-US" sz="1800" dirty="0" err="1">
                <a:solidFill>
                  <a:schemeClr val="tx1"/>
                </a:solidFill>
                <a:latin typeface="Arial"/>
                <a:ea typeface="ＭＳ Ｐゴシック"/>
              </a:rPr>
              <a:t>ACWmin</a:t>
            </a:r>
            <a:r>
              <a:rPr lang="en-US" sz="1800" dirty="0">
                <a:solidFill>
                  <a:schemeClr val="tx1"/>
                </a:solidFill>
                <a:latin typeface="Arial"/>
                <a:ea typeface="ＭＳ Ｐゴシック"/>
              </a:rPr>
              <a:t>]). The AMP AP may signal </a:t>
            </a:r>
            <a:r>
              <a:rPr lang="en-US" sz="1800" dirty="0" err="1">
                <a:solidFill>
                  <a:schemeClr val="tx1"/>
                </a:solidFill>
                <a:latin typeface="Arial"/>
                <a:ea typeface="ＭＳ Ｐゴシック"/>
              </a:rPr>
              <a:t>recontend</a:t>
            </a:r>
            <a:r>
              <a:rPr lang="en-US" sz="1800" dirty="0">
                <a:solidFill>
                  <a:schemeClr val="tx1"/>
                </a:solidFill>
                <a:latin typeface="Arial"/>
                <a:ea typeface="ＭＳ Ｐゴシック"/>
              </a:rPr>
              <a:t> by setting a “</a:t>
            </a:r>
            <a:r>
              <a:rPr lang="en-US" sz="1800" dirty="0" err="1">
                <a:solidFill>
                  <a:schemeClr val="tx1"/>
                </a:solidFill>
                <a:latin typeface="Arial"/>
                <a:ea typeface="ＭＳ Ｐゴシック"/>
              </a:rPr>
              <a:t>Recontend</a:t>
            </a:r>
            <a:r>
              <a:rPr lang="en-US" sz="1800" dirty="0">
                <a:solidFill>
                  <a:schemeClr val="tx1"/>
                </a:solidFill>
                <a:latin typeface="Arial"/>
                <a:ea typeface="ＭＳ Ｐゴシック"/>
              </a:rPr>
              <a:t>” bit to 1 in the AMP Trigger frame. </a:t>
            </a:r>
          </a:p>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800" dirty="0" err="1">
                <a:solidFill>
                  <a:schemeClr val="tx1"/>
                </a:solidFill>
                <a:latin typeface="Arial"/>
                <a:ea typeface="ＭＳ Ｐゴシック"/>
              </a:rPr>
              <a:t>Recontend</a:t>
            </a:r>
            <a:r>
              <a:rPr lang="en-US" sz="1800" dirty="0">
                <a:solidFill>
                  <a:schemeClr val="tx1"/>
                </a:solidFill>
                <a:latin typeface="Arial"/>
                <a:ea typeface="ＭＳ Ｐゴシック"/>
              </a:rPr>
              <a:t> allows non-AP AMP STAs that are still contending for access, to reset their ACW (to </a:t>
            </a:r>
            <a:r>
              <a:rPr lang="en-US" sz="1800" dirty="0" err="1">
                <a:solidFill>
                  <a:schemeClr val="tx1"/>
                </a:solidFill>
                <a:latin typeface="Arial"/>
                <a:ea typeface="ＭＳ Ｐゴシック"/>
              </a:rPr>
              <a:t>ACWmin</a:t>
            </a:r>
            <a:r>
              <a:rPr lang="en-US" sz="1800" dirty="0">
                <a:solidFill>
                  <a:schemeClr val="tx1"/>
                </a:solidFill>
                <a:latin typeface="Arial"/>
                <a:ea typeface="ＭＳ Ｐゴシック"/>
              </a:rPr>
              <a:t>) &amp; pick a new ABOC and potentially chose an earlier slot.</a:t>
            </a:r>
          </a:p>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endParaRPr lang="en-US" sz="1800" dirty="0">
              <a:solidFill>
                <a:schemeClr val="tx1"/>
              </a:solidFill>
              <a:latin typeface="Arial"/>
              <a:ea typeface="ＭＳ Ｐゴシック"/>
            </a:endParaRPr>
          </a:p>
          <a:p>
            <a:pPr marL="342900" indent="-342900" defTabSz="1187323" eaLnBrk="1" fontAlgn="auto" hangingPunct="1">
              <a:lnSpc>
                <a:spcPct val="90000"/>
              </a:lnSpc>
              <a:spcBef>
                <a:spcPts val="1200"/>
              </a:spcBef>
              <a:spcAft>
                <a:spcPts val="0"/>
              </a:spcAft>
              <a:buFont typeface="Wingdings" panose="05000000000000000000" pitchFamily="2" charset="2"/>
              <a:buChar char="q"/>
              <a:tabLst>
                <a:tab pos="1207937" algn="ctr"/>
              </a:tabLst>
            </a:pPr>
            <a:r>
              <a:rPr lang="en-US" sz="1800" dirty="0">
                <a:solidFill>
                  <a:schemeClr val="tx1"/>
                </a:solidFill>
                <a:latin typeface="Arial"/>
                <a:ea typeface="ＭＳ Ｐゴシック"/>
              </a:rPr>
              <a:t>The AMP AP may use the recontend feature to decide when to terminate the random access session (e.g., if there is no uplink responses within ACWmin slots after a recontend). Or, the AMP AP may also use the feature earlier in the session to reduce the total read time (as shown in the bottom figure).</a:t>
            </a:r>
          </a:p>
        </p:txBody>
      </p:sp>
    </p:spTree>
    <p:extLst>
      <p:ext uri="{BB962C8B-B14F-4D97-AF65-F5344CB8AC3E}">
        <p14:creationId xmlns:p14="http://schemas.microsoft.com/office/powerpoint/2010/main" val="2660747886"/>
      </p:ext>
    </p:extLst>
  </p:cSld>
  <p:clrMapOvr>
    <a:masterClrMapping/>
  </p:clrMapOvr>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200" b="0" i="0" u="none" strike="noStrike" cap="none" normalizeH="0" baseline="0">
            <a:ln>
              <a:noFill/>
            </a:ln>
            <a:solidFill>
              <a:schemeClr val="bg1"/>
            </a:solidFill>
            <a:effectLst/>
            <a:latin typeface="Times New Roman" charset="0"/>
            <a:ea typeface="ＭＳ Ｐゴシック" charset="0"/>
            <a:cs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449263" rtl="0" eaLnBrk="1" fontAlgn="base" latinLnBrk="0" hangingPunct="1">
          <a:lnSpc>
            <a:spcPct val="100000"/>
          </a:lnSpc>
          <a:spcBef>
            <a:spcPct val="0"/>
          </a:spcBef>
          <a:spcAft>
            <a:spcPct val="0"/>
          </a:spcAft>
          <a:buClr>
            <a:srgbClr val="000000"/>
          </a:buClr>
          <a:buSzPct val="100000"/>
          <a:buFont typeface="Times New Roman" charset="0"/>
          <a:buNone/>
          <a:tabLst/>
          <a:defRPr kumimoji="0" lang="en-GB" sz="1200" b="0" i="0" u="none" strike="noStrike" cap="none" normalizeH="0" baseline="0">
            <a:ln>
              <a:noFill/>
            </a:ln>
            <a:solidFill>
              <a:schemeClr val="bg1"/>
            </a:solidFill>
            <a:effectLst/>
            <a:latin typeface="Times New Roman" charset="0"/>
            <a:ea typeface="ＭＳ Ｐゴシック" charset="0"/>
            <a:cs typeface="ＭＳ Ｐゴシック" charset="0"/>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121062</TotalTime>
  <Words>2459</Words>
  <Application>Microsoft Office PowerPoint</Application>
  <PresentationFormat>Widescreen</PresentationFormat>
  <Paragraphs>193</Paragraphs>
  <Slides>14</Slides>
  <Notes>10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14</vt:i4>
      </vt:variant>
    </vt:vector>
  </HeadingPairs>
  <TitlesOfParts>
    <vt:vector size="24" baseType="lpstr">
      <vt:lpstr>Arial Unicode MS</vt:lpstr>
      <vt:lpstr>Microsoft YaHei</vt:lpstr>
      <vt:lpstr>ＭＳ Ｐゴシック</vt:lpstr>
      <vt:lpstr>ＭＳ Ｐゴシック</vt:lpstr>
      <vt:lpstr>SimSun</vt:lpstr>
      <vt:lpstr>Arial</vt:lpstr>
      <vt:lpstr>Courier New</vt:lpstr>
      <vt:lpstr>Times New Roman</vt:lpstr>
      <vt:lpstr>Wingdings</vt:lpstr>
      <vt:lpstr>Office Theme</vt:lpstr>
      <vt:lpstr>PowerPoint Presentation</vt:lpstr>
      <vt:lpstr>Recent related Motions in SFD</vt:lpstr>
      <vt:lpstr>Recap [5]:  AMP Random Access (Slotted)</vt:lpstr>
      <vt:lpstr>Recap [5]: AMP Random Access (Non-slotted)</vt:lpstr>
      <vt:lpstr>Discussion</vt:lpstr>
      <vt:lpstr>Session ID</vt:lpstr>
      <vt:lpstr>AMP Contention Window (ACW)</vt:lpstr>
      <vt:lpstr>Slot Duration and Number of slots</vt:lpstr>
      <vt:lpstr>Recontend</vt:lpstr>
      <vt:lpstr>Example for backscatter</vt:lpstr>
      <vt:lpstr>Summary</vt:lpstr>
      <vt:lpstr>SP 1</vt:lpstr>
      <vt:lpstr>SP 2</vt:lpstr>
      <vt:lpstr>References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Meeting Slides</dc:title>
  <dc:subject/>
  <dc:creator>rojan.chitrakar@huawei.com</dc:creator>
  <cp:keywords/>
  <dc:description/>
  <cp:lastModifiedBy>Rojan Chitrakar</cp:lastModifiedBy>
  <cp:revision>1476</cp:revision>
  <cp:lastPrinted>2000-03-07T00:55:37Z</cp:lastPrinted>
  <dcterms:created xsi:type="dcterms:W3CDTF">2016-01-17T22:48:36Z</dcterms:created>
  <dcterms:modified xsi:type="dcterms:W3CDTF">2025-09-16T20:51:02Z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2015_ms_pID_725343">
    <vt:lpwstr>(3)eS6sNnofml1dVCkvlcCiRAgcFgKnWCz/rmn5jTaeDneINF4AKEd56hMS2aW5kLBc61+1BijI
YC+zAgyaLoZi4/RQ0TjRF8pME5M92vJzkk/bffVgWQa8qS+2Z+9GE0Kc0XX5T8jxezsYK8ae
MDp0/iu8iXxU8mTmRlYILYW1QHolJtemNceLeGvBVSIVdbhVA/XiRcubt9Re7e7tO2MjCFbz
sPP2KMRoIyqgesw912</vt:lpwstr>
  </property>
  <property fmtid="{D5CDD505-2E9C-101B-9397-08002B2CF9AE}" pid="3" name="_2015_ms_pID_7253431">
    <vt:lpwstr>50gStCmKmGSMzMQki1k6ornyKYwTGNlndVM0nsjVwSVScrMh/oL0S+
+J81AWexoCvpFpGQRa9wYvVacePbiKO3/doOKbYQ7p5gW+kGqPKv+Zd0s0+I6/hZxMcHjwLf
MO43bZFJviaoAbNbQ8I5S/aBvRLM/3MmzGdXXut0M2fUFyY3u3DkPgBUMO5qgCnVnsF8a5aS
e4NHqrYzUFTIVPyA3oGgkeTj4JtR+28n2fNW</vt:lpwstr>
  </property>
  <property fmtid="{D5CDD505-2E9C-101B-9397-08002B2CF9AE}" pid="4" name="_2015_ms_pID_7253432">
    <vt:lpwstr>VQ==</vt:lpwstr>
  </property>
</Properties>
</file>