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5" r:id="rId3"/>
    <p:sldId id="321" r:id="rId4"/>
    <p:sldId id="325" r:id="rId5"/>
    <p:sldId id="322" r:id="rId6"/>
    <p:sldId id="326" r:id="rId7"/>
    <p:sldId id="329" r:id="rId8"/>
    <p:sldId id="330" r:id="rId9"/>
    <p:sldId id="323" r:id="rId10"/>
    <p:sldId id="324" r:id="rId11"/>
    <p:sldId id="327" r:id="rId12"/>
    <p:sldId id="285" r:id="rId13"/>
    <p:sldId id="332" r:id="rId14"/>
    <p:sldId id="333" r:id="rId15"/>
    <p:sldId id="320" r:id="rId16"/>
    <p:sldId id="302" r:id="rId17"/>
    <p:sldId id="328" r:id="rId18"/>
    <p:sldId id="331" r:id="rId19"/>
    <p:sldId id="274" r:id="rId20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D2913E8-33CA-461C-8541-FCDD76815F2B}">
          <p14:sldIdLst>
            <p14:sldId id="256"/>
            <p14:sldId id="275"/>
            <p14:sldId id="321"/>
            <p14:sldId id="325"/>
            <p14:sldId id="322"/>
            <p14:sldId id="326"/>
            <p14:sldId id="329"/>
            <p14:sldId id="330"/>
            <p14:sldId id="323"/>
            <p14:sldId id="324"/>
            <p14:sldId id="327"/>
            <p14:sldId id="285"/>
            <p14:sldId id="332"/>
            <p14:sldId id="333"/>
            <p14:sldId id="320"/>
            <p14:sldId id="302"/>
            <p14:sldId id="328"/>
            <p14:sldId id="331"/>
            <p14:sldId id="274"/>
          </p14:sldIdLst>
        </p14:section>
        <p14:section name="Backup slides" id="{AE74EBFC-D2D2-4A4B-B071-B79D0C3B560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48" autoAdjust="0"/>
    <p:restoredTop sz="94656" autoAdjust="0"/>
  </p:normalViewPr>
  <p:slideViewPr>
    <p:cSldViewPr>
      <p:cViewPr varScale="1">
        <p:scale>
          <a:sx n="75" d="100"/>
          <a:sy n="75" d="100"/>
        </p:scale>
        <p:origin x="96" y="570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lson Costa" userId="fa00ae9e-b4c5-4877-ac9c-2f9525e663bd" providerId="ADAL" clId="{E3104094-7091-40EC-856D-86E44F7B5F23}"/>
    <pc:docChg chg="undo custSel addSld delSld modSld sldOrd modMainMaster modSection">
      <pc:chgData name="Nelson Costa" userId="fa00ae9e-b4c5-4877-ac9c-2f9525e663bd" providerId="ADAL" clId="{E3104094-7091-40EC-856D-86E44F7B5F23}" dt="2025-09-16T02:04:51.585" v="4277" actId="20577"/>
      <pc:docMkLst>
        <pc:docMk/>
      </pc:docMkLst>
      <pc:sldChg chg="modSp mod">
        <pc:chgData name="Nelson Costa" userId="fa00ae9e-b4c5-4877-ac9c-2f9525e663bd" providerId="ADAL" clId="{E3104094-7091-40EC-856D-86E44F7B5F23}" dt="2025-09-15T04:27:38.775" v="3574" actId="20577"/>
        <pc:sldMkLst>
          <pc:docMk/>
          <pc:sldMk cId="0" sldId="256"/>
        </pc:sldMkLst>
        <pc:spChg chg="mod">
          <ac:chgData name="Nelson Costa" userId="fa00ae9e-b4c5-4877-ac9c-2f9525e663bd" providerId="ADAL" clId="{E3104094-7091-40EC-856D-86E44F7B5F23}" dt="2025-09-14T19:07:32.620" v="3426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Nelson Costa" userId="fa00ae9e-b4c5-4877-ac9c-2f9525e663bd" providerId="ADAL" clId="{E3104094-7091-40EC-856D-86E44F7B5F23}" dt="2025-09-15T04:27:38.775" v="3574" actId="20577"/>
          <ac:spMkLst>
            <pc:docMk/>
            <pc:sldMk cId="0" sldId="256"/>
            <ac:spMk id="3074" creationId="{00000000-0000-0000-0000-000000000000}"/>
          </ac:spMkLst>
        </pc:spChg>
      </pc:sldChg>
      <pc:sldChg chg="modSp mod">
        <pc:chgData name="Nelson Costa" userId="fa00ae9e-b4c5-4877-ac9c-2f9525e663bd" providerId="ADAL" clId="{E3104094-7091-40EC-856D-86E44F7B5F23}" dt="2025-09-16T02:04:35.332" v="4276" actId="20577"/>
        <pc:sldMkLst>
          <pc:docMk/>
          <pc:sldMk cId="405727792" sldId="274"/>
        </pc:sldMkLst>
        <pc:spChg chg="mod">
          <ac:chgData name="Nelson Costa" userId="fa00ae9e-b4c5-4877-ac9c-2f9525e663bd" providerId="ADAL" clId="{E3104094-7091-40EC-856D-86E44F7B5F23}" dt="2025-09-16T02:04:35.332" v="4276" actId="20577"/>
          <ac:spMkLst>
            <pc:docMk/>
            <pc:sldMk cId="405727792" sldId="274"/>
            <ac:spMk id="3" creationId="{441CD919-92C5-1710-978D-CEF3C317C077}"/>
          </ac:spMkLst>
        </pc:spChg>
        <pc:spChg chg="mod">
          <ac:chgData name="Nelson Costa" userId="fa00ae9e-b4c5-4877-ac9c-2f9525e663bd" providerId="ADAL" clId="{E3104094-7091-40EC-856D-86E44F7B5F23}" dt="2025-09-14T19:20:04.161" v="3572" actId="20577"/>
          <ac:spMkLst>
            <pc:docMk/>
            <pc:sldMk cId="405727792" sldId="274"/>
            <ac:spMk id="6" creationId="{D0F69FFE-957F-5B7A-2436-540ABCC13A64}"/>
          </ac:spMkLst>
        </pc:spChg>
      </pc:sldChg>
      <pc:sldChg chg="modSp mod">
        <pc:chgData name="Nelson Costa" userId="fa00ae9e-b4c5-4877-ac9c-2f9525e663bd" providerId="ADAL" clId="{E3104094-7091-40EC-856D-86E44F7B5F23}" dt="2025-09-11T13:20:48.100" v="3287" actId="6549"/>
        <pc:sldMkLst>
          <pc:docMk/>
          <pc:sldMk cId="946025629" sldId="275"/>
        </pc:sldMkLst>
        <pc:spChg chg="mod">
          <ac:chgData name="Nelson Costa" userId="fa00ae9e-b4c5-4877-ac9c-2f9525e663bd" providerId="ADAL" clId="{E3104094-7091-40EC-856D-86E44F7B5F23}" dt="2025-09-11T13:20:48.100" v="3287" actId="6549"/>
          <ac:spMkLst>
            <pc:docMk/>
            <pc:sldMk cId="946025629" sldId="275"/>
            <ac:spMk id="8" creationId="{1FDC6C80-918D-7A4F-6335-6C1FA41DE9D3}"/>
          </ac:spMkLst>
        </pc:spChg>
      </pc:sldChg>
      <pc:sldChg chg="modSp mod">
        <pc:chgData name="Nelson Costa" userId="fa00ae9e-b4c5-4877-ac9c-2f9525e663bd" providerId="ADAL" clId="{E3104094-7091-40EC-856D-86E44F7B5F23}" dt="2025-09-14T19:16:48.785" v="3563" actId="20577"/>
        <pc:sldMkLst>
          <pc:docMk/>
          <pc:sldMk cId="2192408796" sldId="285"/>
        </pc:sldMkLst>
        <pc:spChg chg="mod">
          <ac:chgData name="Nelson Costa" userId="fa00ae9e-b4c5-4877-ac9c-2f9525e663bd" providerId="ADAL" clId="{E3104094-7091-40EC-856D-86E44F7B5F23}" dt="2025-09-14T19:16:48.785" v="3563" actId="20577"/>
          <ac:spMkLst>
            <pc:docMk/>
            <pc:sldMk cId="2192408796" sldId="285"/>
            <ac:spMk id="3" creationId="{42D880F5-E7E9-3162-74E5-7312FF44B927}"/>
          </ac:spMkLst>
        </pc:spChg>
      </pc:sldChg>
      <pc:sldChg chg="modSp mod">
        <pc:chgData name="Nelson Costa" userId="fa00ae9e-b4c5-4877-ac9c-2f9525e663bd" providerId="ADAL" clId="{E3104094-7091-40EC-856D-86E44F7B5F23}" dt="2025-09-12T13:02:33.247" v="3409" actId="6549"/>
        <pc:sldMkLst>
          <pc:docMk/>
          <pc:sldMk cId="4271886465" sldId="302"/>
        </pc:sldMkLst>
        <pc:spChg chg="mod">
          <ac:chgData name="Nelson Costa" userId="fa00ae9e-b4c5-4877-ac9c-2f9525e663bd" providerId="ADAL" clId="{E3104094-7091-40EC-856D-86E44F7B5F23}" dt="2025-09-12T13:02:33.247" v="3409" actId="6549"/>
          <ac:spMkLst>
            <pc:docMk/>
            <pc:sldMk cId="4271886465" sldId="302"/>
            <ac:spMk id="3" creationId="{9D0793A5-62F7-C016-C0EC-430D1AE1DE52}"/>
          </ac:spMkLst>
        </pc:spChg>
        <pc:spChg chg="mod">
          <ac:chgData name="Nelson Costa" userId="fa00ae9e-b4c5-4877-ac9c-2f9525e663bd" providerId="ADAL" clId="{E3104094-7091-40EC-856D-86E44F7B5F23}" dt="2025-09-11T12:48:43.396" v="1507"/>
          <ac:spMkLst>
            <pc:docMk/>
            <pc:sldMk cId="4271886465" sldId="302"/>
            <ac:spMk id="6" creationId="{A1370FF0-AD5A-FCB2-8542-8632682EA1D3}"/>
          </ac:spMkLst>
        </pc:spChg>
      </pc:sldChg>
      <pc:sldChg chg="modSp del mod">
        <pc:chgData name="Nelson Costa" userId="fa00ae9e-b4c5-4877-ac9c-2f9525e663bd" providerId="ADAL" clId="{E3104094-7091-40EC-856D-86E44F7B5F23}" dt="2025-09-12T13:03:09.516" v="3411" actId="47"/>
        <pc:sldMkLst>
          <pc:docMk/>
          <pc:sldMk cId="1257842683" sldId="319"/>
        </pc:sldMkLst>
      </pc:sldChg>
      <pc:sldChg chg="modSp">
        <pc:chgData name="Nelson Costa" userId="fa00ae9e-b4c5-4877-ac9c-2f9525e663bd" providerId="ADAL" clId="{E3104094-7091-40EC-856D-86E44F7B5F23}" dt="2025-09-11T12:48:40.138" v="1506"/>
        <pc:sldMkLst>
          <pc:docMk/>
          <pc:sldMk cId="1260664011" sldId="320"/>
        </pc:sldMkLst>
        <pc:spChg chg="mod">
          <ac:chgData name="Nelson Costa" userId="fa00ae9e-b4c5-4877-ac9c-2f9525e663bd" providerId="ADAL" clId="{E3104094-7091-40EC-856D-86E44F7B5F23}" dt="2025-09-11T12:48:40.138" v="1506"/>
          <ac:spMkLst>
            <pc:docMk/>
            <pc:sldMk cId="1260664011" sldId="320"/>
            <ac:spMk id="6" creationId="{B9D7CD39-D7C6-1158-D85B-ADC6B2D53912}"/>
          </ac:spMkLst>
        </pc:spChg>
      </pc:sldChg>
      <pc:sldChg chg="modSp mod">
        <pc:chgData name="Nelson Costa" userId="fa00ae9e-b4c5-4877-ac9c-2f9525e663bd" providerId="ADAL" clId="{E3104094-7091-40EC-856D-86E44F7B5F23}" dt="2025-09-15T19:12:14.690" v="4139" actId="20577"/>
        <pc:sldMkLst>
          <pc:docMk/>
          <pc:sldMk cId="2407216056" sldId="321"/>
        </pc:sldMkLst>
        <pc:spChg chg="mod">
          <ac:chgData name="Nelson Costa" userId="fa00ae9e-b4c5-4877-ac9c-2f9525e663bd" providerId="ADAL" clId="{E3104094-7091-40EC-856D-86E44F7B5F23}" dt="2025-09-15T19:12:14.690" v="4139" actId="20577"/>
          <ac:spMkLst>
            <pc:docMk/>
            <pc:sldMk cId="2407216056" sldId="321"/>
            <ac:spMk id="3" creationId="{CC07F5A0-D9E3-264C-6FDC-CF95001D7D42}"/>
          </ac:spMkLst>
        </pc:spChg>
      </pc:sldChg>
      <pc:sldChg chg="modSp mod">
        <pc:chgData name="Nelson Costa" userId="fa00ae9e-b4c5-4877-ac9c-2f9525e663bd" providerId="ADAL" clId="{E3104094-7091-40EC-856D-86E44F7B5F23}" dt="2025-09-15T04:34:12.623" v="3985" actId="20577"/>
        <pc:sldMkLst>
          <pc:docMk/>
          <pc:sldMk cId="3167934688" sldId="323"/>
        </pc:sldMkLst>
        <pc:spChg chg="mod">
          <ac:chgData name="Nelson Costa" userId="fa00ae9e-b4c5-4877-ac9c-2f9525e663bd" providerId="ADAL" clId="{E3104094-7091-40EC-856D-86E44F7B5F23}" dt="2025-09-15T04:34:12.623" v="3985" actId="20577"/>
          <ac:spMkLst>
            <pc:docMk/>
            <pc:sldMk cId="3167934688" sldId="323"/>
            <ac:spMk id="3" creationId="{99C3910E-5397-681B-F4DD-BC789835C2EC}"/>
          </ac:spMkLst>
        </pc:spChg>
      </pc:sldChg>
      <pc:sldChg chg="modSp mod">
        <pc:chgData name="Nelson Costa" userId="fa00ae9e-b4c5-4877-ac9c-2f9525e663bd" providerId="ADAL" clId="{E3104094-7091-40EC-856D-86E44F7B5F23}" dt="2025-09-11T14:43:00.653" v="3375" actId="14100"/>
        <pc:sldMkLst>
          <pc:docMk/>
          <pc:sldMk cId="3067701137" sldId="325"/>
        </pc:sldMkLst>
        <pc:spChg chg="mod">
          <ac:chgData name="Nelson Costa" userId="fa00ae9e-b4c5-4877-ac9c-2f9525e663bd" providerId="ADAL" clId="{E3104094-7091-40EC-856D-86E44F7B5F23}" dt="2025-09-11T14:43:00.653" v="3375" actId="14100"/>
          <ac:spMkLst>
            <pc:docMk/>
            <pc:sldMk cId="3067701137" sldId="325"/>
            <ac:spMk id="3" creationId="{86F25F17-26FC-560C-B3D0-4E458692536B}"/>
          </ac:spMkLst>
        </pc:spChg>
      </pc:sldChg>
      <pc:sldChg chg="modSp mod">
        <pc:chgData name="Nelson Costa" userId="fa00ae9e-b4c5-4877-ac9c-2f9525e663bd" providerId="ADAL" clId="{E3104094-7091-40EC-856D-86E44F7B5F23}" dt="2025-09-16T02:04:51.585" v="4277" actId="20577"/>
        <pc:sldMkLst>
          <pc:docMk/>
          <pc:sldMk cId="3836550495" sldId="327"/>
        </pc:sldMkLst>
        <pc:spChg chg="mod">
          <ac:chgData name="Nelson Costa" userId="fa00ae9e-b4c5-4877-ac9c-2f9525e663bd" providerId="ADAL" clId="{E3104094-7091-40EC-856D-86E44F7B5F23}" dt="2025-09-16T02:04:51.585" v="4277" actId="20577"/>
          <ac:spMkLst>
            <pc:docMk/>
            <pc:sldMk cId="3836550495" sldId="327"/>
            <ac:spMk id="3" creationId="{7C4A56C4-E0DC-E52B-A308-73A16F11BEB0}"/>
          </ac:spMkLst>
        </pc:spChg>
      </pc:sldChg>
      <pc:sldChg chg="modSp mod">
        <pc:chgData name="Nelson Costa" userId="fa00ae9e-b4c5-4877-ac9c-2f9525e663bd" providerId="ADAL" clId="{E3104094-7091-40EC-856D-86E44F7B5F23}" dt="2025-09-12T13:02:38.550" v="3410" actId="6549"/>
        <pc:sldMkLst>
          <pc:docMk/>
          <pc:sldMk cId="2529497278" sldId="328"/>
        </pc:sldMkLst>
        <pc:spChg chg="mod">
          <ac:chgData name="Nelson Costa" userId="fa00ae9e-b4c5-4877-ac9c-2f9525e663bd" providerId="ADAL" clId="{E3104094-7091-40EC-856D-86E44F7B5F23}" dt="2025-09-12T13:02:38.550" v="3410" actId="6549"/>
          <ac:spMkLst>
            <pc:docMk/>
            <pc:sldMk cId="2529497278" sldId="328"/>
            <ac:spMk id="3" creationId="{F65203BC-4D9D-3EDF-5300-7485BA8A9516}"/>
          </ac:spMkLst>
        </pc:spChg>
        <pc:spChg chg="mod">
          <ac:chgData name="Nelson Costa" userId="fa00ae9e-b4c5-4877-ac9c-2f9525e663bd" providerId="ADAL" clId="{E3104094-7091-40EC-856D-86E44F7B5F23}" dt="2025-09-11T12:48:46.755" v="1508"/>
          <ac:spMkLst>
            <pc:docMk/>
            <pc:sldMk cId="2529497278" sldId="328"/>
            <ac:spMk id="6" creationId="{A2757850-173A-E6C2-ECDE-172E5F72B8F4}"/>
          </ac:spMkLst>
        </pc:spChg>
      </pc:sldChg>
      <pc:sldChg chg="addSp delSp modSp new mod ord">
        <pc:chgData name="Nelson Costa" userId="fa00ae9e-b4c5-4877-ac9c-2f9525e663bd" providerId="ADAL" clId="{E3104094-7091-40EC-856D-86E44F7B5F23}" dt="2025-09-14T19:14:31.674" v="3551" actId="20577"/>
        <pc:sldMkLst>
          <pc:docMk/>
          <pc:sldMk cId="795016258" sldId="329"/>
        </pc:sldMkLst>
        <pc:spChg chg="mod">
          <ac:chgData name="Nelson Costa" userId="fa00ae9e-b4c5-4877-ac9c-2f9525e663bd" providerId="ADAL" clId="{E3104094-7091-40EC-856D-86E44F7B5F23}" dt="2025-09-09T20:59:37.032" v="238" actId="20577"/>
          <ac:spMkLst>
            <pc:docMk/>
            <pc:sldMk cId="795016258" sldId="329"/>
            <ac:spMk id="2" creationId="{FE7FED39-7F9A-20EC-929C-38EB51712874}"/>
          </ac:spMkLst>
        </pc:spChg>
        <pc:spChg chg="mod">
          <ac:chgData name="Nelson Costa" userId="fa00ae9e-b4c5-4877-ac9c-2f9525e663bd" providerId="ADAL" clId="{E3104094-7091-40EC-856D-86E44F7B5F23}" dt="2025-09-14T19:14:31.674" v="3551" actId="20577"/>
          <ac:spMkLst>
            <pc:docMk/>
            <pc:sldMk cId="795016258" sldId="329"/>
            <ac:spMk id="3" creationId="{2D022F86-0DA0-D9E0-FDAF-5567BEBAA67B}"/>
          </ac:spMkLst>
        </pc:spChg>
        <pc:picChg chg="add mod">
          <ac:chgData name="Nelson Costa" userId="fa00ae9e-b4c5-4877-ac9c-2f9525e663bd" providerId="ADAL" clId="{E3104094-7091-40EC-856D-86E44F7B5F23}" dt="2025-09-09T23:43:42.531" v="1099" actId="1076"/>
          <ac:picMkLst>
            <pc:docMk/>
            <pc:sldMk cId="795016258" sldId="329"/>
            <ac:picMk id="12" creationId="{258CE45B-4364-E24E-D9B1-F2DAD43FC8F0}"/>
          </ac:picMkLst>
        </pc:picChg>
      </pc:sldChg>
      <pc:sldChg chg="addSp delSp modSp add mod">
        <pc:chgData name="Nelson Costa" userId="fa00ae9e-b4c5-4877-ac9c-2f9525e663bd" providerId="ADAL" clId="{E3104094-7091-40EC-856D-86E44F7B5F23}" dt="2025-09-09T23:49:41.131" v="1104" actId="113"/>
        <pc:sldMkLst>
          <pc:docMk/>
          <pc:sldMk cId="2121488347" sldId="330"/>
        </pc:sldMkLst>
        <pc:spChg chg="mod">
          <ac:chgData name="Nelson Costa" userId="fa00ae9e-b4c5-4877-ac9c-2f9525e663bd" providerId="ADAL" clId="{E3104094-7091-40EC-856D-86E44F7B5F23}" dt="2025-09-09T23:49:41.131" v="1104" actId="113"/>
          <ac:spMkLst>
            <pc:docMk/>
            <pc:sldMk cId="2121488347" sldId="330"/>
            <ac:spMk id="3" creationId="{388610CF-5EEA-B2C4-A144-AAED4F842161}"/>
          </ac:spMkLst>
        </pc:spChg>
        <pc:spChg chg="add mod">
          <ac:chgData name="Nelson Costa" userId="fa00ae9e-b4c5-4877-ac9c-2f9525e663bd" providerId="ADAL" clId="{E3104094-7091-40EC-856D-86E44F7B5F23}" dt="2025-09-09T23:43:57.682" v="1102" actId="1076"/>
          <ac:spMkLst>
            <pc:docMk/>
            <pc:sldMk cId="2121488347" sldId="330"/>
            <ac:spMk id="13" creationId="{D737B97B-BC95-FC5A-288D-48F3679FFB84}"/>
          </ac:spMkLst>
        </pc:spChg>
        <pc:picChg chg="add mod">
          <ac:chgData name="Nelson Costa" userId="fa00ae9e-b4c5-4877-ac9c-2f9525e663bd" providerId="ADAL" clId="{E3104094-7091-40EC-856D-86E44F7B5F23}" dt="2025-09-09T23:43:55.324" v="1101" actId="1076"/>
          <ac:picMkLst>
            <pc:docMk/>
            <pc:sldMk cId="2121488347" sldId="330"/>
            <ac:picMk id="12" creationId="{340EDBF7-8DDB-6A09-8A60-D437EF71748F}"/>
          </ac:picMkLst>
        </pc:picChg>
      </pc:sldChg>
      <pc:sldChg chg="modSp add del mod">
        <pc:chgData name="Nelson Costa" userId="fa00ae9e-b4c5-4877-ac9c-2f9525e663bd" providerId="ADAL" clId="{E3104094-7091-40EC-856D-86E44F7B5F23}" dt="2025-09-10T22:15:03.062" v="1329" actId="2890"/>
        <pc:sldMkLst>
          <pc:docMk/>
          <pc:sldMk cId="292698918" sldId="331"/>
        </pc:sldMkLst>
      </pc:sldChg>
      <pc:sldChg chg="modSp new mod">
        <pc:chgData name="Nelson Costa" userId="fa00ae9e-b4c5-4877-ac9c-2f9525e663bd" providerId="ADAL" clId="{E3104094-7091-40EC-856D-86E44F7B5F23}" dt="2025-09-11T12:55:25.771" v="1748" actId="20577"/>
        <pc:sldMkLst>
          <pc:docMk/>
          <pc:sldMk cId="2138669510" sldId="331"/>
        </pc:sldMkLst>
        <pc:spChg chg="mod">
          <ac:chgData name="Nelson Costa" userId="fa00ae9e-b4c5-4877-ac9c-2f9525e663bd" providerId="ADAL" clId="{E3104094-7091-40EC-856D-86E44F7B5F23}" dt="2025-09-11T12:55:25.771" v="1748" actId="20577"/>
          <ac:spMkLst>
            <pc:docMk/>
            <pc:sldMk cId="2138669510" sldId="331"/>
            <ac:spMk id="2" creationId="{CBD01E76-3854-BAA3-D240-647914FE4A0E}"/>
          </ac:spMkLst>
        </pc:spChg>
        <pc:spChg chg="mod">
          <ac:chgData name="Nelson Costa" userId="fa00ae9e-b4c5-4877-ac9c-2f9525e663bd" providerId="ADAL" clId="{E3104094-7091-40EC-856D-86E44F7B5F23}" dt="2025-09-11T12:55:17.113" v="1746" actId="20577"/>
          <ac:spMkLst>
            <pc:docMk/>
            <pc:sldMk cId="2138669510" sldId="331"/>
            <ac:spMk id="3" creationId="{62450E9B-7ABC-6954-DBBA-780ED7D4C596}"/>
          </ac:spMkLst>
        </pc:spChg>
      </pc:sldChg>
      <pc:sldChg chg="modSp add mod">
        <pc:chgData name="Nelson Costa" userId="fa00ae9e-b4c5-4877-ac9c-2f9525e663bd" providerId="ADAL" clId="{E3104094-7091-40EC-856D-86E44F7B5F23}" dt="2025-09-11T13:20:16.963" v="3286" actId="20577"/>
        <pc:sldMkLst>
          <pc:docMk/>
          <pc:sldMk cId="4086793307" sldId="332"/>
        </pc:sldMkLst>
        <pc:spChg chg="mod">
          <ac:chgData name="Nelson Costa" userId="fa00ae9e-b4c5-4877-ac9c-2f9525e663bd" providerId="ADAL" clId="{E3104094-7091-40EC-856D-86E44F7B5F23}" dt="2025-09-11T13:14:46.326" v="2964" actId="20577"/>
          <ac:spMkLst>
            <pc:docMk/>
            <pc:sldMk cId="4086793307" sldId="332"/>
            <ac:spMk id="2" creationId="{B5A3DEBC-2B71-E5DF-2D71-26FD7A213D35}"/>
          </ac:spMkLst>
        </pc:spChg>
        <pc:spChg chg="mod">
          <ac:chgData name="Nelson Costa" userId="fa00ae9e-b4c5-4877-ac9c-2f9525e663bd" providerId="ADAL" clId="{E3104094-7091-40EC-856D-86E44F7B5F23}" dt="2025-09-11T13:20:16.963" v="3286" actId="20577"/>
          <ac:spMkLst>
            <pc:docMk/>
            <pc:sldMk cId="4086793307" sldId="332"/>
            <ac:spMk id="3" creationId="{A454F764-CF53-C13F-DEC7-870852CAA62F}"/>
          </ac:spMkLst>
        </pc:spChg>
      </pc:sldChg>
      <pc:sldChg chg="add">
        <pc:chgData name="Nelson Costa" userId="fa00ae9e-b4c5-4877-ac9c-2f9525e663bd" providerId="ADAL" clId="{E3104094-7091-40EC-856D-86E44F7B5F23}" dt="2025-09-12T12:59:55.985" v="3376" actId="2890"/>
        <pc:sldMkLst>
          <pc:docMk/>
          <pc:sldMk cId="4087153011" sldId="333"/>
        </pc:sldMkLst>
      </pc:sldChg>
      <pc:sldMasterChg chg="modSp mod">
        <pc:chgData name="Nelson Costa" userId="fa00ae9e-b4c5-4877-ac9c-2f9525e663bd" providerId="ADAL" clId="{E3104094-7091-40EC-856D-86E44F7B5F23}" dt="2025-09-15T04:28:02.348" v="3576" actId="20577"/>
        <pc:sldMasterMkLst>
          <pc:docMk/>
          <pc:sldMasterMk cId="0" sldId="2147483648"/>
        </pc:sldMasterMkLst>
        <pc:spChg chg="mod">
          <ac:chgData name="Nelson Costa" userId="fa00ae9e-b4c5-4877-ac9c-2f9525e663bd" providerId="ADAL" clId="{E3104094-7091-40EC-856D-86E44F7B5F23}" dt="2025-09-15T04:28:02.348" v="3576" actId="20577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  <pc:docChgLst>
    <pc:chgData name="Nelson Costa" userId="fa00ae9e-b4c5-4877-ac9c-2f9525e663bd" providerId="ADAL" clId="{3FD8F952-C714-40FA-A5D9-BE1B2165DC73}"/>
    <pc:docChg chg="modMainMaster">
      <pc:chgData name="Nelson Costa" userId="fa00ae9e-b4c5-4877-ac9c-2f9525e663bd" providerId="ADAL" clId="{3FD8F952-C714-40FA-A5D9-BE1B2165DC73}" dt="2025-09-08T20:59:04.411" v="3" actId="20577"/>
      <pc:docMkLst>
        <pc:docMk/>
      </pc:docMkLst>
      <pc:sldMasterChg chg="modSp mod">
        <pc:chgData name="Nelson Costa" userId="fa00ae9e-b4c5-4877-ac9c-2f9525e663bd" providerId="ADAL" clId="{3FD8F952-C714-40FA-A5D9-BE1B2165DC73}" dt="2025-09-08T20:59:04.411" v="3" actId="20577"/>
        <pc:sldMasterMkLst>
          <pc:docMk/>
          <pc:sldMasterMk cId="0" sldId="2147483648"/>
        </pc:sldMasterMkLst>
        <pc:spChg chg="mod">
          <ac:chgData name="Nelson Costa" userId="fa00ae9e-b4c5-4877-ac9c-2f9525e663bd" providerId="ADAL" clId="{3FD8F952-C714-40FA-A5D9-BE1B2165DC73}" dt="2025-09-08T20:59:04.411" v="3" actId="20577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  <pc:docChgLst>
    <pc:chgData name="Nelson Costa" userId="fa00ae9e-b4c5-4877-ac9c-2f9525e663bd" providerId="ADAL" clId="{423085D2-A7BB-42E4-8ECB-2BE6960111BF}"/>
    <pc:docChg chg="undo custSel addSld delSld modSld sldOrd modMainMaster modSection">
      <pc:chgData name="Nelson Costa" userId="fa00ae9e-b4c5-4877-ac9c-2f9525e663bd" providerId="ADAL" clId="{423085D2-A7BB-42E4-8ECB-2BE6960111BF}" dt="2025-09-08T17:57:26.162" v="7775" actId="20577"/>
      <pc:docMkLst>
        <pc:docMk/>
      </pc:docMkLst>
      <pc:sldChg chg="modSp mod">
        <pc:chgData name="Nelson Costa" userId="fa00ae9e-b4c5-4877-ac9c-2f9525e663bd" providerId="ADAL" clId="{423085D2-A7BB-42E4-8ECB-2BE6960111BF}" dt="2025-09-07T17:06:29.807" v="12" actId="6549"/>
        <pc:sldMkLst>
          <pc:docMk/>
          <pc:sldMk cId="0" sldId="256"/>
        </pc:sldMkLst>
        <pc:spChg chg="mod">
          <ac:chgData name="Nelson Costa" userId="fa00ae9e-b4c5-4877-ac9c-2f9525e663bd" providerId="ADAL" clId="{423085D2-A7BB-42E4-8ECB-2BE6960111BF}" dt="2025-09-07T17:06:29.807" v="12" actId="6549"/>
          <ac:spMkLst>
            <pc:docMk/>
            <pc:sldMk cId="0" sldId="256"/>
            <ac:spMk id="3073" creationId="{00000000-0000-0000-0000-000000000000}"/>
          </ac:spMkLst>
        </pc:spChg>
      </pc:sldChg>
      <pc:sldChg chg="modSp mod">
        <pc:chgData name="Nelson Costa" userId="fa00ae9e-b4c5-4877-ac9c-2f9525e663bd" providerId="ADAL" clId="{423085D2-A7BB-42E4-8ECB-2BE6960111BF}" dt="2025-09-08T17:57:26.162" v="7775" actId="20577"/>
        <pc:sldMkLst>
          <pc:docMk/>
          <pc:sldMk cId="405727792" sldId="274"/>
        </pc:sldMkLst>
        <pc:spChg chg="mod">
          <ac:chgData name="Nelson Costa" userId="fa00ae9e-b4c5-4877-ac9c-2f9525e663bd" providerId="ADAL" clId="{423085D2-A7BB-42E4-8ECB-2BE6960111BF}" dt="2025-09-08T17:57:26.162" v="7775" actId="20577"/>
          <ac:spMkLst>
            <pc:docMk/>
            <pc:sldMk cId="405727792" sldId="274"/>
            <ac:spMk id="3" creationId="{441CD919-92C5-1710-978D-CEF3C317C077}"/>
          </ac:spMkLst>
        </pc:spChg>
      </pc:sldChg>
      <pc:sldChg chg="modSp mod">
        <pc:chgData name="Nelson Costa" userId="fa00ae9e-b4c5-4877-ac9c-2f9525e663bd" providerId="ADAL" clId="{423085D2-A7BB-42E4-8ECB-2BE6960111BF}" dt="2025-09-08T17:27:50.100" v="7626" actId="6549"/>
        <pc:sldMkLst>
          <pc:docMk/>
          <pc:sldMk cId="946025629" sldId="275"/>
        </pc:sldMkLst>
        <pc:spChg chg="mod">
          <ac:chgData name="Nelson Costa" userId="fa00ae9e-b4c5-4877-ac9c-2f9525e663bd" providerId="ADAL" clId="{423085D2-A7BB-42E4-8ECB-2BE6960111BF}" dt="2025-09-07T17:15:31.770" v="172" actId="20577"/>
          <ac:spMkLst>
            <pc:docMk/>
            <pc:sldMk cId="946025629" sldId="275"/>
            <ac:spMk id="6" creationId="{B723A3F7-3B98-27DC-E5AC-EEBFD52F700B}"/>
          </ac:spMkLst>
        </pc:spChg>
        <pc:spChg chg="mod">
          <ac:chgData name="Nelson Costa" userId="fa00ae9e-b4c5-4877-ac9c-2f9525e663bd" providerId="ADAL" clId="{423085D2-A7BB-42E4-8ECB-2BE6960111BF}" dt="2025-09-08T17:27:50.100" v="7626" actId="6549"/>
          <ac:spMkLst>
            <pc:docMk/>
            <pc:sldMk cId="946025629" sldId="275"/>
            <ac:spMk id="8" creationId="{1FDC6C80-918D-7A4F-6335-6C1FA41DE9D3}"/>
          </ac:spMkLst>
        </pc:spChg>
      </pc:sldChg>
      <pc:sldChg chg="modSp mod">
        <pc:chgData name="Nelson Costa" userId="fa00ae9e-b4c5-4877-ac9c-2f9525e663bd" providerId="ADAL" clId="{423085D2-A7BB-42E4-8ECB-2BE6960111BF}" dt="2025-09-08T13:21:21.188" v="7271" actId="20577"/>
        <pc:sldMkLst>
          <pc:docMk/>
          <pc:sldMk cId="2192408796" sldId="285"/>
        </pc:sldMkLst>
        <pc:spChg chg="mod">
          <ac:chgData name="Nelson Costa" userId="fa00ae9e-b4c5-4877-ac9c-2f9525e663bd" providerId="ADAL" clId="{423085D2-A7BB-42E4-8ECB-2BE6960111BF}" dt="2025-09-08T13:21:21.188" v="7271" actId="20577"/>
          <ac:spMkLst>
            <pc:docMk/>
            <pc:sldMk cId="2192408796" sldId="285"/>
            <ac:spMk id="3" creationId="{42D880F5-E7E9-3162-74E5-7312FF44B927}"/>
          </ac:spMkLst>
        </pc:spChg>
        <pc:spChg chg="mod">
          <ac:chgData name="Nelson Costa" userId="fa00ae9e-b4c5-4877-ac9c-2f9525e663bd" providerId="ADAL" clId="{423085D2-A7BB-42E4-8ECB-2BE6960111BF}" dt="2025-09-07T17:15:58.201" v="193" actId="20577"/>
          <ac:spMkLst>
            <pc:docMk/>
            <pc:sldMk cId="2192408796" sldId="285"/>
            <ac:spMk id="6" creationId="{6B2CA5BD-29A6-E6B7-1A63-BB312B8A7A0A}"/>
          </ac:spMkLst>
        </pc:spChg>
      </pc:sldChg>
      <pc:sldChg chg="modSp mod">
        <pc:chgData name="Nelson Costa" userId="fa00ae9e-b4c5-4877-ac9c-2f9525e663bd" providerId="ADAL" clId="{423085D2-A7BB-42E4-8ECB-2BE6960111BF}" dt="2025-09-08T13:57:47.290" v="7499" actId="20577"/>
        <pc:sldMkLst>
          <pc:docMk/>
          <pc:sldMk cId="4271886465" sldId="302"/>
        </pc:sldMkLst>
        <pc:spChg chg="mod">
          <ac:chgData name="Nelson Costa" userId="fa00ae9e-b4c5-4877-ac9c-2f9525e663bd" providerId="ADAL" clId="{423085D2-A7BB-42E4-8ECB-2BE6960111BF}" dt="2025-09-08T13:19:52.689" v="7211" actId="20577"/>
          <ac:spMkLst>
            <pc:docMk/>
            <pc:sldMk cId="4271886465" sldId="302"/>
            <ac:spMk id="2" creationId="{36AE5C59-72CF-CC98-2BA9-9597936AE4DC}"/>
          </ac:spMkLst>
        </pc:spChg>
        <pc:spChg chg="mod">
          <ac:chgData name="Nelson Costa" userId="fa00ae9e-b4c5-4877-ac9c-2f9525e663bd" providerId="ADAL" clId="{423085D2-A7BB-42E4-8ECB-2BE6960111BF}" dt="2025-09-08T13:57:47.290" v="7499" actId="20577"/>
          <ac:spMkLst>
            <pc:docMk/>
            <pc:sldMk cId="4271886465" sldId="302"/>
            <ac:spMk id="3" creationId="{9D0793A5-62F7-C016-C0EC-430D1AE1DE52}"/>
          </ac:spMkLst>
        </pc:spChg>
      </pc:sldChg>
      <pc:sldChg chg="del">
        <pc:chgData name="Nelson Costa" userId="fa00ae9e-b4c5-4877-ac9c-2f9525e663bd" providerId="ADAL" clId="{423085D2-A7BB-42E4-8ECB-2BE6960111BF}" dt="2025-09-07T17:15:36.224" v="173" actId="47"/>
        <pc:sldMkLst>
          <pc:docMk/>
          <pc:sldMk cId="719656641" sldId="308"/>
        </pc:sldMkLst>
      </pc:sldChg>
      <pc:sldChg chg="del">
        <pc:chgData name="Nelson Costa" userId="fa00ae9e-b4c5-4877-ac9c-2f9525e663bd" providerId="ADAL" clId="{423085D2-A7BB-42E4-8ECB-2BE6960111BF}" dt="2025-09-07T17:17:16.954" v="211" actId="47"/>
        <pc:sldMkLst>
          <pc:docMk/>
          <pc:sldMk cId="2053386061" sldId="310"/>
        </pc:sldMkLst>
      </pc:sldChg>
      <pc:sldChg chg="delSp modSp add del mod">
        <pc:chgData name="Nelson Costa" userId="fa00ae9e-b4c5-4877-ac9c-2f9525e663bd" providerId="ADAL" clId="{423085D2-A7BB-42E4-8ECB-2BE6960111BF}" dt="2025-09-07T21:08:02.337" v="4939" actId="47"/>
        <pc:sldMkLst>
          <pc:docMk/>
          <pc:sldMk cId="3702430877" sldId="310"/>
        </pc:sldMkLst>
      </pc:sldChg>
      <pc:sldChg chg="del">
        <pc:chgData name="Nelson Costa" userId="fa00ae9e-b4c5-4877-ac9c-2f9525e663bd" providerId="ADAL" clId="{423085D2-A7BB-42E4-8ECB-2BE6960111BF}" dt="2025-09-07T17:15:37.406" v="174" actId="47"/>
        <pc:sldMkLst>
          <pc:docMk/>
          <pc:sldMk cId="3457298020" sldId="313"/>
        </pc:sldMkLst>
      </pc:sldChg>
      <pc:sldChg chg="del">
        <pc:chgData name="Nelson Costa" userId="fa00ae9e-b4c5-4877-ac9c-2f9525e663bd" providerId="ADAL" clId="{423085D2-A7BB-42E4-8ECB-2BE6960111BF}" dt="2025-09-07T17:15:38.193" v="175" actId="47"/>
        <pc:sldMkLst>
          <pc:docMk/>
          <pc:sldMk cId="1319267672" sldId="314"/>
        </pc:sldMkLst>
      </pc:sldChg>
      <pc:sldChg chg="del">
        <pc:chgData name="Nelson Costa" userId="fa00ae9e-b4c5-4877-ac9c-2f9525e663bd" providerId="ADAL" clId="{423085D2-A7BB-42E4-8ECB-2BE6960111BF}" dt="2025-09-07T17:15:38.913" v="176" actId="47"/>
        <pc:sldMkLst>
          <pc:docMk/>
          <pc:sldMk cId="137284575" sldId="315"/>
        </pc:sldMkLst>
      </pc:sldChg>
      <pc:sldChg chg="del">
        <pc:chgData name="Nelson Costa" userId="fa00ae9e-b4c5-4877-ac9c-2f9525e663bd" providerId="ADAL" clId="{423085D2-A7BB-42E4-8ECB-2BE6960111BF}" dt="2025-09-07T17:15:39.695" v="177" actId="47"/>
        <pc:sldMkLst>
          <pc:docMk/>
          <pc:sldMk cId="2633297406" sldId="318"/>
        </pc:sldMkLst>
      </pc:sldChg>
      <pc:sldChg chg="modSp add del mod ord">
        <pc:chgData name="Nelson Costa" userId="fa00ae9e-b4c5-4877-ac9c-2f9525e663bd" providerId="ADAL" clId="{423085D2-A7BB-42E4-8ECB-2BE6960111BF}" dt="2025-09-08T13:18:00.607" v="7057" actId="6549"/>
        <pc:sldMkLst>
          <pc:docMk/>
          <pc:sldMk cId="1257842683" sldId="319"/>
        </pc:sldMkLst>
      </pc:sldChg>
      <pc:sldChg chg="modSp add del mod ord">
        <pc:chgData name="Nelson Costa" userId="fa00ae9e-b4c5-4877-ac9c-2f9525e663bd" providerId="ADAL" clId="{423085D2-A7BB-42E4-8ECB-2BE6960111BF}" dt="2025-09-08T17:53:12.183" v="7772" actId="6549"/>
        <pc:sldMkLst>
          <pc:docMk/>
          <pc:sldMk cId="1260664011" sldId="320"/>
        </pc:sldMkLst>
        <pc:spChg chg="mod">
          <ac:chgData name="Nelson Costa" userId="fa00ae9e-b4c5-4877-ac9c-2f9525e663bd" providerId="ADAL" clId="{423085D2-A7BB-42E4-8ECB-2BE6960111BF}" dt="2025-09-08T13:11:26.798" v="6711" actId="20577"/>
          <ac:spMkLst>
            <pc:docMk/>
            <pc:sldMk cId="1260664011" sldId="320"/>
            <ac:spMk id="2" creationId="{48C1C8C4-D872-1983-64B5-A787F11BBCB7}"/>
          </ac:spMkLst>
        </pc:spChg>
        <pc:spChg chg="mod">
          <ac:chgData name="Nelson Costa" userId="fa00ae9e-b4c5-4877-ac9c-2f9525e663bd" providerId="ADAL" clId="{423085D2-A7BB-42E4-8ECB-2BE6960111BF}" dt="2025-09-08T17:53:12.183" v="7772" actId="6549"/>
          <ac:spMkLst>
            <pc:docMk/>
            <pc:sldMk cId="1260664011" sldId="320"/>
            <ac:spMk id="3" creationId="{BFE2CE12-045B-6A07-CC39-E0F869B9F400}"/>
          </ac:spMkLst>
        </pc:spChg>
      </pc:sldChg>
      <pc:sldChg chg="addSp delSp modSp new mod">
        <pc:chgData name="Nelson Costa" userId="fa00ae9e-b4c5-4877-ac9c-2f9525e663bd" providerId="ADAL" clId="{423085D2-A7BB-42E4-8ECB-2BE6960111BF}" dt="2025-09-08T17:29:22.204" v="7644" actId="20577"/>
        <pc:sldMkLst>
          <pc:docMk/>
          <pc:sldMk cId="2407216056" sldId="321"/>
        </pc:sldMkLst>
        <pc:spChg chg="mod">
          <ac:chgData name="Nelson Costa" userId="fa00ae9e-b4c5-4877-ac9c-2f9525e663bd" providerId="ADAL" clId="{423085D2-A7BB-42E4-8ECB-2BE6960111BF}" dt="2025-09-07T17:33:08.303" v="409" actId="20577"/>
          <ac:spMkLst>
            <pc:docMk/>
            <pc:sldMk cId="2407216056" sldId="321"/>
            <ac:spMk id="2" creationId="{C42DEAF9-DE94-EC3C-9540-5134E99360B1}"/>
          </ac:spMkLst>
        </pc:spChg>
        <pc:spChg chg="add del mod">
          <ac:chgData name="Nelson Costa" userId="fa00ae9e-b4c5-4877-ac9c-2f9525e663bd" providerId="ADAL" clId="{423085D2-A7BB-42E4-8ECB-2BE6960111BF}" dt="2025-09-08T17:29:22.204" v="7644" actId="20577"/>
          <ac:spMkLst>
            <pc:docMk/>
            <pc:sldMk cId="2407216056" sldId="321"/>
            <ac:spMk id="3" creationId="{CC07F5A0-D9E3-264C-6FDC-CF95001D7D42}"/>
          </ac:spMkLst>
        </pc:spChg>
        <pc:picChg chg="add mod">
          <ac:chgData name="Nelson Costa" userId="fa00ae9e-b4c5-4877-ac9c-2f9525e663bd" providerId="ADAL" clId="{423085D2-A7BB-42E4-8ECB-2BE6960111BF}" dt="2025-09-07T18:30:05.295" v="1034" actId="14100"/>
          <ac:picMkLst>
            <pc:docMk/>
            <pc:sldMk cId="2407216056" sldId="321"/>
            <ac:picMk id="12" creationId="{1A409BDE-EBD7-F41F-7E1A-472EA70C3369}"/>
          </ac:picMkLst>
        </pc:picChg>
        <pc:picChg chg="add mod modCrop">
          <ac:chgData name="Nelson Costa" userId="fa00ae9e-b4c5-4877-ac9c-2f9525e663bd" providerId="ADAL" clId="{423085D2-A7BB-42E4-8ECB-2BE6960111BF}" dt="2025-09-07T18:30:38.542" v="1038" actId="732"/>
          <ac:picMkLst>
            <pc:docMk/>
            <pc:sldMk cId="2407216056" sldId="321"/>
            <ac:picMk id="14" creationId="{6444FD0D-F86F-8084-8EFE-AE736E9272EE}"/>
          </ac:picMkLst>
        </pc:picChg>
      </pc:sldChg>
      <pc:sldChg chg="del">
        <pc:chgData name="Nelson Costa" userId="fa00ae9e-b4c5-4877-ac9c-2f9525e663bd" providerId="ADAL" clId="{423085D2-A7BB-42E4-8ECB-2BE6960111BF}" dt="2025-09-07T17:15:40.839" v="178" actId="47"/>
        <pc:sldMkLst>
          <pc:docMk/>
          <pc:sldMk cId="3756897990" sldId="321"/>
        </pc:sldMkLst>
      </pc:sldChg>
      <pc:sldChg chg="addSp modSp add mod">
        <pc:chgData name="Nelson Costa" userId="fa00ae9e-b4c5-4877-ac9c-2f9525e663bd" providerId="ADAL" clId="{423085D2-A7BB-42E4-8ECB-2BE6960111BF}" dt="2025-09-08T17:31:56.379" v="7647" actId="20577"/>
        <pc:sldMkLst>
          <pc:docMk/>
          <pc:sldMk cId="1563223097" sldId="322"/>
        </pc:sldMkLst>
        <pc:spChg chg="mod">
          <ac:chgData name="Nelson Costa" userId="fa00ae9e-b4c5-4877-ac9c-2f9525e663bd" providerId="ADAL" clId="{423085D2-A7BB-42E4-8ECB-2BE6960111BF}" dt="2025-09-07T20:21:45.701" v="3223" actId="20577"/>
          <ac:spMkLst>
            <pc:docMk/>
            <pc:sldMk cId="1563223097" sldId="322"/>
            <ac:spMk id="2" creationId="{F7FA33BD-48B2-C635-CCB4-F6F975BB55F0}"/>
          </ac:spMkLst>
        </pc:spChg>
        <pc:spChg chg="mod ord">
          <ac:chgData name="Nelson Costa" userId="fa00ae9e-b4c5-4877-ac9c-2f9525e663bd" providerId="ADAL" clId="{423085D2-A7BB-42E4-8ECB-2BE6960111BF}" dt="2025-09-07T20:55:39.084" v="4295" actId="20577"/>
          <ac:spMkLst>
            <pc:docMk/>
            <pc:sldMk cId="1563223097" sldId="322"/>
            <ac:spMk id="3" creationId="{5C2A30A0-2184-1F49-8664-6A491E11ECA6}"/>
          </ac:spMkLst>
        </pc:spChg>
        <pc:spChg chg="add mod">
          <ac:chgData name="Nelson Costa" userId="fa00ae9e-b4c5-4877-ac9c-2f9525e663bd" providerId="ADAL" clId="{423085D2-A7BB-42E4-8ECB-2BE6960111BF}" dt="2025-09-08T17:31:56.379" v="7647" actId="20577"/>
          <ac:spMkLst>
            <pc:docMk/>
            <pc:sldMk cId="1563223097" sldId="322"/>
            <ac:spMk id="9" creationId="{A421C33C-4509-469B-921D-AACD1A481745}"/>
          </ac:spMkLst>
        </pc:spChg>
        <pc:picChg chg="add mod">
          <ac:chgData name="Nelson Costa" userId="fa00ae9e-b4c5-4877-ac9c-2f9525e663bd" providerId="ADAL" clId="{423085D2-A7BB-42E4-8ECB-2BE6960111BF}" dt="2025-09-07T20:38:37.507" v="3603" actId="1076"/>
          <ac:picMkLst>
            <pc:docMk/>
            <pc:sldMk cId="1563223097" sldId="322"/>
            <ac:picMk id="8" creationId="{3559D4BA-C494-E929-33D3-6A3E1E7849CB}"/>
          </ac:picMkLst>
        </pc:picChg>
      </pc:sldChg>
      <pc:sldChg chg="del">
        <pc:chgData name="Nelson Costa" userId="fa00ae9e-b4c5-4877-ac9c-2f9525e663bd" providerId="ADAL" clId="{423085D2-A7BB-42E4-8ECB-2BE6960111BF}" dt="2025-09-07T17:15:46.721" v="179" actId="47"/>
        <pc:sldMkLst>
          <pc:docMk/>
          <pc:sldMk cId="3393826221" sldId="322"/>
        </pc:sldMkLst>
      </pc:sldChg>
      <pc:sldChg chg="modSp add mod">
        <pc:chgData name="Nelson Costa" userId="fa00ae9e-b4c5-4877-ac9c-2f9525e663bd" providerId="ADAL" clId="{423085D2-A7BB-42E4-8ECB-2BE6960111BF}" dt="2025-09-08T17:36:17.727" v="7658" actId="6549"/>
        <pc:sldMkLst>
          <pc:docMk/>
          <pc:sldMk cId="3167934688" sldId="323"/>
        </pc:sldMkLst>
        <pc:spChg chg="mod">
          <ac:chgData name="Nelson Costa" userId="fa00ae9e-b4c5-4877-ac9c-2f9525e663bd" providerId="ADAL" clId="{423085D2-A7BB-42E4-8ECB-2BE6960111BF}" dt="2025-09-07T17:20:25.078" v="329" actId="20577"/>
          <ac:spMkLst>
            <pc:docMk/>
            <pc:sldMk cId="3167934688" sldId="323"/>
            <ac:spMk id="2" creationId="{70BF5BC6-2DED-97D9-E6AF-89451A53CE21}"/>
          </ac:spMkLst>
        </pc:spChg>
        <pc:spChg chg="mod">
          <ac:chgData name="Nelson Costa" userId="fa00ae9e-b4c5-4877-ac9c-2f9525e663bd" providerId="ADAL" clId="{423085D2-A7BB-42E4-8ECB-2BE6960111BF}" dt="2025-09-08T17:36:17.727" v="7658" actId="6549"/>
          <ac:spMkLst>
            <pc:docMk/>
            <pc:sldMk cId="3167934688" sldId="323"/>
            <ac:spMk id="3" creationId="{99C3910E-5397-681B-F4DD-BC789835C2EC}"/>
          </ac:spMkLst>
        </pc:spChg>
      </pc:sldChg>
      <pc:sldChg chg="modSp new mod">
        <pc:chgData name="Nelson Costa" userId="fa00ae9e-b4c5-4877-ac9c-2f9525e663bd" providerId="ADAL" clId="{423085D2-A7BB-42E4-8ECB-2BE6960111BF}" dt="2025-09-08T17:45:48.228" v="7695" actId="20577"/>
        <pc:sldMkLst>
          <pc:docMk/>
          <pc:sldMk cId="2916088998" sldId="324"/>
        </pc:sldMkLst>
        <pc:spChg chg="mod">
          <ac:chgData name="Nelson Costa" userId="fa00ae9e-b4c5-4877-ac9c-2f9525e663bd" providerId="ADAL" clId="{423085D2-A7BB-42E4-8ECB-2BE6960111BF}" dt="2025-09-07T17:20:59.973" v="358" actId="20577"/>
          <ac:spMkLst>
            <pc:docMk/>
            <pc:sldMk cId="2916088998" sldId="324"/>
            <ac:spMk id="2" creationId="{13F7815D-BEA0-26A8-0125-81F481FB4D43}"/>
          </ac:spMkLst>
        </pc:spChg>
        <pc:spChg chg="mod">
          <ac:chgData name="Nelson Costa" userId="fa00ae9e-b4c5-4877-ac9c-2f9525e663bd" providerId="ADAL" clId="{423085D2-A7BB-42E4-8ECB-2BE6960111BF}" dt="2025-09-08T17:45:48.228" v="7695" actId="20577"/>
          <ac:spMkLst>
            <pc:docMk/>
            <pc:sldMk cId="2916088998" sldId="324"/>
            <ac:spMk id="3" creationId="{1E617975-D642-DCB2-3D2E-2C44AB9AA9A6}"/>
          </ac:spMkLst>
        </pc:spChg>
      </pc:sldChg>
      <pc:sldChg chg="addSp modSp add mod">
        <pc:chgData name="Nelson Costa" userId="fa00ae9e-b4c5-4877-ac9c-2f9525e663bd" providerId="ADAL" clId="{423085D2-A7BB-42E4-8ECB-2BE6960111BF}" dt="2025-09-07T20:57:28.762" v="4306" actId="20577"/>
        <pc:sldMkLst>
          <pc:docMk/>
          <pc:sldMk cId="3067701137" sldId="325"/>
        </pc:sldMkLst>
        <pc:spChg chg="mod">
          <ac:chgData name="Nelson Costa" userId="fa00ae9e-b4c5-4877-ac9c-2f9525e663bd" providerId="ADAL" clId="{423085D2-A7BB-42E4-8ECB-2BE6960111BF}" dt="2025-09-07T19:50:48.514" v="1897" actId="20577"/>
          <ac:spMkLst>
            <pc:docMk/>
            <pc:sldMk cId="3067701137" sldId="325"/>
            <ac:spMk id="2" creationId="{B6362C98-2F83-BAB4-0B40-AFAAD0BE058C}"/>
          </ac:spMkLst>
        </pc:spChg>
        <pc:spChg chg="mod">
          <ac:chgData name="Nelson Costa" userId="fa00ae9e-b4c5-4877-ac9c-2f9525e663bd" providerId="ADAL" clId="{423085D2-A7BB-42E4-8ECB-2BE6960111BF}" dt="2025-09-07T20:57:24.218" v="4301" actId="20577"/>
          <ac:spMkLst>
            <pc:docMk/>
            <pc:sldMk cId="3067701137" sldId="325"/>
            <ac:spMk id="3" creationId="{86F25F17-26FC-560C-B3D0-4E458692536B}"/>
          </ac:spMkLst>
        </pc:spChg>
        <pc:spChg chg="add mod">
          <ac:chgData name="Nelson Costa" userId="fa00ae9e-b4c5-4877-ac9c-2f9525e663bd" providerId="ADAL" clId="{423085D2-A7BB-42E4-8ECB-2BE6960111BF}" dt="2025-09-07T20:57:28.762" v="4306" actId="20577"/>
          <ac:spMkLst>
            <pc:docMk/>
            <pc:sldMk cId="3067701137" sldId="325"/>
            <ac:spMk id="11" creationId="{6E987127-8E0D-734B-D868-ADDD887AAE99}"/>
          </ac:spMkLst>
        </pc:spChg>
        <pc:picChg chg="add mod modCrop">
          <ac:chgData name="Nelson Costa" userId="fa00ae9e-b4c5-4877-ac9c-2f9525e663bd" providerId="ADAL" clId="{423085D2-A7BB-42E4-8ECB-2BE6960111BF}" dt="2025-09-07T19:49:21.735" v="1768" actId="1076"/>
          <ac:picMkLst>
            <pc:docMk/>
            <pc:sldMk cId="3067701137" sldId="325"/>
            <ac:picMk id="8" creationId="{4F743498-224E-E209-978C-1A15010E762A}"/>
          </ac:picMkLst>
        </pc:picChg>
        <pc:cxnChg chg="add mod">
          <ac:chgData name="Nelson Costa" userId="fa00ae9e-b4c5-4877-ac9c-2f9525e663bd" providerId="ADAL" clId="{423085D2-A7BB-42E4-8ECB-2BE6960111BF}" dt="2025-09-07T19:53:07.224" v="2011" actId="692"/>
          <ac:cxnSpMkLst>
            <pc:docMk/>
            <pc:sldMk cId="3067701137" sldId="325"/>
            <ac:cxnSpMk id="10" creationId="{21DDEB82-6A22-5DBC-928D-78067C1DD3A3}"/>
          </ac:cxnSpMkLst>
        </pc:cxnChg>
      </pc:sldChg>
      <pc:sldChg chg="addSp modSp add mod">
        <pc:chgData name="Nelson Costa" userId="fa00ae9e-b4c5-4877-ac9c-2f9525e663bd" providerId="ADAL" clId="{423085D2-A7BB-42E4-8ECB-2BE6960111BF}" dt="2025-09-08T17:34:11.294" v="7657" actId="1076"/>
        <pc:sldMkLst>
          <pc:docMk/>
          <pc:sldMk cId="3879382901" sldId="326"/>
        </pc:sldMkLst>
        <pc:spChg chg="mod">
          <ac:chgData name="Nelson Costa" userId="fa00ae9e-b4c5-4877-ac9c-2f9525e663bd" providerId="ADAL" clId="{423085D2-A7BB-42E4-8ECB-2BE6960111BF}" dt="2025-09-07T20:34:32.990" v="3537" actId="20577"/>
          <ac:spMkLst>
            <pc:docMk/>
            <pc:sldMk cId="3879382901" sldId="326"/>
            <ac:spMk id="2" creationId="{7B2AE18E-B559-9D8B-094C-876A3FB0663F}"/>
          </ac:spMkLst>
        </pc:spChg>
        <pc:spChg chg="mod">
          <ac:chgData name="Nelson Costa" userId="fa00ae9e-b4c5-4877-ac9c-2f9525e663bd" providerId="ADAL" clId="{423085D2-A7BB-42E4-8ECB-2BE6960111BF}" dt="2025-09-08T17:34:11.294" v="7657" actId="1076"/>
          <ac:spMkLst>
            <pc:docMk/>
            <pc:sldMk cId="3879382901" sldId="326"/>
            <ac:spMk id="3" creationId="{6E12D679-9E61-742D-2A0A-6061CF353435}"/>
          </ac:spMkLst>
        </pc:spChg>
        <pc:graphicFrameChg chg="add mod">
          <ac:chgData name="Nelson Costa" userId="fa00ae9e-b4c5-4877-ac9c-2f9525e663bd" providerId="ADAL" clId="{423085D2-A7BB-42E4-8ECB-2BE6960111BF}" dt="2025-09-07T21:01:30.997" v="4341" actId="1076"/>
          <ac:graphicFrameMkLst>
            <pc:docMk/>
            <pc:sldMk cId="3879382901" sldId="326"/>
            <ac:graphicFrameMk id="7" creationId="{5510C2A9-77CD-6385-C056-D2237DBC78FE}"/>
          </ac:graphicFrameMkLst>
        </pc:graphicFrameChg>
        <pc:graphicFrameChg chg="add mod">
          <ac:chgData name="Nelson Costa" userId="fa00ae9e-b4c5-4877-ac9c-2f9525e663bd" providerId="ADAL" clId="{423085D2-A7BB-42E4-8ECB-2BE6960111BF}" dt="2025-09-07T21:01:30.997" v="4341" actId="1076"/>
          <ac:graphicFrameMkLst>
            <pc:docMk/>
            <pc:sldMk cId="3879382901" sldId="326"/>
            <ac:graphicFrameMk id="10" creationId="{CCD7794E-3DC2-EB2B-785C-310A895F03EA}"/>
          </ac:graphicFrameMkLst>
        </pc:graphicFrameChg>
        <pc:picChg chg="add mod">
          <ac:chgData name="Nelson Costa" userId="fa00ae9e-b4c5-4877-ac9c-2f9525e663bd" providerId="ADAL" clId="{423085D2-A7BB-42E4-8ECB-2BE6960111BF}" dt="2025-09-07T21:01:30.997" v="4341" actId="1076"/>
          <ac:picMkLst>
            <pc:docMk/>
            <pc:sldMk cId="3879382901" sldId="326"/>
            <ac:picMk id="8" creationId="{0651E25F-7D52-E209-3440-ADDDCFC48E2C}"/>
          </ac:picMkLst>
        </pc:picChg>
        <pc:picChg chg="add mod">
          <ac:chgData name="Nelson Costa" userId="fa00ae9e-b4c5-4877-ac9c-2f9525e663bd" providerId="ADAL" clId="{423085D2-A7BB-42E4-8ECB-2BE6960111BF}" dt="2025-09-07T21:01:30.997" v="4341" actId="1076"/>
          <ac:picMkLst>
            <pc:docMk/>
            <pc:sldMk cId="3879382901" sldId="326"/>
            <ac:picMk id="9" creationId="{F177AF79-57E2-CEF0-E489-1E715E6E8D01}"/>
          </ac:picMkLst>
        </pc:picChg>
      </pc:sldChg>
      <pc:sldChg chg="modSp add mod">
        <pc:chgData name="Nelson Costa" userId="fa00ae9e-b4c5-4877-ac9c-2f9525e663bd" providerId="ADAL" clId="{423085D2-A7BB-42E4-8ECB-2BE6960111BF}" dt="2025-09-08T17:50:24.202" v="7771" actId="20577"/>
        <pc:sldMkLst>
          <pc:docMk/>
          <pc:sldMk cId="3836550495" sldId="327"/>
        </pc:sldMkLst>
        <pc:spChg chg="mod">
          <ac:chgData name="Nelson Costa" userId="fa00ae9e-b4c5-4877-ac9c-2f9525e663bd" providerId="ADAL" clId="{423085D2-A7BB-42E4-8ECB-2BE6960111BF}" dt="2025-09-08T12:32:35.710" v="5719" actId="20577"/>
          <ac:spMkLst>
            <pc:docMk/>
            <pc:sldMk cId="3836550495" sldId="327"/>
            <ac:spMk id="2" creationId="{B41DFDC8-CF72-21DA-34BC-B0518D64877C}"/>
          </ac:spMkLst>
        </pc:spChg>
        <pc:spChg chg="mod">
          <ac:chgData name="Nelson Costa" userId="fa00ae9e-b4c5-4877-ac9c-2f9525e663bd" providerId="ADAL" clId="{423085D2-A7BB-42E4-8ECB-2BE6960111BF}" dt="2025-09-08T17:50:24.202" v="7771" actId="20577"/>
          <ac:spMkLst>
            <pc:docMk/>
            <pc:sldMk cId="3836550495" sldId="327"/>
            <ac:spMk id="3" creationId="{7C4A56C4-E0DC-E52B-A308-73A16F11BEB0}"/>
          </ac:spMkLst>
        </pc:spChg>
      </pc:sldChg>
      <pc:sldChg chg="modSp add mod">
        <pc:chgData name="Nelson Costa" userId="fa00ae9e-b4c5-4877-ac9c-2f9525e663bd" providerId="ADAL" clId="{423085D2-A7BB-42E4-8ECB-2BE6960111BF}" dt="2025-09-08T13:20:33.532" v="7252" actId="20577"/>
        <pc:sldMkLst>
          <pc:docMk/>
          <pc:sldMk cId="2529497278" sldId="328"/>
        </pc:sldMkLst>
        <pc:spChg chg="mod">
          <ac:chgData name="Nelson Costa" userId="fa00ae9e-b4c5-4877-ac9c-2f9525e663bd" providerId="ADAL" clId="{423085D2-A7BB-42E4-8ECB-2BE6960111BF}" dt="2025-09-08T13:20:11.853" v="7214" actId="20577"/>
          <ac:spMkLst>
            <pc:docMk/>
            <pc:sldMk cId="2529497278" sldId="328"/>
            <ac:spMk id="2" creationId="{A87A92F3-B8A5-C288-EAD3-EDA206FAD06D}"/>
          </ac:spMkLst>
        </pc:spChg>
        <pc:spChg chg="mod">
          <ac:chgData name="Nelson Costa" userId="fa00ae9e-b4c5-4877-ac9c-2f9525e663bd" providerId="ADAL" clId="{423085D2-A7BB-42E4-8ECB-2BE6960111BF}" dt="2025-09-08T13:20:33.532" v="7252" actId="20577"/>
          <ac:spMkLst>
            <pc:docMk/>
            <pc:sldMk cId="2529497278" sldId="328"/>
            <ac:spMk id="3" creationId="{F65203BC-4D9D-3EDF-5300-7485BA8A9516}"/>
          </ac:spMkLst>
        </pc:spChg>
      </pc:sldChg>
      <pc:sldMasterChg chg="modSp mod modSldLayout">
        <pc:chgData name="Nelson Costa" userId="fa00ae9e-b4c5-4877-ac9c-2f9525e663bd" providerId="ADAL" clId="{423085D2-A7BB-42E4-8ECB-2BE6960111BF}" dt="2025-09-07T17:12:23.020" v="42" actId="20577"/>
        <pc:sldMasterMkLst>
          <pc:docMk/>
          <pc:sldMasterMk cId="0" sldId="2147483648"/>
        </pc:sldMasterMkLst>
        <pc:spChg chg="mod">
          <ac:chgData name="Nelson Costa" userId="fa00ae9e-b4c5-4877-ac9c-2f9525e663bd" providerId="ADAL" clId="{423085D2-A7BB-42E4-8ECB-2BE6960111BF}" dt="2025-09-07T17:12:04.323" v="15" actId="20577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Nelson Costa" userId="fa00ae9e-b4c5-4877-ac9c-2f9525e663bd" providerId="ADAL" clId="{423085D2-A7BB-42E4-8ECB-2BE6960111BF}" dt="2025-09-07T17:12:12.328" v="24" actId="20577"/>
          <ac:spMkLst>
            <pc:docMk/>
            <pc:sldMasterMk cId="0" sldId="2147483648"/>
            <ac:spMk id="1027" creationId="{00000000-0000-0000-0000-000000000000}"/>
          </ac:spMkLst>
        </pc:spChg>
        <pc:sldLayoutChg chg="modSp mod">
          <pc:chgData name="Nelson Costa" userId="fa00ae9e-b4c5-4877-ac9c-2f9525e663bd" providerId="ADAL" clId="{423085D2-A7BB-42E4-8ECB-2BE6960111BF}" dt="2025-09-07T17:12:16.967" v="33" actId="20577"/>
          <pc:sldLayoutMkLst>
            <pc:docMk/>
            <pc:sldMasterMk cId="0" sldId="2147483648"/>
            <pc:sldLayoutMk cId="0" sldId="2147483649"/>
          </pc:sldLayoutMkLst>
          <pc:spChg chg="mod">
            <ac:chgData name="Nelson Costa" userId="fa00ae9e-b4c5-4877-ac9c-2f9525e663bd" providerId="ADAL" clId="{423085D2-A7BB-42E4-8ECB-2BE6960111BF}" dt="2025-09-07T17:12:16.967" v="33" actId="20577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</pc:sldLayoutChg>
        <pc:sldLayoutChg chg="modSp mod">
          <pc:chgData name="Nelson Costa" userId="fa00ae9e-b4c5-4877-ac9c-2f9525e663bd" providerId="ADAL" clId="{423085D2-A7BB-42E4-8ECB-2BE6960111BF}" dt="2025-09-07T17:12:23.020" v="42" actId="20577"/>
          <pc:sldLayoutMkLst>
            <pc:docMk/>
            <pc:sldMasterMk cId="0" sldId="2147483648"/>
            <pc:sldLayoutMk cId="0" sldId="2147483650"/>
          </pc:sldLayoutMkLst>
          <pc:spChg chg="mod">
            <ac:chgData name="Nelson Costa" userId="fa00ae9e-b4c5-4877-ac9c-2f9525e663bd" providerId="ADAL" clId="{423085D2-A7BB-42E4-8ECB-2BE6960111BF}" dt="2025-09-07T17:12:23.020" v="42" actId="20577"/>
            <ac:spMkLst>
              <pc:docMk/>
              <pc:sldMasterMk cId="0" sldId="2147483648"/>
              <pc:sldLayoutMk cId="0" sldId="2147483650"/>
              <ac:spMk id="12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Nelson Costa (</a:t>
            </a:r>
            <a:r>
              <a:rPr lang="en-GB" dirty="0" err="1"/>
              <a:t>HaiLa</a:t>
            </a:r>
            <a:r>
              <a:rPr lang="en-GB" dirty="0"/>
              <a:t> Technologies)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Nelson Costa (</a:t>
            </a:r>
            <a:r>
              <a:rPr lang="en-GB" dirty="0" err="1"/>
              <a:t>HaiLa</a:t>
            </a:r>
            <a:r>
              <a:rPr lang="en-GB" dirty="0"/>
              <a:t> Technologies)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January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January 2025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January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January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January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Nelson Costa (</a:t>
            </a:r>
            <a:r>
              <a:rPr lang="en-GB" dirty="0" err="1"/>
              <a:t>HaiLa</a:t>
            </a:r>
            <a:r>
              <a:rPr lang="en-GB" dirty="0"/>
              <a:t> Technologies)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802.11-25/1541r1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Thoughts on Bistatic Backscatter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2025-09-15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/>
              <a:t>Nelson Costa (</a:t>
            </a:r>
            <a:r>
              <a:rPr lang="en-GB" dirty="0" err="1"/>
              <a:t>HaiLa</a:t>
            </a:r>
            <a:r>
              <a:rPr lang="en-GB" dirty="0"/>
              <a:t> Technologies)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2ABF493-1A88-E623-F361-460486192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392677"/>
              </p:ext>
            </p:extLst>
          </p:nvPr>
        </p:nvGraphicFramePr>
        <p:xfrm>
          <a:off x="875420" y="2933700"/>
          <a:ext cx="10441160" cy="1676400"/>
        </p:xfrm>
        <a:graphic>
          <a:graphicData uri="http://schemas.openxmlformats.org/drawingml/2006/table">
            <a:tbl>
              <a:tblPr firstRow="1" bandRow="1"/>
              <a:tblGrid>
                <a:gridCol w="2734353">
                  <a:extLst>
                    <a:ext uri="{9D8B030D-6E8A-4147-A177-3AD203B41FA5}">
                      <a16:colId xmlns:a16="http://schemas.microsoft.com/office/drawing/2014/main" val="2667250619"/>
                    </a:ext>
                  </a:extLst>
                </a:gridCol>
                <a:gridCol w="1436633">
                  <a:extLst>
                    <a:ext uri="{9D8B030D-6E8A-4147-A177-3AD203B41FA5}">
                      <a16:colId xmlns:a16="http://schemas.microsoft.com/office/drawing/2014/main" val="3699826672"/>
                    </a:ext>
                  </a:extLst>
                </a:gridCol>
                <a:gridCol w="1599518">
                  <a:extLst>
                    <a:ext uri="{9D8B030D-6E8A-4147-A177-3AD203B41FA5}">
                      <a16:colId xmlns:a16="http://schemas.microsoft.com/office/drawing/2014/main" val="3280705360"/>
                    </a:ext>
                  </a:extLst>
                </a:gridCol>
                <a:gridCol w="1459409">
                  <a:extLst>
                    <a:ext uri="{9D8B030D-6E8A-4147-A177-3AD203B41FA5}">
                      <a16:colId xmlns:a16="http://schemas.microsoft.com/office/drawing/2014/main" val="39476791"/>
                    </a:ext>
                  </a:extLst>
                </a:gridCol>
                <a:gridCol w="3211247">
                  <a:extLst>
                    <a:ext uri="{9D8B030D-6E8A-4147-A177-3AD203B41FA5}">
                      <a16:colId xmlns:a16="http://schemas.microsoft.com/office/drawing/2014/main" val="2052730938"/>
                    </a:ext>
                  </a:extLst>
                </a:gridCol>
              </a:tblGrid>
              <a:tr h="26413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Affiliation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515829"/>
                  </a:ext>
                </a:extLst>
              </a:tr>
              <a:tr h="2641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Nelson Costa</a:t>
                      </a:r>
                      <a:endParaRPr lang="en-C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HaiLa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Technologies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Suite 403, 460 Saint-Catherine St. W. Montreal, QC. Canada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nelson@haila.io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661847"/>
                  </a:ext>
                </a:extLst>
              </a:tr>
              <a:tr h="2641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Kamran Nishat</a:t>
                      </a:r>
                      <a:endParaRPr lang="en-C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kamran@haila.io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263282"/>
                  </a:ext>
                </a:extLst>
              </a:tr>
              <a:tr h="2641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Vytas </a:t>
                      </a:r>
                      <a:r>
                        <a:rPr lang="en-CA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Kezys</a:t>
                      </a:r>
                      <a:endParaRPr lang="en-C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vytas@haila.io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417414"/>
                  </a:ext>
                </a:extLst>
              </a:tr>
              <a:tr h="2641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Patricia Bower</a:t>
                      </a:r>
                      <a:endParaRPr lang="en-C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pbower@haila.io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99342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7815D-BEA0-26A8-0125-81F481FB4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PSK Backscatter Modulation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17975-D642-DCB2-3D2E-2C44AB9AA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Using PSK modulation on backscatter has already been the subject of multiple presentations.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[4-5] discussed how we can implement frequency shifting and PSK modulation using the same circuit topology.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[6] discussed the advantages of, and how we may implement multi-level PSK in backscatter.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A backscatter AMP STA that is capable of frequency shifting has the added benefit of supporting PSK modulation.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Link margin advantage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+3 dB on backscatter efficiency.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+3 dB at receiver sensitivity.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127FB1-5572-1937-928F-FDA9DBA3561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E3679-2604-7F41-8BF8-24881E35976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3DE8869-3391-E633-6292-1D0FCE14B92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6088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8DFF2-4812-1DBE-01D6-F345D0733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DFDC8-CF72-21DA-34BC-B0518D648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PSK Backscatter Modulation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A56C4-E0DC-E52B-A308-73A16F11B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759" y="1772816"/>
            <a:ext cx="10361084" cy="46085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It is possible to use PSK modulation within the current </a:t>
            </a:r>
            <a:r>
              <a:rPr lang="en-CA" dirty="0" err="1"/>
              <a:t>TGbp</a:t>
            </a:r>
            <a:r>
              <a:rPr lang="en-CA" dirty="0"/>
              <a:t> framework for the DL carrier waveform.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The AMP STA can apply a phase shift on the entire OFDM symbol in the DL carrier waveform.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For example, assuming a 4 µs OFDM symbol, this would imply a 250 kbps with BPSK, or 500 kbps with QPSK, as UL data rates.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One concern still to be addressed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i="1" dirty="0"/>
              <a:t>Timing error</a:t>
            </a:r>
            <a:r>
              <a:rPr lang="en-CA" dirty="0"/>
              <a:t>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What is the effect of timing error given the maximum payload size? (What is the max payload?)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What is the required clock accuracy at the Backscatter AMP STA?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How do we recover timing at the infrastructure receiver, where we are not complexity nor power consumption constrained?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Can we reuse clock drift estimation and correction </a:t>
            </a:r>
            <a:r>
              <a:rPr lang="en-CA"/>
              <a:t>methods [7]</a:t>
            </a:r>
            <a:endParaRPr lang="en-CA" dirty="0"/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3D8393-EB82-8567-6516-E838B20C5C9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3CCC8-3FFC-683A-ED8E-B11F0A294E7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0FF4938-A50E-F82A-41A6-EBF04470454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6550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15236-F562-BE6C-B2D7-DF1EB75F6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27482"/>
            <a:ext cx="10361084" cy="1065213"/>
          </a:xfrm>
        </p:spPr>
        <p:txBody>
          <a:bodyPr/>
          <a:lstStyle/>
          <a:p>
            <a:r>
              <a:rPr lang="en-CA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880F5-E7E9-3162-74E5-7312FF44B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6792"/>
            <a:ext cx="10361084" cy="491862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 In this presentation, we discussed several outstanding issues related to bistatic backscatter.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 Frequency occupancy within the 40 MHz: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Maximum frequency separation is important for self-interference mitigation.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We can modify the Clause 17 10 MHz transmit mask definition to help with self-interference.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  Carrier waveform selection: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Several 10 MHz waveforms have been analyzed in previous contributions.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We recommend either of two preferred candidates (10 MHz L-LTF, “Half LTF”)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Sync sequence for bistatic backscatter: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We believe there should be a unique DL sync sequence for bistatic backscatter.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This is to help differentiate between other modes, and to account for a “more capable” backscatter AMP STA.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39CF7F-E71B-18A0-AE25-4AF5F292A08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7AD87-A691-F192-3265-FEFC8C04966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B2CA5BD-29A6-E6B7-1A63-BB312B8A7A0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2408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4E0EB-EB5A-3585-7632-CEB8315DE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3DEBC-2B71-E5DF-2D71-26FD7A21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27482"/>
            <a:ext cx="10361084" cy="1065213"/>
          </a:xfrm>
        </p:spPr>
        <p:txBody>
          <a:bodyPr/>
          <a:lstStyle/>
          <a:p>
            <a:r>
              <a:rPr lang="en-CA" dirty="0"/>
              <a:t>Conclusion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4F764-CF53-C13F-DEC7-870852CAA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6792"/>
            <a:ext cx="10361084" cy="491862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PSK modulation on backscatter: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A frequency shifting backscatter AMP STA has the ability to do PSK modulation on backscatter.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PSK modulation on backscatter can provide up to a 6 dB link margin advantage.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Clock accuracy is the biggest factor in feasibility.  This will be addressed in a future contribution.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79E147-4F00-EEF6-D51B-AE61117B42C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1835-5397-8DBA-F27D-408E7B9E4D0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8E8E8F0-20C3-EC3F-26B8-E13AA01AD89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6793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9B0C0-BCE1-9B72-04EC-19807039C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C77F1-5A90-7A85-6CEB-913F4901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Straw Poll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CBCEC-0729-176C-8CA2-C26D897D8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you agree add the following to the </a:t>
            </a:r>
            <a:r>
              <a:rPr lang="en-US" dirty="0" err="1"/>
              <a:t>TGbp</a:t>
            </a:r>
            <a:r>
              <a:rPr lang="en-US" dirty="0"/>
              <a:t> SFD?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11bp defines at least one 10 MHz carrier waveform for bistatic backscatter.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References: 11-25/1228, 11-25/1229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F8432-6F7D-A73B-71B4-A62A61DB694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D37AD-AD2C-D155-04B2-15CCA61DBE4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1D71452-48E8-A742-B159-689D5953593E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7153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069CF-1804-BE10-0DBB-E013CAE83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1C8C4-D872-1983-64B5-A787F11B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Straw Poll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2CE12-045B-6A07-CC39-E0F869B9F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[Informational, but informs which of the next two SPs to run]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Which of the following would you agree to adopt as a 10 MHz carrier waveform for bistatic backscatter?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a) The Clause 17 10 MHz "half-clocked" L-LTF.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b) The “Half LTF” waveform, which uses the innermost 33 carriers from the 20 MHz L-LTF.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References: 11-25/1228, 11-25/1229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7A6A11-C406-014C-74B6-44B61AA2A47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07494-118C-247F-EBA2-07ECB55F2C6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9D7CD39-D7C6-1158-D85B-ADC6B2D5391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0664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E5C59-72CF-CC98-2BA9-9597936AE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Straw Poll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793A5-62F7-C016-C0EC-430D1AE1D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(option a) Do you agree add the following to the </a:t>
            </a:r>
            <a:r>
              <a:rPr lang="en-US" dirty="0" err="1"/>
              <a:t>TGbp</a:t>
            </a:r>
            <a:r>
              <a:rPr lang="en-US" dirty="0"/>
              <a:t> SFD?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11bp defines one carrier waveform for bistatic backscatter that would be based on the Clause 17 10 MHz “half-clocked” L-LTF.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Note: Following Motion #39, the carrier waveform would consist of the repeated base waveform, multiplied by a pseudo-random phase.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References: 11-25/1228, 11-25/1229</a:t>
            </a:r>
          </a:p>
          <a:p>
            <a:pPr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B0A12E-8445-355C-6B22-44F6B856E71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357CB-4BD1-3F4F-BFD0-88B4C42954A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1370FF0-AD5A-FCB2-8542-8632682EA1D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1886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79001-EC7F-C01B-B760-2FCB2FB18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A92F3-B8A5-C288-EAD3-EDA206FA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Straw Poll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203BC-4D9D-3EDF-5300-7485BA8A9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(option b) Do you agree add the following to the </a:t>
            </a:r>
            <a:r>
              <a:rPr lang="en-US" dirty="0" err="1"/>
              <a:t>TGbp</a:t>
            </a:r>
            <a:r>
              <a:rPr lang="en-US" dirty="0"/>
              <a:t> SFD?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11bp defines one carrier waveform for bistatic backscatter that would be based on the innermost 33 carriers of the 20 MHz L-LTF.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Note: Following Motion #39, the carrier waveform would consist of the repeated base waveform, multiplied by a pseudo-random phase.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References: 11-25/1228, 11-25/1229</a:t>
            </a:r>
          </a:p>
          <a:p>
            <a:pPr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6B8314-2BBB-C9B7-D02F-04FD4C9DB83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E4DE2-5AF6-BCD1-047B-1E793E754DD6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2757850-173A-E6C2-ECDE-172E5F72B8F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94972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01E76-3854-BAA3-D240-647914FE4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Straw Poll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50E9B-7ABC-6954-DBBA-780ED7D4C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you agree add the following to the </a:t>
            </a:r>
            <a:r>
              <a:rPr lang="en-US" dirty="0" err="1"/>
              <a:t>TGbp</a:t>
            </a:r>
            <a:r>
              <a:rPr lang="en-US" dirty="0"/>
              <a:t> SFD?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IEEE 802.11bp defines at least 1 base sequence used for AMP DL SYNC field for bistatic backscatter in 2.4GHz frequency band.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A3D90-3C6F-47C4-4065-6211407C07F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3C778-E72A-2968-502A-DED108EC8204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E60AB69-EC0F-F562-AA87-392940EF8175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8669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4E75A-408C-EAB5-E85A-681AC9773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CD919-92C5-1710-978D-CEF3C317C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/>
              <a:t>[1] IEEE 802.11-2024. </a:t>
            </a:r>
            <a:endParaRPr lang="en-US" sz="1800" dirty="0"/>
          </a:p>
          <a:p>
            <a:r>
              <a:rPr lang="en-US" sz="1800" dirty="0"/>
              <a:t>[2] N. Costa et al., </a:t>
            </a:r>
            <a:r>
              <a:rPr lang="en-US" sz="1800" i="1" dirty="0"/>
              <a:t>Interference Mitigation in Bistatic Backscatter, Part 1, </a:t>
            </a:r>
            <a:r>
              <a:rPr lang="en-US" sz="1800" dirty="0"/>
              <a:t>11-25/1228, July 2025.</a:t>
            </a:r>
          </a:p>
          <a:p>
            <a:r>
              <a:rPr lang="en-US" sz="1800" dirty="0"/>
              <a:t>[3] N. Costa et al., </a:t>
            </a:r>
            <a:r>
              <a:rPr lang="en-US" sz="1800" i="1" dirty="0"/>
              <a:t>Channel Correction in Long Range Backscatter, </a:t>
            </a:r>
            <a:r>
              <a:rPr lang="en-US" sz="1800" dirty="0"/>
              <a:t>11-24/2114, January 2025. </a:t>
            </a:r>
          </a:p>
          <a:p>
            <a:r>
              <a:rPr lang="en-US" sz="1800" dirty="0"/>
              <a:t>[4] N. Costa et al., </a:t>
            </a:r>
            <a:r>
              <a:rPr lang="en-US" sz="1800" i="1" dirty="0"/>
              <a:t>PSK Modulation for Long Range Backscatter, </a:t>
            </a:r>
            <a:r>
              <a:rPr lang="en-US" sz="1800" dirty="0"/>
              <a:t>11-25-0266, March 2025.</a:t>
            </a:r>
          </a:p>
          <a:p>
            <a:r>
              <a:rPr lang="en-US" sz="1800" dirty="0"/>
              <a:t>[5] N. </a:t>
            </a:r>
            <a:r>
              <a:rPr lang="en-GB" sz="1800" dirty="0"/>
              <a:t>Costa et al., </a:t>
            </a:r>
            <a:r>
              <a:rPr lang="en-GB" sz="1800" i="1" dirty="0"/>
              <a:t>Single Side Band Backscatter Modulation, </a:t>
            </a:r>
            <a:r>
              <a:rPr lang="en-GB" sz="1800" dirty="0"/>
              <a:t>11-25/0265, March 2025.</a:t>
            </a:r>
          </a:p>
          <a:p>
            <a:r>
              <a:rPr lang="en-US" sz="1800" dirty="0"/>
              <a:t>[6] Hou et al., </a:t>
            </a:r>
            <a:r>
              <a:rPr lang="en-US" sz="1800" i="1" dirty="0"/>
              <a:t>Uplink BPSK Modulation for AMP Backscatter, </a:t>
            </a:r>
            <a:r>
              <a:rPr lang="en-US" sz="1800" dirty="0"/>
              <a:t>11-25/1028, June 2025.</a:t>
            </a:r>
          </a:p>
          <a:p>
            <a:r>
              <a:rPr lang="en-US" sz="1800" dirty="0"/>
              <a:t>[7] Cao et al., </a:t>
            </a:r>
            <a:r>
              <a:rPr lang="en-US" sz="1800" i="1" dirty="0"/>
              <a:t>AMP DL SYNC Design, </a:t>
            </a:r>
            <a:r>
              <a:rPr lang="en-US" sz="1800" dirty="0"/>
              <a:t>11-25/1230, July 2025. </a:t>
            </a:r>
          </a:p>
          <a:p>
            <a:r>
              <a:rPr lang="en-US" sz="1800" dirty="0"/>
              <a:t>[8] Cheng et al., </a:t>
            </a:r>
            <a:r>
              <a:rPr lang="en-US" sz="1800" i="1" dirty="0"/>
              <a:t>Backscattering UL SYNC design considerations, </a:t>
            </a:r>
            <a:r>
              <a:rPr lang="en-US" sz="1800" dirty="0"/>
              <a:t>11-25/1231, July 2025.</a:t>
            </a:r>
            <a:endParaRPr lang="en-US" sz="1800" i="1" dirty="0"/>
          </a:p>
          <a:p>
            <a:endParaRPr lang="en-CA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B6656C-91E7-CB2B-494A-FE0B042AE1D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40E9E-5119-1F6F-7AD6-941721ACFBF7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0F69FFE-957F-5B7A-2436-540ABCC13A6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27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D5BB16-E4AB-89A9-A907-DE78C035D47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E29E4-8124-6E6C-E89E-D15ADBF7FCF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723A3F7-3B98-27DC-E5AC-EEBFD52F700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3BE5797F-A50A-F682-15BD-11F974A4A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1" y="8382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2pPr>
            <a:lvl3pPr marL="1143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3pPr>
            <a:lvl4pPr marL="1600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4pPr>
            <a:lvl5pPr marL="20574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9pPr>
          </a:lstStyle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kern="0"/>
              <a:t>Abstract</a:t>
            </a:r>
            <a:endParaRPr lang="en-GB" kern="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1FDC6C80-918D-7A4F-6335-6C1FA41DE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1" y="21336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kern="0" dirty="0"/>
              <a:t>In the following, we discuss a few outstanding issues related to bistatic backscatter.</a:t>
            </a:r>
          </a:p>
        </p:txBody>
      </p:sp>
    </p:spTree>
    <p:extLst>
      <p:ext uri="{BB962C8B-B14F-4D97-AF65-F5344CB8AC3E}">
        <p14:creationId xmlns:p14="http://schemas.microsoft.com/office/powerpoint/2010/main" val="946025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DEAF9-DE94-EC3C-9540-5134E9936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Frequency Occupancy in 40 MHz Channel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7F5A0-D9E3-264C-6FDC-CF95001D7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3752" y="1695995"/>
            <a:ext cx="8208913" cy="483443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For bistatic backscatter, there are two important factors.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Frequency separation between the carrier waveform and backscattered waveform (frequency separation).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The spectral mask of the carrier waveform, which determines the leakage into the backscattered channel (level of self-interference).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There are two transmission masks already defined in 802.11 [1]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One 40 MHz mask for coexistence with other devices (Clause 21).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One 10 MHz mask for interference mitigation at the receiver (Clause 17).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The 10 MHz mask is applicable to the 10 MHz L-LTF; any other waveform may require a new mask definition.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956050-DD17-F0C0-BF28-D3ECC7238B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0CDA4-458D-6090-A98C-273CC9CBDA5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9FC72DD-C3D1-65D9-FF09-323431EA20C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A409BDE-EBD7-F41F-7E1A-472EA70C33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1442878"/>
            <a:ext cx="3057760" cy="235549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444FD0D-F86F-8084-8EFE-AE736E9272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9" r="28607"/>
          <a:stretch>
            <a:fillRect/>
          </a:stretch>
        </p:blipFill>
        <p:spPr>
          <a:xfrm>
            <a:off x="119335" y="3812676"/>
            <a:ext cx="3600401" cy="2662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216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B8015-7B84-2B12-DB63-F94D13123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2C98-2F83-BAB4-0B40-AFAAD0BE0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Transmit Masks and Center Frequency in 40 MHz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25F17-26FC-560C-B3D0-4E4586925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1984" y="1830390"/>
            <a:ext cx="5976664" cy="455093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Using the existing mask definitions, we can get up to 29 MHz separation between the carrier and backscattered waveforms.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The location of the excitation subfield must also be defined.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For interference mitigation, we may opt for stricter mask definition for the 10 MHz carrier waveform.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Overlap with the backscattered signal is an important consideration.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We may want to include more attenuation beyond the 15 MHz offset knee.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9EB3E3-0536-BFB3-2FA9-FD32C8B7869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18899-0864-F818-89C3-D9D961A4224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BFA28C7-B762-80D4-434D-119FA131C63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743498-224E-E209-978C-1A15010E76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9" r="7714"/>
          <a:stretch>
            <a:fillRect/>
          </a:stretch>
        </p:blipFill>
        <p:spPr>
          <a:xfrm>
            <a:off x="19942" y="1981201"/>
            <a:ext cx="5616624" cy="4809524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1DDEB82-6A22-5DBC-928D-78067C1DD3A3}"/>
              </a:ext>
            </a:extLst>
          </p:cNvPr>
          <p:cNvCxnSpPr/>
          <p:nvPr/>
        </p:nvCxnSpPr>
        <p:spPr bwMode="auto">
          <a:xfrm flipH="1">
            <a:off x="3071664" y="5445224"/>
            <a:ext cx="504056" cy="360040"/>
          </a:xfrm>
          <a:prstGeom prst="straightConnector1">
            <a:avLst/>
          </a:prstGeom>
          <a:solidFill>
            <a:srgbClr val="00B8FF"/>
          </a:solidFill>
          <a:ln w="349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E987127-8E0D-734B-D868-ADDD887AAE99}"/>
              </a:ext>
            </a:extLst>
          </p:cNvPr>
          <p:cNvSpPr txBox="1"/>
          <p:nvPr/>
        </p:nvSpPr>
        <p:spPr>
          <a:xfrm>
            <a:off x="3575720" y="5176242"/>
            <a:ext cx="1694631" cy="30777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chemeClr val="tx1"/>
                </a:solidFill>
              </a:rPr>
              <a:t>15 MHz Offset Knee</a:t>
            </a:r>
          </a:p>
        </p:txBody>
      </p:sp>
    </p:spTree>
    <p:extLst>
      <p:ext uri="{BB962C8B-B14F-4D97-AF65-F5344CB8AC3E}">
        <p14:creationId xmlns:p14="http://schemas.microsoft.com/office/powerpoint/2010/main" val="3067701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0135F-59AF-529D-C70E-0C1384ECE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A33BD-48B2-C635-CCB4-F6F975BB5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Carrier Waveform Selection: Properties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7DCC36-C555-C75B-216D-BECD0F7C6F2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5061C-29B0-8199-9F94-AEFCDF91C5E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AAB811D-B4BA-B04E-0C8F-51D543BC7D1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59D4BA-C494-E929-33D3-6A3E1E7849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4" y="3068960"/>
            <a:ext cx="4217741" cy="26974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21C33C-4509-469B-921D-AACD1A481745}"/>
              </a:ext>
            </a:extLst>
          </p:cNvPr>
          <p:cNvSpPr txBox="1">
            <a:spLocks/>
          </p:cNvSpPr>
          <p:nvPr/>
        </p:nvSpPr>
        <p:spPr bwMode="auto">
          <a:xfrm>
            <a:off x="914401" y="1924371"/>
            <a:ext cx="10356872" cy="208917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CA" kern="0" dirty="0"/>
              <a:t>For bistatic backscatter, we should consider the following properties for a carrier waveform.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A30A0-2184-1F49-8664-6A491E11E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952" y="3356992"/>
            <a:ext cx="7267717" cy="274506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Training sequence: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In a bistatic topology, the receiver must distinguish between the direct interfering path, and the reflected backscatter path.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We first discussed this in [3].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Channel training can facilitate active cancellation at the receiver.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Channel training is required for beamforming.</a:t>
            </a:r>
          </a:p>
        </p:txBody>
      </p:sp>
    </p:spTree>
    <p:extLst>
      <p:ext uri="{BB962C8B-B14F-4D97-AF65-F5344CB8AC3E}">
        <p14:creationId xmlns:p14="http://schemas.microsoft.com/office/powerpoint/2010/main" val="1563223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ECBF1-87A0-09A1-59ED-7CE359E9A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AE18E-B559-9D8B-094C-876A3FB06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Carrier Waveform Selection: Properties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2D679-9E61-742D-2A0A-6061CF353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3752" y="1772816"/>
            <a:ext cx="5777384" cy="448257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Bandwidth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10 MHz bandwidth (or slightly less) to maximize emissions limits in different regulatory environments, like ETSI.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In [2], we presented two candidate 10 MHz waveforms. 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The Clause 17 10 MHz L-LTF, adopted for use with </a:t>
            </a:r>
            <a:r>
              <a:rPr lang="en-CA" dirty="0" err="1"/>
              <a:t>TGbp</a:t>
            </a:r>
            <a:r>
              <a:rPr lang="en-CA" dirty="0"/>
              <a:t>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A new “Half LTF” waveform, constructed by using the inner 33 carriers of the 20 MHz L-LTF.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Both of these waveforms had similar performance with respect to the ETSI PSD limit.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  <a:p>
            <a:pPr lvl="2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2ABB5-203A-205A-8419-60FA58046AB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10529-04E8-1EAC-2CF1-E0355E274E5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3A4C78E-ABA6-7DDA-60EB-03E99EBCC03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510C2A9-77CD-6385-C056-D2237DBC78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4764112"/>
              </p:ext>
            </p:extLst>
          </p:nvPr>
        </p:nvGraphicFramePr>
        <p:xfrm>
          <a:off x="119336" y="4587665"/>
          <a:ext cx="6048671" cy="16459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806745">
                  <a:extLst>
                    <a:ext uri="{9D8B030D-6E8A-4147-A177-3AD203B41FA5}">
                      <a16:colId xmlns:a16="http://schemas.microsoft.com/office/drawing/2014/main" val="940052709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892294294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4247068887"/>
                    </a:ext>
                  </a:extLst>
                </a:gridCol>
              </a:tblGrid>
              <a:tr h="303200">
                <a:tc>
                  <a:txBody>
                    <a:bodyPr/>
                    <a:lstStyle/>
                    <a:p>
                      <a:pPr algn="r"/>
                      <a:r>
                        <a:rPr lang="en-CA" sz="1400" b="0" dirty="0"/>
                        <a:t>Max 1 MHz PSD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b="0" dirty="0"/>
                        <a:t>10.0 dBm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b="0" dirty="0"/>
                        <a:t>9.9 dBm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0119004"/>
                  </a:ext>
                </a:extLst>
              </a:tr>
              <a:tr h="303200">
                <a:tc>
                  <a:txBody>
                    <a:bodyPr/>
                    <a:lstStyle/>
                    <a:p>
                      <a:pPr algn="r"/>
                      <a:r>
                        <a:rPr lang="en-CA" sz="1400" dirty="0"/>
                        <a:t>Avg power @ 1 MHz PSD limit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19.2 dBm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19.2 dBm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878657"/>
                  </a:ext>
                </a:extLst>
              </a:tr>
              <a:tr h="303200">
                <a:tc>
                  <a:txBody>
                    <a:bodyPr/>
                    <a:lstStyle/>
                    <a:p>
                      <a:pPr algn="r"/>
                      <a:r>
                        <a:rPr lang="en-CA" sz="1400" dirty="0"/>
                        <a:t>Backed off from 20 dBm limit (lost)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0.8 dBm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0.8 dBm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2525907"/>
                  </a:ext>
                </a:extLst>
              </a:tr>
              <a:tr h="303200">
                <a:tc>
                  <a:txBody>
                    <a:bodyPr/>
                    <a:lstStyle/>
                    <a:p>
                      <a:pPr algn="r"/>
                      <a:r>
                        <a:rPr lang="en-CA" sz="1400" dirty="0"/>
                        <a:t>PAPR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3.5 dB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4.6 dB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2025927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0651E25F-7D52-E209-3440-ADDDCFC48E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5" r="6185"/>
          <a:stretch/>
        </p:blipFill>
        <p:spPr>
          <a:xfrm>
            <a:off x="1631504" y="2602941"/>
            <a:ext cx="2313431" cy="198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177AF79-57E2-CEF0-E489-1E715E6E8D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0" r="5550"/>
          <a:stretch/>
        </p:blipFill>
        <p:spPr>
          <a:xfrm>
            <a:off x="4026061" y="2602941"/>
            <a:ext cx="2346960" cy="1980000"/>
          </a:xfrm>
          <a:prstGeom prst="rect">
            <a:avLst/>
          </a:prstGeom>
        </p:spPr>
      </p:pic>
      <p:graphicFrame>
        <p:nvGraphicFramePr>
          <p:cNvPr id="10" name="Content Placeholder 6">
            <a:extLst>
              <a:ext uri="{FF2B5EF4-FFF2-40B4-BE49-F238E27FC236}">
                <a16:creationId xmlns:a16="http://schemas.microsoft.com/office/drawing/2014/main" id="{CCD7794E-3DC2-EB2B-785C-310A895F03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2975434"/>
              </p:ext>
            </p:extLst>
          </p:nvPr>
        </p:nvGraphicFramePr>
        <p:xfrm>
          <a:off x="1950632" y="2150667"/>
          <a:ext cx="4248471" cy="304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203710">
                  <a:extLst>
                    <a:ext uri="{9D8B030D-6E8A-4147-A177-3AD203B41FA5}">
                      <a16:colId xmlns:a16="http://schemas.microsoft.com/office/drawing/2014/main" val="892294294"/>
                    </a:ext>
                  </a:extLst>
                </a:gridCol>
                <a:gridCol w="2044761">
                  <a:extLst>
                    <a:ext uri="{9D8B030D-6E8A-4147-A177-3AD203B41FA5}">
                      <a16:colId xmlns:a16="http://schemas.microsoft.com/office/drawing/2014/main" val="4247068887"/>
                    </a:ext>
                  </a:extLst>
                </a:gridCol>
              </a:tblGrid>
              <a:tr h="303200">
                <a:tc>
                  <a:txBody>
                    <a:bodyPr/>
                    <a:lstStyle/>
                    <a:p>
                      <a:pPr algn="ctr"/>
                      <a:r>
                        <a:rPr lang="en-CA" sz="1400" b="1" dirty="0"/>
                        <a:t>Clause 17 10 MHz L-LTF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b="1" dirty="0"/>
                        <a:t>10 MHz “</a:t>
                      </a:r>
                      <a:r>
                        <a:rPr lang="en-CA" sz="1400" b="1" dirty="0" err="1"/>
                        <a:t>HalfLTF</a:t>
                      </a:r>
                      <a:r>
                        <a:rPr lang="en-CA" sz="1400" b="1" dirty="0"/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119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382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FED39-7F9A-20EC-929C-38EB51712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Clock Accuracy and Carrier Waveform Demodulation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22F86-0DA0-D9E0-FDAF-5567BEBAA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896" y="1751014"/>
            <a:ext cx="6907677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If we want to use the carrier waveform as a training sequence, the receiver must be able to demodulate 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This sets an upper limit on the clock accuracy for the backscatter AMP STA.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The CFO on the resulting frequency shift at the backscatter AMP STA cannot exceed the receiver’s ability to correct for it.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For example, if we were to use a standard L-LTF, we can correct for ±250 kHz.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Any newly proposed carrier waveform for bistatic should take this into consideration.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D54451-DEF9-471F-A145-D237A377903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46F80-43A6-46DA-5203-94D322BEC3D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E185729-52B6-3512-F9A0-7B04FAD93A2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58CE45B-4364-E24E-D9B1-F2DAD43FC8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16" y="2943524"/>
            <a:ext cx="5043180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016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EA13C-207F-8ACE-693E-ADFBD377C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D0006-0863-FD2B-EA45-DBEB8388D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Clock Accuracy and Carrier Waveform Demodulation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610CF-5EEA-B2C4-A144-AAED4F842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3952" y="1751014"/>
            <a:ext cx="6403621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Take the example where the backscatter AMP STA shifts the carrier waveform by 29 </a:t>
            </a:r>
            <a:r>
              <a:rPr lang="en-CA" dirty="0" err="1"/>
              <a:t>MHz.</a:t>
            </a:r>
            <a:r>
              <a:rPr lang="en-CA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Of all the proposed clock accuracies, 1000 PPM falls within the ± 250 kHz limit.</a:t>
            </a:r>
          </a:p>
          <a:p>
            <a:pPr>
              <a:buFont typeface="Arial" panose="020B0604020202020204" pitchFamily="34" charset="0"/>
              <a:buChar char="•"/>
            </a:pPr>
            <a:endParaRPr lang="en-CA" dirty="0"/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43A61-685A-3DC7-84B3-59352DA66C2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951A7-A774-564A-0B86-B80D5D4D5A1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393E069-4044-FADB-15BC-82D47069F5F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40EDBF7-8DDB-6A09-8A60-D437EF717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44" y="2943106"/>
            <a:ext cx="5045621" cy="172902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737B97B-BC95-FC5A-288D-48F3679FFB84}"/>
              </a:ext>
            </a:extLst>
          </p:cNvPr>
          <p:cNvSpPr/>
          <p:nvPr/>
        </p:nvSpPr>
        <p:spPr bwMode="auto">
          <a:xfrm>
            <a:off x="191344" y="3591596"/>
            <a:ext cx="2863729" cy="432048"/>
          </a:xfrm>
          <a:prstGeom prst="rect">
            <a:avLst/>
          </a:prstGeom>
          <a:solidFill>
            <a:srgbClr val="00B8FF">
              <a:alpha val="28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1488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BA03D-26D8-F286-9E5F-C6B602F73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F5BC6-2DED-97D9-E6AF-89451A53C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Sync Sequence, Receiver Sensitivity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3910E-5397-681B-F4DD-BC789835C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Sync sequence design in the downlink is an important consideration for the receiver at the AMP STA.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Backscatter AMP STAs capable of doing bistatic backscatter are “more capable” than those used for monostatic backscatter.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We believe there should be a separate DL sync sequence to differentiate  bistatic backscatter.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Monostatic backscatter is targeting receiver sensitivity of -20 dBm [7].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Bistatic backscatter AMP STAs will be capable of better sensitivities.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The goal would be to reuse some of what has already been proposed for active Tx DL sync sequences.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4A6667-5F9C-09F8-B267-C7C360EA657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AA266-EFCF-415D-FFEF-19D6129237A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3816B3C-6D88-0C76-2D52-B66BF625DC0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934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82286</TotalTime>
  <Words>1766</Words>
  <Application>Microsoft Office PowerPoint</Application>
  <PresentationFormat>Widescreen</PresentationFormat>
  <Paragraphs>207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Arial Unicode MS</vt:lpstr>
      <vt:lpstr>Times New Roman</vt:lpstr>
      <vt:lpstr>Office Theme</vt:lpstr>
      <vt:lpstr>Thoughts on Bistatic Backscatter</vt:lpstr>
      <vt:lpstr>PowerPoint Presentation</vt:lpstr>
      <vt:lpstr>Frequency Occupancy in 40 MHz Channel</vt:lpstr>
      <vt:lpstr>Transmit Masks and Center Frequency in 40 MHz</vt:lpstr>
      <vt:lpstr>Carrier Waveform Selection: Properties</vt:lpstr>
      <vt:lpstr>Carrier Waveform Selection: Properties (2)</vt:lpstr>
      <vt:lpstr>Clock Accuracy and Carrier Waveform Demodulation</vt:lpstr>
      <vt:lpstr>Clock Accuracy and Carrier Waveform Demodulation</vt:lpstr>
      <vt:lpstr>Sync Sequence, Receiver Sensitivity</vt:lpstr>
      <vt:lpstr>PSK Backscatter Modulation</vt:lpstr>
      <vt:lpstr>PSK Backscatter Modulation (2)</vt:lpstr>
      <vt:lpstr>Conclusion</vt:lpstr>
      <vt:lpstr>Conclusion (2)</vt:lpstr>
      <vt:lpstr>Straw Poll 1</vt:lpstr>
      <vt:lpstr>Straw Poll 2</vt:lpstr>
      <vt:lpstr>Straw Poll 3</vt:lpstr>
      <vt:lpstr>Straw Poll 4</vt:lpstr>
      <vt:lpstr>Straw Poll 5</vt:lpstr>
      <vt:lpstr>References</vt:lpstr>
    </vt:vector>
  </TitlesOfParts>
  <Company>HaiLa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Thoughts on Bistatic Backscatter</dc:title>
  <dc:creator>Nelson Costa</dc:creator>
  <cp:keywords/>
  <cp:lastModifiedBy>Nelson Costa</cp:lastModifiedBy>
  <cp:revision>191</cp:revision>
  <cp:lastPrinted>1601-01-01T00:00:00Z</cp:lastPrinted>
  <dcterms:created xsi:type="dcterms:W3CDTF">2024-10-06T13:43:49Z</dcterms:created>
  <dcterms:modified xsi:type="dcterms:W3CDTF">2025-09-16T02:04:53Z</dcterms:modified>
  <cp:category>Nelson Costa (HaiLa Technologies)</cp:category>
</cp:coreProperties>
</file>