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3" r:id="rId2"/>
    <p:sldId id="1169" r:id="rId3"/>
    <p:sldId id="1165" r:id="rId4"/>
    <p:sldId id="1166" r:id="rId5"/>
    <p:sldId id="1182" r:id="rId6"/>
    <p:sldId id="1167" r:id="rId7"/>
    <p:sldId id="1183" r:id="rId8"/>
    <p:sldId id="1171" r:id="rId9"/>
    <p:sldId id="1172" r:id="rId10"/>
    <p:sldId id="1173" r:id="rId11"/>
    <p:sldId id="1178" r:id="rId12"/>
    <p:sldId id="1179" r:id="rId13"/>
    <p:sldId id="1174" r:id="rId14"/>
    <p:sldId id="1175" r:id="rId15"/>
    <p:sldId id="1176" r:id="rId16"/>
    <p:sldId id="1177" r:id="rId17"/>
    <p:sldId id="1170" r:id="rId18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11" autoAdjust="0"/>
    <p:restoredTop sz="95034" autoAdjust="0"/>
  </p:normalViewPr>
  <p:slideViewPr>
    <p:cSldViewPr>
      <p:cViewPr varScale="1">
        <p:scale>
          <a:sx n="114" d="100"/>
          <a:sy n="114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2" d="100"/>
          <a:sy n="122" d="100"/>
        </p:scale>
        <p:origin x="1614" y="108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08788" y="12700"/>
            <a:ext cx="219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270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 smtClean="0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 smtClean="0">
              <a:cs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164695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9363" y="6475413"/>
            <a:ext cx="22145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Eunsung Park et. al, LG Electronics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 smtClean="0">
                <a:cs typeface="Arial" charset="0"/>
              </a:rPr>
              <a:t>doc.: IEEE </a:t>
            </a:r>
            <a:r>
              <a:rPr kumimoji="0" lang="en-US" altLang="ko-KR" sz="1800" b="1" dirty="0" smtClean="0">
                <a:cs typeface="Arial" charset="0"/>
              </a:rPr>
              <a:t>802.11-25/1535r0</a:t>
            </a:r>
            <a:endParaRPr kumimoji="0" lang="en-US" altLang="ko-KR" sz="1800" b="1" dirty="0" smtClean="0">
              <a:cs typeface="Arial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/>
              <a:t>Eunsung</a:t>
            </a:r>
            <a:r>
              <a:rPr lang="en-US" altLang="ko-KR" dirty="0"/>
              <a:t> Park, LG Electronics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smtClean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 smtClean="0">
              <a:cs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tx1"/>
                </a:solidFill>
                <a:ea typeface="굴림" panose="020B0600000101010101" pitchFamily="50" charset="-127"/>
              </a:rPr>
              <a:t>Discussion on BFT Types for 11bq</a:t>
            </a:r>
            <a:endParaRPr lang="en-US" altLang="ko-KR" dirty="0" smtClean="0">
              <a:ea typeface="굴림" panose="020B0600000101010101" pitchFamily="50" charset="-127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 smtClean="0">
                <a:ea typeface="굴림" panose="020B0600000101010101" pitchFamily="50" charset="-127"/>
              </a:rPr>
              <a:t>Date:</a:t>
            </a:r>
            <a:r>
              <a:rPr lang="en-US" altLang="ko-KR" sz="2000" b="0" dirty="0" smtClean="0">
                <a:ea typeface="굴림" panose="020B0600000101010101" pitchFamily="50" charset="-127"/>
              </a:rPr>
              <a:t> </a:t>
            </a:r>
            <a:r>
              <a:rPr lang="en-US" altLang="ko-KR" sz="2000" b="0" dirty="0" smtClean="0">
                <a:ea typeface="굴림" panose="020B0600000101010101" pitchFamily="50" charset="-127"/>
              </a:rPr>
              <a:t>2025-09-14</a:t>
            </a:r>
            <a:endParaRPr lang="en-US" altLang="ko-KR" sz="2000" b="0" dirty="0" smtClean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33400" y="23622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9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688087"/>
              </p:ext>
            </p:extLst>
          </p:nvPr>
        </p:nvGraphicFramePr>
        <p:xfrm>
          <a:off x="762000" y="2786613"/>
          <a:ext cx="7620000" cy="330938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54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Eunsung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esung.park@lge.com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insun.jang@lge.com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Lee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hongwon.lee@lge.com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415611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Jung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92323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4043537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HanGyu</a:t>
                      </a:r>
                      <a:r>
                        <a:rPr lang="en-US" altLang="ko-K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Cho</a:t>
                      </a:r>
                      <a:endParaRPr lang="en-US" altLang="ko-KR" sz="1200" kern="1200" dirty="0" smtClean="0">
                        <a:solidFill>
                          <a:schemeClr val="tx1"/>
                        </a:solidFill>
                        <a:latin typeface="+mn-lt"/>
                        <a:ea typeface="Malgun Gothic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45243"/>
                  </a:ext>
                </a:extLst>
              </a:tr>
              <a:tr h="263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10680 </a:t>
                      </a: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Treena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St 550, San Diego CA 92131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sanggook.kim@lge.com</a:t>
                      </a:r>
                      <a:endParaRPr kumimoji="0" lang="ko-KR" alt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577010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September </a:t>
            </a:r>
            <a:r>
              <a:rPr lang="en-US" dirty="0" smtClean="0"/>
              <a:t>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</a:t>
            </a:r>
            <a:r>
              <a:rPr lang="en-US" altLang="ko-KR" sz="2000" dirty="0" smtClean="0"/>
              <a:t>support to define the following mechanisms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I-TXSS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initiator’s </a:t>
            </a:r>
            <a:r>
              <a:rPr lang="en-US" altLang="ko-KR" sz="1800" dirty="0"/>
              <a:t>best transmit sector</a:t>
            </a:r>
          </a:p>
          <a:p>
            <a:pPr lvl="1"/>
            <a:r>
              <a:rPr lang="en-US" altLang="ko-KR" sz="1800" dirty="0" smtClean="0"/>
              <a:t>I-RXSS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responder’s </a:t>
            </a:r>
            <a:r>
              <a:rPr lang="en-US" altLang="ko-KR" sz="1800" dirty="0"/>
              <a:t>best receive </a:t>
            </a:r>
            <a:r>
              <a:rPr lang="en-US" altLang="ko-KR" sz="1800" dirty="0" smtClean="0"/>
              <a:t>sector</a:t>
            </a:r>
          </a:p>
          <a:p>
            <a:pPr lvl="1"/>
            <a:r>
              <a:rPr lang="en-US" altLang="ko-KR" sz="1800" dirty="0" smtClean="0"/>
              <a:t>R-TXSS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responder’s </a:t>
            </a:r>
            <a:r>
              <a:rPr lang="en-US" altLang="ko-KR" sz="1800" dirty="0"/>
              <a:t>best transmit sector</a:t>
            </a:r>
          </a:p>
          <a:p>
            <a:pPr lvl="1"/>
            <a:r>
              <a:rPr lang="en-US" altLang="ko-KR" sz="1800" dirty="0" smtClean="0"/>
              <a:t>R-RXSS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initiator’s </a:t>
            </a:r>
            <a:r>
              <a:rPr lang="en-US" altLang="ko-KR" sz="1800" dirty="0"/>
              <a:t>best receive sector</a:t>
            </a:r>
          </a:p>
          <a:p>
            <a:pPr lvl="1"/>
            <a:r>
              <a:rPr lang="en-US" altLang="ko-KR" sz="1800" dirty="0"/>
              <a:t>Details on </a:t>
            </a:r>
            <a:r>
              <a:rPr lang="en-US" altLang="ko-KR" sz="1800" dirty="0" smtClean="0"/>
              <a:t>the structure of the PPDUs </a:t>
            </a:r>
            <a:r>
              <a:rPr lang="en-US" altLang="ko-KR" sz="1800" dirty="0"/>
              <a:t>and how </a:t>
            </a:r>
            <a:r>
              <a:rPr lang="en-US" altLang="ko-KR" sz="1800" dirty="0" smtClean="0"/>
              <a:t>to transmit PPDUs are TBD</a:t>
            </a:r>
          </a:p>
          <a:p>
            <a:pPr lvl="1"/>
            <a:r>
              <a:rPr lang="en-US" altLang="ko-KR" sz="1800" dirty="0" smtClean="0"/>
              <a:t>Names can be changed</a:t>
            </a:r>
            <a:endParaRPr lang="en-US" altLang="ko-KR" sz="1800" dirty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5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#2-1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to define the following mechanisms in 11bq?</a:t>
            </a:r>
          </a:p>
          <a:p>
            <a:pPr lvl="1"/>
            <a:r>
              <a:rPr lang="en-US" altLang="ko-KR" sz="1800" dirty="0" smtClean="0"/>
              <a:t>I-TXSS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initiator’s </a:t>
            </a:r>
            <a:r>
              <a:rPr lang="en-US" altLang="ko-KR" sz="1800" dirty="0"/>
              <a:t>best transmit sector</a:t>
            </a:r>
          </a:p>
          <a:p>
            <a:pPr lvl="1"/>
            <a:r>
              <a:rPr lang="en-US" altLang="ko-KR" sz="1800" dirty="0" smtClean="0"/>
              <a:t>R-TXSS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responder’s </a:t>
            </a:r>
            <a:r>
              <a:rPr lang="en-US" altLang="ko-KR" sz="1800" dirty="0"/>
              <a:t>best transmit sector</a:t>
            </a:r>
          </a:p>
          <a:p>
            <a:pPr lvl="1"/>
            <a:r>
              <a:rPr lang="en-US" altLang="ko-KR" sz="1800" dirty="0" smtClean="0"/>
              <a:t>Details </a:t>
            </a:r>
            <a:r>
              <a:rPr lang="en-US" altLang="ko-KR" sz="1800" dirty="0"/>
              <a:t>on </a:t>
            </a:r>
            <a:r>
              <a:rPr lang="en-US" altLang="ko-KR" sz="1800" dirty="0" smtClean="0"/>
              <a:t>the structure of the PPDUs </a:t>
            </a:r>
            <a:r>
              <a:rPr lang="en-US" altLang="ko-KR" sz="1800" dirty="0"/>
              <a:t>and how </a:t>
            </a:r>
            <a:r>
              <a:rPr lang="en-US" altLang="ko-KR" sz="1800" dirty="0" smtClean="0"/>
              <a:t>to transmit PPDUs are TBD</a:t>
            </a:r>
          </a:p>
          <a:p>
            <a:pPr lvl="1"/>
            <a:r>
              <a:rPr lang="en-US" altLang="ko-KR" sz="1800" dirty="0" smtClean="0"/>
              <a:t>Names </a:t>
            </a:r>
            <a:r>
              <a:rPr lang="en-US" altLang="ko-KR" sz="1800" dirty="0"/>
              <a:t>can be </a:t>
            </a:r>
            <a:r>
              <a:rPr lang="en-US" altLang="ko-KR" sz="1800" dirty="0" smtClean="0"/>
              <a:t>changed</a:t>
            </a:r>
            <a:endParaRPr lang="en-US" altLang="ko-KR" sz="1800" dirty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#2-2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to define the following mechanisms in 11bq?</a:t>
            </a:r>
          </a:p>
          <a:p>
            <a:pPr lvl="1"/>
            <a:r>
              <a:rPr lang="en-US" altLang="ko-KR" sz="1800" dirty="0" smtClean="0"/>
              <a:t>I-RXSS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responder’s </a:t>
            </a:r>
            <a:r>
              <a:rPr lang="en-US" altLang="ko-KR" sz="1800" dirty="0"/>
              <a:t>best receive </a:t>
            </a:r>
            <a:r>
              <a:rPr lang="en-US" altLang="ko-KR" sz="1800" dirty="0" smtClean="0"/>
              <a:t>sector</a:t>
            </a:r>
          </a:p>
          <a:p>
            <a:pPr lvl="1"/>
            <a:r>
              <a:rPr lang="en-US" altLang="ko-KR" sz="1800" dirty="0" smtClean="0"/>
              <a:t>R-RXSS</a:t>
            </a:r>
            <a:r>
              <a:rPr lang="en-US" altLang="ko-KR" sz="1800" dirty="0"/>
              <a:t>: </a:t>
            </a:r>
            <a:r>
              <a:rPr lang="en-US" altLang="ko-KR" sz="1800" dirty="0" smtClean="0"/>
              <a:t>Responder </a:t>
            </a:r>
            <a:r>
              <a:rPr lang="en-US" altLang="ko-KR" sz="1800" dirty="0"/>
              <a:t>transmits PPDUs to </a:t>
            </a:r>
            <a:r>
              <a:rPr lang="en-US" altLang="ko-KR" sz="1800" dirty="0" smtClean="0"/>
              <a:t>initiator </a:t>
            </a:r>
            <a:r>
              <a:rPr lang="en-US" altLang="ko-KR" sz="1800" dirty="0"/>
              <a:t>to find </a:t>
            </a:r>
            <a:r>
              <a:rPr lang="en-US" altLang="ko-KR" sz="1800" dirty="0" smtClean="0"/>
              <a:t>initiator’s </a:t>
            </a:r>
            <a:r>
              <a:rPr lang="en-US" altLang="ko-KR" sz="1800" dirty="0"/>
              <a:t>best receive sector</a:t>
            </a:r>
          </a:p>
          <a:p>
            <a:pPr lvl="1"/>
            <a:r>
              <a:rPr lang="en-US" altLang="ko-KR" sz="1800" dirty="0"/>
              <a:t>Details on </a:t>
            </a:r>
            <a:r>
              <a:rPr lang="en-US" altLang="ko-KR" sz="1800" dirty="0" smtClean="0"/>
              <a:t>the structure of the PPDUs </a:t>
            </a:r>
            <a:r>
              <a:rPr lang="en-US" altLang="ko-KR" sz="1800" dirty="0"/>
              <a:t>and how </a:t>
            </a:r>
            <a:r>
              <a:rPr lang="en-US" altLang="ko-KR" sz="1800" dirty="0" smtClean="0"/>
              <a:t>to transmit PPDUs are TBD</a:t>
            </a:r>
          </a:p>
          <a:p>
            <a:pPr lvl="1"/>
            <a:r>
              <a:rPr lang="en-US" altLang="ko-KR" sz="1800" dirty="0" smtClean="0"/>
              <a:t>Names </a:t>
            </a:r>
            <a:r>
              <a:rPr lang="en-US" altLang="ko-KR" sz="1800" dirty="0"/>
              <a:t>can be changed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8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NDP like PPDU is used for </a:t>
            </a:r>
            <a:r>
              <a:rPr lang="en-US" altLang="ko-KR" sz="1800" dirty="0"/>
              <a:t>a mechanism </a:t>
            </a:r>
            <a:r>
              <a:rPr lang="en-US" altLang="ko-KR" sz="1800" dirty="0" smtClean="0"/>
              <a:t>which finds </a:t>
            </a:r>
            <a:r>
              <a:rPr lang="en-US" altLang="ko-KR" sz="1800" dirty="0"/>
              <a:t>the best TX/RX sectors between two STAs for beamforming</a:t>
            </a:r>
          </a:p>
          <a:p>
            <a:pPr lvl="2"/>
            <a:r>
              <a:rPr lang="en-US" altLang="ko-KR" sz="1600" dirty="0" smtClean="0"/>
              <a:t>This PPDU </a:t>
            </a:r>
            <a:r>
              <a:rPr lang="en-US" altLang="ko-KR" sz="1600" dirty="0"/>
              <a:t>consists of STF, LTF and SIG(s) and there is no Data part</a:t>
            </a:r>
          </a:p>
          <a:p>
            <a:pPr lvl="2"/>
            <a:r>
              <a:rPr lang="en-US" altLang="ko-KR" sz="1600" dirty="0" smtClean="0"/>
              <a:t>Other fields (e.g., PE, TRN) are TBD</a:t>
            </a:r>
          </a:p>
          <a:p>
            <a:pPr lvl="2"/>
            <a:r>
              <a:rPr lang="en-US" altLang="ko-KR" sz="1600" dirty="0" smtClean="0"/>
              <a:t>Details on the PPDU structure are TBD</a:t>
            </a:r>
            <a:endParaRPr lang="en-US" altLang="ko-KR" sz="1600" dirty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13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7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#4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SIG(s) for NDP like PPDU used for a mechanism </a:t>
            </a:r>
            <a:r>
              <a:rPr lang="en-US" altLang="ko-KR" sz="1800" dirty="0"/>
              <a:t>which finds the best TX/RX sectors between two STAs for </a:t>
            </a:r>
            <a:r>
              <a:rPr lang="en-US" altLang="ko-KR" sz="1800" dirty="0" smtClean="0"/>
              <a:t>beamforming contains </a:t>
            </a:r>
            <a:r>
              <a:rPr lang="en-US" altLang="ko-KR" sz="1800" dirty="0"/>
              <a:t>PPDU </a:t>
            </a:r>
            <a:r>
              <a:rPr lang="en-US" altLang="ko-KR" sz="1800" dirty="0" smtClean="0"/>
              <a:t>type, BFT type and </a:t>
            </a:r>
            <a:r>
              <a:rPr lang="en-US" altLang="ko-KR" sz="1800" dirty="0"/>
              <a:t>sector related information</a:t>
            </a:r>
            <a:endParaRPr lang="en-US" altLang="ko-KR" sz="1800" dirty="0" smtClean="0"/>
          </a:p>
          <a:p>
            <a:pPr lvl="2"/>
            <a:r>
              <a:rPr lang="en-US" altLang="ko-KR" sz="1600" dirty="0" smtClean="0"/>
              <a:t>How to indicate PPDU type and BFT type is TBD</a:t>
            </a:r>
          </a:p>
          <a:p>
            <a:pPr lvl="2"/>
            <a:r>
              <a:rPr lang="en-US" altLang="ko-KR" sz="1600" dirty="0" smtClean="0"/>
              <a:t>Details on sector related information are TBD</a:t>
            </a:r>
          </a:p>
          <a:p>
            <a:pPr lvl="2"/>
            <a:r>
              <a:rPr lang="en-US" altLang="ko-KR" sz="1600" dirty="0" smtClean="0"/>
              <a:t>Other information is TBD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14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#5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11bq defines a mechanism which refines TX/RX antenna weight vectors between two STAs for beamforming</a:t>
            </a:r>
          </a:p>
          <a:p>
            <a:pPr lvl="2"/>
            <a:r>
              <a:rPr lang="en-US" altLang="ko-KR" sz="1600" dirty="0" smtClean="0"/>
              <a:t>Details on the procedure of this mechanism are TBD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15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0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#6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TRN fields are used for a mechanism which </a:t>
            </a:r>
            <a:r>
              <a:rPr lang="en-US" altLang="ko-KR" sz="1800" dirty="0"/>
              <a:t>refines TX/RX antenna weight vectors between two STAs for beamforming</a:t>
            </a:r>
          </a:p>
          <a:p>
            <a:pPr lvl="2"/>
            <a:r>
              <a:rPr lang="en-US" altLang="ko-KR" sz="1600" dirty="0" smtClean="0"/>
              <a:t>Details on TRN fields are TBD</a:t>
            </a:r>
          </a:p>
          <a:p>
            <a:pPr lvl="2"/>
            <a:r>
              <a:rPr lang="en-US" altLang="ko-KR" sz="1600" dirty="0" smtClean="0"/>
              <a:t>Name can </a:t>
            </a:r>
            <a:r>
              <a:rPr lang="en-US" altLang="ko-KR" sz="1600" smtClean="0"/>
              <a:t>be changed</a:t>
            </a:r>
            <a:endParaRPr lang="en-US" altLang="ko-KR" sz="1600" dirty="0" smtClean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16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7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/>
              <a:t>[1] </a:t>
            </a:r>
            <a:r>
              <a:rPr lang="en-US" altLang="ko-KR" sz="2000" dirty="0" smtClean="0"/>
              <a:t>11-25-0841-00-00bq-some-considerations-for-mlo-based-bft-announcement</a:t>
            </a:r>
          </a:p>
          <a:p>
            <a:pPr marL="0" indent="0">
              <a:buNone/>
            </a:pPr>
            <a:r>
              <a:rPr lang="en-US" altLang="ko-KR" sz="2000" dirty="0"/>
              <a:t>[2] 11-25-1304-00-00bq-discussion-on-trn-field-in-immw-ppdu</a:t>
            </a:r>
            <a:endParaRPr lang="en-US" altLang="ko-KR" sz="2000" dirty="0" smtClean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17</a:t>
            </a:fld>
            <a:endParaRPr lang="en-US" altLang="ko-KR"/>
          </a:p>
        </p:txBody>
      </p:sp>
      <p:sp>
        <p:nvSpPr>
          <p:cNvPr id="8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Because of the channel property of the </a:t>
            </a:r>
            <a:r>
              <a:rPr lang="en-US" altLang="ko-KR" sz="2000" dirty="0" err="1" smtClean="0"/>
              <a:t>mmWave</a:t>
            </a:r>
            <a:r>
              <a:rPr lang="en-US" altLang="ko-KR" sz="2000" dirty="0" smtClean="0"/>
              <a:t> band, beamforming is essential to a PPDU transmission for a reliable performance</a:t>
            </a:r>
          </a:p>
          <a:p>
            <a:endParaRPr lang="en-US" altLang="ko-KR" sz="2000" dirty="0"/>
          </a:p>
          <a:p>
            <a:r>
              <a:rPr lang="en-US" altLang="ko-KR" sz="2000" dirty="0"/>
              <a:t>B</a:t>
            </a:r>
            <a:r>
              <a:rPr lang="en-US" altLang="ko-KR" sz="2000" dirty="0" smtClean="0"/>
              <a:t>eamforming training (BFT) procedures have been discussed in [1] while 11bq has yet to define specific BFT types</a:t>
            </a:r>
          </a:p>
          <a:p>
            <a:endParaRPr lang="en-US" altLang="ko-KR" sz="2000" dirty="0"/>
          </a:p>
          <a:p>
            <a:r>
              <a:rPr lang="en-US" altLang="ko-KR" sz="2000" dirty="0" smtClean="0"/>
              <a:t>In this contribution, we discuss BFT types</a:t>
            </a:r>
          </a:p>
          <a:p>
            <a:pPr lvl="1"/>
            <a:r>
              <a:rPr lang="en-US" altLang="ko-KR" sz="1800" dirty="0" smtClean="0"/>
              <a:t>Sector level sweep (SLS)</a:t>
            </a:r>
          </a:p>
          <a:p>
            <a:pPr lvl="1"/>
            <a:r>
              <a:rPr lang="en-US" altLang="ko-KR" sz="1800" dirty="0" smtClean="0"/>
              <a:t>Beam refinement protocol (BRP)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2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Recap on DMG BFT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An example of BFT</a:t>
            </a:r>
          </a:p>
          <a:p>
            <a:pPr lvl="1"/>
            <a:endParaRPr lang="en-US" altLang="ko-KR" sz="1800" dirty="0"/>
          </a:p>
          <a:p>
            <a:pPr lvl="1"/>
            <a:endParaRPr lang="en-US" altLang="ko-KR" sz="1800" dirty="0" smtClean="0"/>
          </a:p>
          <a:p>
            <a:pPr lvl="1"/>
            <a:endParaRPr lang="en-US" altLang="ko-KR" sz="1800" dirty="0"/>
          </a:p>
          <a:p>
            <a:pPr lvl="1"/>
            <a:endParaRPr lang="en-US" altLang="ko-KR" sz="1800" dirty="0" smtClean="0"/>
          </a:p>
          <a:p>
            <a:pPr lvl="1"/>
            <a:endParaRPr lang="en-US" altLang="ko-KR" sz="1800" dirty="0"/>
          </a:p>
          <a:p>
            <a:pPr lvl="1"/>
            <a:endParaRPr lang="en-US" altLang="ko-KR" sz="1800" dirty="0" smtClean="0"/>
          </a:p>
          <a:p>
            <a:pPr lvl="1"/>
            <a:endParaRPr lang="en-US" altLang="ko-KR" sz="1800" dirty="0"/>
          </a:p>
          <a:p>
            <a:pPr lvl="1"/>
            <a:endParaRPr lang="en-US" altLang="ko-KR" sz="1800" dirty="0" smtClean="0"/>
          </a:p>
          <a:p>
            <a:pPr lvl="1"/>
            <a:r>
              <a:rPr lang="en-US" altLang="ko-KR" sz="1800" dirty="0" smtClean="0"/>
              <a:t>SLS includes ISS and RSS to train initiator and responder links</a:t>
            </a:r>
          </a:p>
          <a:p>
            <a:pPr lvl="2"/>
            <a:r>
              <a:rPr lang="en-US" altLang="ko-KR" sz="1600" dirty="0" smtClean="0"/>
              <a:t>I-TXSS / I-RXSS / R-TXSS / R-RXSS</a:t>
            </a:r>
          </a:p>
          <a:p>
            <a:pPr lvl="1"/>
            <a:r>
              <a:rPr lang="en-US" altLang="ko-KR" sz="1800" dirty="0" smtClean="0"/>
              <a:t>BRP improves TX / RX antenna configuration by using TRN fields</a:t>
            </a:r>
          </a:p>
          <a:p>
            <a:pPr lvl="2"/>
            <a:r>
              <a:rPr lang="en-US" altLang="ko-KR" sz="1600" dirty="0" smtClean="0"/>
              <a:t>[2] discussed TRN fields used in BRP-TX / -RX / -RX/TX PPDU</a:t>
            </a:r>
            <a:endParaRPr lang="ko-KR" altLang="en-US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882" y="2133600"/>
            <a:ext cx="6018212" cy="259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7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Sector Level Sweep 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We propose to </a:t>
            </a:r>
            <a:r>
              <a:rPr lang="en-US" altLang="ko-KR" sz="2000" dirty="0" smtClean="0"/>
              <a:t>define </a:t>
            </a:r>
            <a:r>
              <a:rPr lang="en-US" altLang="ko-KR" sz="2000" dirty="0"/>
              <a:t>a mechanism (similar to SLS) which </a:t>
            </a:r>
            <a:r>
              <a:rPr lang="en-US" altLang="ko-KR" sz="2000" dirty="0" smtClean="0"/>
              <a:t>finds </a:t>
            </a:r>
            <a:r>
              <a:rPr lang="en-US" altLang="ko-KR" sz="2000" dirty="0"/>
              <a:t>the best TX/RX sectors between two STAs for </a:t>
            </a:r>
            <a:r>
              <a:rPr lang="en-US" altLang="ko-KR" sz="2000" dirty="0" smtClean="0"/>
              <a:t>beamforming in 11bq</a:t>
            </a:r>
          </a:p>
          <a:p>
            <a:pPr lvl="1"/>
            <a:r>
              <a:rPr lang="en-US" altLang="ko-KR" sz="1800" dirty="0" smtClean="0"/>
              <a:t>This mechanism is necessary to make communication possible in a </a:t>
            </a:r>
            <a:r>
              <a:rPr lang="en-US" altLang="ko-KR" sz="1800" dirty="0" err="1" smtClean="0"/>
              <a:t>mmWave</a:t>
            </a:r>
            <a:r>
              <a:rPr lang="en-US" altLang="ko-KR" sz="1800" dirty="0" smtClean="0"/>
              <a:t> band</a:t>
            </a:r>
          </a:p>
          <a:p>
            <a:pPr lvl="1"/>
            <a:r>
              <a:rPr lang="en-US" altLang="ko-KR" sz="1800" dirty="0" smtClean="0"/>
              <a:t>We can consider the followings for this mechanism</a:t>
            </a:r>
          </a:p>
          <a:p>
            <a:pPr lvl="2"/>
            <a:r>
              <a:rPr lang="en-US" altLang="ko-KR" sz="1600" dirty="0" smtClean="0"/>
              <a:t>I/R-TXSS: Initiator/responder transmits PPDUs to responder/initiator to find initiator’s/responder’s best transmit sector</a:t>
            </a:r>
          </a:p>
          <a:p>
            <a:pPr lvl="2"/>
            <a:r>
              <a:rPr lang="en-US" altLang="ko-KR" sz="1600" dirty="0" smtClean="0"/>
              <a:t>I/R-RXSS: Initiator/responder transmits PPDUs to responder/initiator to find responder’s/initiator’s best receive sector</a:t>
            </a:r>
          </a:p>
          <a:p>
            <a:pPr lvl="2"/>
            <a:r>
              <a:rPr lang="en-US" altLang="ko-KR" sz="1600" dirty="0" smtClean="0"/>
              <a:t>Names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can be changed</a:t>
            </a:r>
          </a:p>
          <a:p>
            <a:pPr lvl="1"/>
            <a:r>
              <a:rPr lang="en-US" altLang="ko-KR" sz="1800" dirty="0" smtClean="0"/>
              <a:t>If we use TX/RX reciprocity, either RXSS or TXSS can be excluded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99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Sector Level Sweep </a:t>
            </a:r>
            <a:r>
              <a:rPr lang="en-US" altLang="ko-KR" dirty="0" smtClean="0"/>
              <a:t>(2/2)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We also propose to use NDP like PPDU for this SLS like mechanism</a:t>
            </a:r>
          </a:p>
          <a:p>
            <a:pPr lvl="1"/>
            <a:r>
              <a:rPr lang="en-US" altLang="ko-KR" sz="1800" dirty="0" smtClean="0"/>
              <a:t>This PPDU consists of STF, LTF and SIG(s) and there is no Data part</a:t>
            </a:r>
          </a:p>
          <a:p>
            <a:pPr lvl="1"/>
            <a:r>
              <a:rPr lang="en-US" altLang="ko-KR" sz="1800" dirty="0" smtClean="0"/>
              <a:t>SIG(s) can contain several information such as PPDU type, BFT type and sector related information, etc.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Details on how to transmit and configure the NDP like PPDUs should be further discussed</a:t>
            </a:r>
          </a:p>
          <a:p>
            <a:pPr lvl="1"/>
            <a:r>
              <a:rPr lang="en-US" altLang="ko-KR" sz="1800" dirty="0" smtClean="0"/>
              <a:t>For TXSS, different sectors can be applied to PPDUs while the same sector can be used in all PPDUs for RXSS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Beam Refinement Protocol 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We propose to </a:t>
            </a:r>
            <a:r>
              <a:rPr lang="en-US" altLang="ko-KR" sz="2000" dirty="0" smtClean="0"/>
              <a:t>define a mechanism (similar to BRP) which refines the TX/RX antenna configuration (or antenna weight vector (AWV)) in 11bq</a:t>
            </a:r>
          </a:p>
          <a:p>
            <a:pPr lvl="1"/>
            <a:r>
              <a:rPr lang="en-US" altLang="ko-KR" sz="1800" dirty="0" smtClean="0"/>
              <a:t>This mechanism may be required to guarantee a reliable performance for a PPDU transmission</a:t>
            </a:r>
          </a:p>
          <a:p>
            <a:pPr lvl="1"/>
            <a:r>
              <a:rPr lang="en-US" altLang="ko-KR" sz="1800" dirty="0" smtClean="0"/>
              <a:t>11ad / 11ay defines multiple sector ID Detection (MID) and beam combining (BC) </a:t>
            </a:r>
            <a:r>
              <a:rPr lang="en-US" altLang="ko-KR" sz="1800" dirty="0" err="1" smtClean="0"/>
              <a:t>subphases</a:t>
            </a:r>
            <a:r>
              <a:rPr lang="en-US" altLang="ko-KR" sz="1800" dirty="0" smtClean="0"/>
              <a:t> for BRP but we need more discussion on whether to directly adopt them or define a new protocol in 11bq</a:t>
            </a:r>
          </a:p>
          <a:p>
            <a:pPr lvl="2"/>
            <a:r>
              <a:rPr lang="en-US" altLang="ko-KR" sz="1600" dirty="0"/>
              <a:t>MID: </a:t>
            </a:r>
            <a:r>
              <a:rPr lang="en-US" altLang="ko-KR" sz="1600" dirty="0" smtClean="0"/>
              <a:t>a quasi-</a:t>
            </a:r>
            <a:r>
              <a:rPr lang="en-US" altLang="ko-KR" sz="1600" dirty="0" err="1" smtClean="0"/>
              <a:t>omni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transmit pattern is tested against </a:t>
            </a:r>
            <a:r>
              <a:rPr lang="en-US" altLang="ko-KR" sz="1600" dirty="0" smtClean="0"/>
              <a:t>a number </a:t>
            </a:r>
            <a:r>
              <a:rPr lang="en-US" altLang="ko-KR" sz="1600" dirty="0"/>
              <a:t>of receive </a:t>
            </a:r>
            <a:r>
              <a:rPr lang="en-US" altLang="ko-KR" sz="1600" dirty="0" smtClean="0"/>
              <a:t>AWVs</a:t>
            </a:r>
          </a:p>
          <a:p>
            <a:pPr lvl="2"/>
            <a:r>
              <a:rPr lang="en-US" altLang="ko-KR" sz="1600" dirty="0"/>
              <a:t>BC: a small </a:t>
            </a:r>
            <a:r>
              <a:rPr lang="en-US" altLang="ko-KR" sz="1600" dirty="0" smtClean="0"/>
              <a:t>set of </a:t>
            </a:r>
            <a:r>
              <a:rPr lang="en-US" altLang="ko-KR" sz="1600" dirty="0"/>
              <a:t>transmit and receive AWVs are tested in pairwise </a:t>
            </a:r>
            <a:r>
              <a:rPr lang="en-US" altLang="ko-KR" sz="1600" dirty="0" smtClean="0"/>
              <a:t>combinations</a:t>
            </a:r>
            <a:endParaRPr lang="en-US" altLang="ko-KR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Beam Refinement </a:t>
            </a:r>
            <a:r>
              <a:rPr lang="en-US" altLang="ko-KR"/>
              <a:t>Protocol </a:t>
            </a:r>
            <a:r>
              <a:rPr lang="en-US" altLang="ko-KR" smtClean="0"/>
              <a:t>(2/2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We also propose to define TRN fields for TX / RX / RX/TX beam refinement</a:t>
            </a:r>
          </a:p>
          <a:p>
            <a:pPr lvl="1"/>
            <a:r>
              <a:rPr lang="en-US" altLang="ko-KR" sz="1800" dirty="0" smtClean="0"/>
              <a:t>TRN fields can </a:t>
            </a:r>
            <a:r>
              <a:rPr lang="en-US" altLang="ko-KR" sz="1800" smtClean="0"/>
              <a:t>be also added </a:t>
            </a:r>
            <a:r>
              <a:rPr lang="en-US" altLang="ko-KR" sz="1800" dirty="0" smtClean="0"/>
              <a:t>into NDP like PPDU as well as PPDU for data transmission for various purposes, e.g., overcoming asymmetric links, beam tracking, etc.</a:t>
            </a:r>
          </a:p>
          <a:p>
            <a:pPr lvl="1"/>
            <a:r>
              <a:rPr lang="en-US" altLang="ko-KR" sz="1800" dirty="0" smtClean="0"/>
              <a:t>Name can be changed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Details </a:t>
            </a:r>
            <a:r>
              <a:rPr lang="en-US" altLang="ko-KR" sz="2000" dirty="0"/>
              <a:t>on </a:t>
            </a:r>
            <a:r>
              <a:rPr lang="en-US" altLang="ko-KR" sz="2000" dirty="0" smtClean="0"/>
              <a:t>the procedure of this mechanism and the structure of TRN fields should </a:t>
            </a:r>
            <a:r>
              <a:rPr lang="en-US" altLang="ko-KR" sz="2000" dirty="0"/>
              <a:t>be further </a:t>
            </a:r>
            <a:r>
              <a:rPr lang="en-US" altLang="ko-KR" sz="2000" dirty="0" smtClean="0"/>
              <a:t>discussed</a:t>
            </a:r>
            <a:endParaRPr lang="en-US" altLang="ko-KR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We have proposed to support mechanisms similar to SLS and BRP in 11bq</a:t>
            </a:r>
          </a:p>
          <a:p>
            <a:pPr lvl="1"/>
            <a:r>
              <a:rPr lang="en-US" altLang="ko-KR" sz="1800" dirty="0"/>
              <a:t>D</a:t>
            </a:r>
            <a:r>
              <a:rPr lang="en-US" altLang="ko-KR" sz="1800" dirty="0" smtClean="0"/>
              <a:t>etails should be further discussed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1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</a:t>
            </a:r>
            <a:r>
              <a:rPr lang="en-US" altLang="ko-KR" sz="2000" dirty="0"/>
              <a:t>11bq?</a:t>
            </a:r>
          </a:p>
          <a:p>
            <a:pPr lvl="1"/>
            <a:r>
              <a:rPr lang="en-US" altLang="ko-KR" sz="1800" dirty="0" smtClean="0"/>
              <a:t>11bq defines a mechanism which find the best TX/RX sectors between two STAs for beamforming</a:t>
            </a:r>
          </a:p>
          <a:p>
            <a:pPr lvl="2"/>
            <a:r>
              <a:rPr lang="en-US" altLang="ko-KR" sz="1600" dirty="0" smtClean="0"/>
              <a:t>Details on the procedure of this mechanism are TBD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Y/N/A: 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305849</TotalTime>
  <Words>1206</Words>
  <Application>Microsoft Office PowerPoint</Application>
  <PresentationFormat>화면 슬라이드 쇼(4:3)</PresentationFormat>
  <Paragraphs>200</Paragraphs>
  <Slides>17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굴림</vt:lpstr>
      <vt:lpstr>Malgun Gothic</vt:lpstr>
      <vt:lpstr>Malgun Gothic</vt:lpstr>
      <vt:lpstr>Arial</vt:lpstr>
      <vt:lpstr>Times New Roman</vt:lpstr>
      <vt:lpstr>802-11-Submission</vt:lpstr>
      <vt:lpstr>Discussion on BFT Types for 11bq</vt:lpstr>
      <vt:lpstr>Introduction</vt:lpstr>
      <vt:lpstr>Recap on DMG BFT</vt:lpstr>
      <vt:lpstr>Sector Level Sweep (1/2)</vt:lpstr>
      <vt:lpstr>Sector Level Sweep (2/2)</vt:lpstr>
      <vt:lpstr>Beam Refinement Protocol (1/2)</vt:lpstr>
      <vt:lpstr>Beam Refinement Protocol (2/2)</vt:lpstr>
      <vt:lpstr>Conclusion</vt:lpstr>
      <vt:lpstr>Straw Poll #1</vt:lpstr>
      <vt:lpstr>Straw Poll #2</vt:lpstr>
      <vt:lpstr>Straw Poll #2-1</vt:lpstr>
      <vt:lpstr>Straw Poll #2-2</vt:lpstr>
      <vt:lpstr>Straw Poll #3</vt:lpstr>
      <vt:lpstr>Straw Poll #4</vt:lpstr>
      <vt:lpstr>Straw Poll #5</vt:lpstr>
      <vt:lpstr>Straw Poll #6</vt:lpstr>
      <vt:lpstr>References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Information update procedure</dc:title>
  <dc:creator>Giwon Park</dc:creator>
  <cp:lastModifiedBy>admin</cp:lastModifiedBy>
  <cp:revision>6950</cp:revision>
  <cp:lastPrinted>2019-01-10T23:08:02Z</cp:lastPrinted>
  <dcterms:created xsi:type="dcterms:W3CDTF">2007-05-21T21:00:37Z</dcterms:created>
  <dcterms:modified xsi:type="dcterms:W3CDTF">2025-09-08T12:52:50Z</dcterms:modified>
</cp:coreProperties>
</file>