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8"/>
  </p:notesMasterIdLst>
  <p:handoutMasterIdLst>
    <p:handoutMasterId r:id="rId19"/>
  </p:handoutMasterIdLst>
  <p:sldIdLst>
    <p:sldId id="256" r:id="rId7"/>
    <p:sldId id="271" r:id="rId8"/>
    <p:sldId id="257" r:id="rId9"/>
    <p:sldId id="270" r:id="rId10"/>
    <p:sldId id="262" r:id="rId11"/>
    <p:sldId id="265" r:id="rId12"/>
    <p:sldId id="267" r:id="rId13"/>
    <p:sldId id="269" r:id="rId14"/>
    <p:sldId id="264" r:id="rId15"/>
    <p:sldId id="268" r:id="rId16"/>
    <p:sldId id="272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5373" autoAdjust="0"/>
  </p:normalViewPr>
  <p:slideViewPr>
    <p:cSldViewPr>
      <p:cViewPr varScale="1">
        <p:scale>
          <a:sx n="119" d="100"/>
          <a:sy n="119" d="100"/>
        </p:scale>
        <p:origin x="264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21" d="100"/>
          <a:sy n="121" d="100"/>
        </p:scale>
        <p:origin x="498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 Xia (Nokia),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Qing Xia (Nokia),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Qing Xia (Nokia),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Qing Xia (Nokia),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Qing Xia (Nokia),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Qing Xia (Nokia),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Qing Xia (Nokia),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Qing Xia (Nokia),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Qing Xia (Nokia),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Qing Xia (Nokia),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29217" y="6032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802.11-25/1525r2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On the Impact of Unavailability on DUO non-AP STAs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2025-09-15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Qing Xia (Nokia),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689157"/>
              </p:ext>
            </p:extLst>
          </p:nvPr>
        </p:nvGraphicFramePr>
        <p:xfrm>
          <a:off x="1279525" y="2319338"/>
          <a:ext cx="10050463" cy="424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1211501" imgH="4726357" progId="Word.Document.8">
                  <p:embed/>
                </p:oleObj>
              </mc:Choice>
              <mc:Fallback>
                <p:oleObj name="Document" r:id="rId3" imgW="11211501" imgH="472635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9525" y="2319338"/>
                        <a:ext cx="10050463" cy="4244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D4F2F-6243-C7BA-7B13-58FA7FAEE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B4763-C74C-077D-2724-EF9A90FF1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Do you agree to let AP </a:t>
            </a:r>
            <a:r>
              <a:rPr lang="en-US" dirty="0"/>
              <a:t>send non-AP STAs the indication of AP’s dynamic unavailability information?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indication could be a time window during which AP is unavailable.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indication could be a time point after which or before which AP is unavailable.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586E34-6750-86FB-5D29-01C491EEBB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77950-2E60-020C-BD4B-B43F7B4935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Qing Xia (Nokia), et al.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1B40F6-F4EC-E41D-9968-D86265069A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5585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D042A-A277-45E8-2468-156C4556C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3B811-97EC-006B-719E-11F64B2EF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IEEE802.11-25/1495r0 Mobile AP Unavailability</a:t>
            </a:r>
          </a:p>
          <a:p>
            <a:r>
              <a:rPr lang="en-US" dirty="0"/>
              <a:t>[2] IEEE802.11-25/0833r0 AP-assisted Opportunistic Power Saving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D48FB5-D52D-F554-5B46-85FA3E0818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57116-E6BF-13F9-0A29-D0291BBB5B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Qing Xia (Nokia), et al.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D814A21-0073-A477-5244-DBD585928A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9235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1EE29-F9F2-7363-4A34-A99287AD4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7D6DE-FF2F-E019-48B2-7A1015336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There are interests to define dynamic unavailability for the mobile AP [1].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ym typeface="Wingdings" panose="05000000000000000000" pitchFamily="2" charset="2"/>
              </a:rPr>
              <a:t>To improve the opportunistic power saving on non-AP STAs side, there is a motivation to let AP to signal its dynamic unavailability information to non-AP STAs [2]</a:t>
            </a:r>
            <a:r>
              <a:rPr lang="en-GB" dirty="0"/>
              <a:t>.</a:t>
            </a:r>
            <a:r>
              <a:rPr lang="en-GB" dirty="0">
                <a:sym typeface="Wingdings" panose="05000000000000000000" pitchFamily="2" charset="2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ym typeface="Wingdings" panose="05000000000000000000" pitchFamily="2" charset="2"/>
              </a:rPr>
              <a:t>In this presentation, we discuss the impacts of AP’s dynamic unavailability to DUO non-AP STAs and emphasis the needs to signal AP’s dynamic unavailability information.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6DC248-39A4-F874-CB26-0FFE3DE6B7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13FE5-C8A6-542A-679B-F2CD05ECD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Qing Xia (Nokia), et al.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8A0BF5-60C6-4800-24EC-62C06560CE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634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93122" y="1830390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ym typeface="Wingdings" panose="05000000000000000000" pitchFamily="2" charset="2"/>
              </a:rPr>
              <a:t>DUO STA can report the unavailability caused by IDC interference, e.g., co-existence of Bluetooth, LTE/5G, UWB, etc., which is on a different radio. </a:t>
            </a:r>
            <a:endParaRPr lang="en-GB" sz="20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ym typeface="Wingdings" panose="05000000000000000000" pitchFamily="2" charset="2"/>
              </a:rPr>
              <a:t>DUO non-AP STA may indicate its unavailability either in an ICR frame, as a response to the received ICF from AP, or in </a:t>
            </a:r>
            <a:r>
              <a:rPr lang="en-GB" sz="1800" dirty="0"/>
              <a:t>an unsolicited </a:t>
            </a:r>
            <a:r>
              <a:rPr lang="en-GB" sz="1800" dirty="0">
                <a:sym typeface="Wingdings" panose="05000000000000000000" pitchFamily="2" charset="2"/>
              </a:rPr>
              <a:t>BSRP NTB Trigger frame</a:t>
            </a:r>
            <a:r>
              <a:rPr lang="en-US" sz="1800" dirty="0"/>
              <a:t>.</a:t>
            </a:r>
            <a:endParaRPr lang="en-US" sz="1800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IDC interference prediction could provide millisecond-scale notice in advance.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For slot-based protocols (Bluetooth, LTE), the predication could be done a few to hundred of milliseconds before the actual IDC interference occur.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Ideally, DUO non-AP STA may signal the unavailability in current or next TXOP.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In reality, DUO non-AP STA may batch or throttle the unavailability report to reduce network overhead, such as cancellation or amendment of previous unavailability reports.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DUO STA may report up to ~65 </a:t>
            </a:r>
            <a:r>
              <a:rPr lang="en-US" sz="2000" dirty="0" err="1"/>
              <a:t>ms</a:t>
            </a:r>
            <a:r>
              <a:rPr lang="en-US" sz="2000" dirty="0"/>
              <a:t> definite unavailability duration time.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Unavailability Duration field indicates definite unavailability duration ranges from 1 to 1022 in units of 64 </a:t>
            </a:r>
            <a:r>
              <a:rPr lang="en-US" sz="1800" dirty="0" err="1"/>
              <a:t>μs</a:t>
            </a:r>
            <a:r>
              <a:rPr lang="en-US" sz="1800" dirty="0"/>
              <a:t>.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>
              <a:highlight>
                <a:srgbClr val="FFFF00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Qing Xia (Nokia),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B5954-B5C0-0E51-984E-EEF979E37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27597-9C0D-18DF-E083-417FAF3B3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171" y="183039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may have dynamic unavailable durations, which non-AP STAs are not aware of in advance.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E.g., AP is a mobile AP and has dynamic unavailability caused by IDC interference.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E.g., AP process dynamic channel scanning to actively monitor channels to identify optional channels with less interference.</a:t>
            </a:r>
          </a:p>
          <a:p>
            <a:pPr marL="457200" lvl="1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AP’ dynamic unavailable duration may overlap with non-AP STA’s unavailable duration or right before the non-AP STA’s unavailable duration.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Non-AP STA may unnecessarily report its unavailability if its unavailable duration is within AP’s unavailable duration.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Non-AP STA may fail to report its unavailability during AP’s unavailable duration, which causes AP send DL PPDU during non-AP STA’s unavailable duration.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C315D1-A553-8D00-B888-3FA471E0AD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31EEE-4998-7FC1-4DF6-E527FFCC0D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Qing Xia (Nokia), et al.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8500D2-1446-AFFC-C6DB-D8EFCBA6F4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021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Scenario 1: Wasted Unsolicited Report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32482" y="4114800"/>
            <a:ext cx="10361084" cy="167481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/>
              <a:t>DUO non-AP STA is not aware of AP’s unavailable duration in advance and reports its unavailability using BSRP NTB frame. 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DUO non-AP STA’s unavailable duration is within AP’s unavailable duration, during which AP does not send DL frames.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The unsolicited unavailability reports from non-AP STAs are not needed and got wasted.</a:t>
            </a:r>
          </a:p>
          <a:p>
            <a:pPr>
              <a:buFont typeface="Times New Roman" pitchFamily="16" charset="0"/>
              <a:buChar char="•"/>
            </a:pP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Qing Xia (Nokia),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1F9281AD-E4A9-DB0B-77EE-13B12AA2E5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333" y="1676400"/>
            <a:ext cx="7555970" cy="2143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63AD3-9291-CAEA-7623-260EE4C31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2: Failed </a:t>
            </a:r>
            <a:r>
              <a:rPr lang="en-GB" dirty="0"/>
              <a:t>Unsolicited</a:t>
            </a:r>
            <a:r>
              <a:rPr lang="en-US" dirty="0"/>
              <a:t> Report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7DAFE-7880-EF4A-E9BB-BC341D14E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4307680"/>
            <a:ext cx="10361084" cy="1598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DUO non-AP STA fail to signal AP its unavailability during AP’s unavailable duration. 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DUO non-AP STA’s unavailable duration overlaps with or is right after the end point of AP’s unavailable duration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AP may send DL frame to DUO non-AP STA during STA’s unavailable duration.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18264-BE1D-1E8E-D18B-F4D1A1B507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06056-6B31-E6C8-EC15-3D7DA425BF3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Qing Xia (Nokia), et al.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B794A3-6F42-BB95-32B4-57537AC60C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  <p:pic>
        <p:nvPicPr>
          <p:cNvPr id="3073" name="Picture 1">
            <a:extLst>
              <a:ext uri="{FF2B5EF4-FFF2-40B4-BE49-F238E27FC236}">
                <a16:creationId xmlns:a16="http://schemas.microsoft.com/office/drawing/2014/main" id="{972BFFFB-AD81-4172-962B-CD7E0190B4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018" y="1676400"/>
            <a:ext cx="7848600" cy="2272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9043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206BD-A541-E665-998D-3C75361DA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089FA-BED6-16E5-A05D-3BD3674D6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6652" y="5702085"/>
            <a:ext cx="10361084" cy="608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Let AP signal DUO non-AP STAs with more indication before AP’s unavailable duration starts.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CAE38D-1BA6-E624-6CB1-BEA0E701B1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295AE-8C64-5055-2CE6-27EEBCCAF3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Qing Xia (Nokia), et al.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636C62-0BAC-19C0-7DA0-64B75D1A41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A08808C6-5341-E0A9-B333-3667E49832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443" y="1576827"/>
            <a:ext cx="10287000" cy="396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8736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25B0A-D4F7-E3EF-B055-4E8030F55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68CD0-E0DA-7FFA-46A1-BB2FA1CB3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427" y="5562600"/>
            <a:ext cx="10361084" cy="76358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Let AP signal DUO non-AP STAs with more indication before AP’s unavailable duration starts.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F829AF-07C4-3083-8209-51632AA564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D3E04-BE98-7CCD-86C8-74E6E87867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Qing Xia (Nokia), et al.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F6EF15-B9F7-8063-7FA3-F96EB19606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  <p:pic>
        <p:nvPicPr>
          <p:cNvPr id="5121" name="Picture 1">
            <a:extLst>
              <a:ext uri="{FF2B5EF4-FFF2-40B4-BE49-F238E27FC236}">
                <a16:creationId xmlns:a16="http://schemas.microsoft.com/office/drawing/2014/main" id="{24F9074A-3864-F048-4ECE-6A30AC542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830390"/>
            <a:ext cx="9173294" cy="3332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2896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AP may have dynamic unavailable durations that non-AP STAs are not aware of.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This may cause DUO non-AP STAs unnecessarily transmit unavailability reports or fail to transmit unavailability reports.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We propose to let AP </a:t>
            </a:r>
            <a:r>
              <a:rPr lang="en-US" dirty="0"/>
              <a:t>send non-AP STAs with the indication of AP’s dynamic unavailability information.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indication could be a time window during which AP is unavailable.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indication could be a time point after which or before which AP is unavailable.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Based on the AP’s indication, DUO non-AP STAs decide whether or not to report their unavailability information and when to report.</a:t>
            </a:r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Qing Xia (Nokia),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B77BD6E7512047A33E10170DD9B502" ma:contentTypeVersion="17" ma:contentTypeDescription="Create a new document." ma:contentTypeScope="" ma:versionID="c65facbfb7771c19a6d5a251aa502b7f">
  <xsd:schema xmlns:xsd="http://www.w3.org/2001/XMLSchema" xmlns:xs="http://www.w3.org/2001/XMLSchema" xmlns:p="http://schemas.microsoft.com/office/2006/metadata/properties" xmlns:ns2="71c5aaf6-e6ce-465b-b873-5148d2a4c105" xmlns:ns3="2414ebc4-bdb1-4c0a-bae0-d1994832959e" xmlns:ns4="96d9372c-c30d-4a13-8faf-5ed990fd219f" targetNamespace="http://schemas.microsoft.com/office/2006/metadata/properties" ma:root="true" ma:fieldsID="9432f96df1554cf0bdadbd6c2a9e6bc2" ns2:_="" ns3:_="" ns4:_="">
    <xsd:import namespace="71c5aaf6-e6ce-465b-b873-5148d2a4c105"/>
    <xsd:import namespace="2414ebc4-bdb1-4c0a-bae0-d1994832959e"/>
    <xsd:import namespace="96d9372c-c30d-4a13-8faf-5ed990fd219f"/>
    <xsd:element name="properties">
      <xsd:complexType>
        <xsd:sequence>
          <xsd:element name="documentManagement">
            <xsd:complexType>
              <xsd:all>
                <xsd:element ref="ns2:HideFromDelve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CR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HideFromDelve" ma:index="8" nillable="true" ma:displayName="HideFromDelve" ma:default="0" ma:internalName="HideFromDelve">
      <xsd:simpleType>
        <xsd:restriction base="dms:Boolean"/>
      </xsd:simpleType>
    </xsd:element>
    <xsd:element name="_dlc_DocId" ma:index="23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2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4ebc4-bdb1-4c0a-bae0-d19948329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4c87397-5fc1-491e-85e7-d6110dbe9c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9372c-c30d-4a13-8faf-5ed990fd219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4e69a3a-2229-42d5-909f-07f1ad294cfc}" ma:internalName="TaxCatchAll" ma:showField="CatchAllData" ma:web="96d9372c-c30d-4a13-8faf-5ed990fd21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414ebc4-bdb1-4c0a-bae0-d1994832959e">
      <Terms xmlns="http://schemas.microsoft.com/office/infopath/2007/PartnerControls"/>
    </lcf76f155ced4ddcb4097134ff3c332f>
    <HideFromDelve xmlns="71c5aaf6-e6ce-465b-b873-5148d2a4c105">false</HideFromDelve>
    <TaxCatchAll xmlns="96d9372c-c30d-4a13-8faf-5ed990fd219f" xsi:nil="true"/>
    <_dlc_DocId xmlns="71c5aaf6-e6ce-465b-b873-5148d2a4c105">ONIAPTUI5M5R-1967660532-1002</_dlc_DocId>
    <_dlc_DocIdUrl xmlns="71c5aaf6-e6ce-465b-b873-5148d2a4c105">
      <Url>https://nokia.sharepoint.com/sites/TECHCTOWi-FiResearchandStandardization693/_layouts/15/DocIdRedir.aspx?ID=ONIAPTUI5M5R-1967660532-1002</Url>
      <Description>ONIAPTUI5M5R-1967660532-1002</Description>
    </_dlc_DocIdUrl>
  </documentManagement>
</p:properties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436149-B0B0-4D4C-8A05-67340B406D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2414ebc4-bdb1-4c0a-bae0-d1994832959e"/>
    <ds:schemaRef ds:uri="96d9372c-c30d-4a13-8faf-5ed990fd21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522BF0C-C484-4B03-A90F-0AF2F5030BA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2414ebc4-bdb1-4c0a-bae0-d1994832959e"/>
    <ds:schemaRef ds:uri="http://www.w3.org/XML/1998/namespace"/>
    <ds:schemaRef ds:uri="http://schemas.microsoft.com/office/2006/documentManagement/types"/>
    <ds:schemaRef ds:uri="http://purl.org/dc/dcmitype/"/>
    <ds:schemaRef ds:uri="71c5aaf6-e6ce-465b-b873-5148d2a4c105"/>
    <ds:schemaRef ds:uri="http://schemas.openxmlformats.org/package/2006/metadata/core-properties"/>
    <ds:schemaRef ds:uri="96d9372c-c30d-4a13-8faf-5ed990fd219f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88EBE08-7387-47FC-9D25-14A3CBBF4743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00A84944-1312-4C18-9565-011A78A36759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00492C19-3E17-4E61-AFFB-495E6A926393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d471751-9675-428d-917b-70f44f9630b0}" enabled="0" method="" siteId="{5d471751-9675-428d-917b-70f44f9630b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1741</TotalTime>
  <Words>888</Words>
  <Application>Microsoft Office PowerPoint</Application>
  <PresentationFormat>Widescreen</PresentationFormat>
  <Paragraphs>101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Unicode MS</vt:lpstr>
      <vt:lpstr>Times New Roman</vt:lpstr>
      <vt:lpstr>Wingdings</vt:lpstr>
      <vt:lpstr>Office Theme</vt:lpstr>
      <vt:lpstr>Document</vt:lpstr>
      <vt:lpstr>On the Impact of Unavailability on DUO non-AP STAs</vt:lpstr>
      <vt:lpstr>Recap</vt:lpstr>
      <vt:lpstr>Introduction</vt:lpstr>
      <vt:lpstr>Problem Statement</vt:lpstr>
      <vt:lpstr>Scenario 1: Wasted Unsolicited Report </vt:lpstr>
      <vt:lpstr>Scenario 2: Failed Unsolicited Report </vt:lpstr>
      <vt:lpstr>Proposed Solution </vt:lpstr>
      <vt:lpstr>Cont.</vt:lpstr>
      <vt:lpstr>Summary</vt:lpstr>
      <vt:lpstr>SP1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Qing Xia (Nokia)</dc:creator>
  <cp:keywords/>
  <cp:lastModifiedBy>Qing Xia (Nokia)</cp:lastModifiedBy>
  <cp:revision>10</cp:revision>
  <cp:lastPrinted>1601-01-01T00:00:00Z</cp:lastPrinted>
  <dcterms:created xsi:type="dcterms:W3CDTF">2025-09-04T17:24:13Z</dcterms:created>
  <dcterms:modified xsi:type="dcterms:W3CDTF">2025-09-18T08:41:56Z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0x01010083B77BD6E7512047A33E10170DD9B502</vt:lpwstr>
  </property>
  <property fmtid="{D5CDD505-2E9C-101B-9397-08002B2CF9AE}" pid="3" name="_dlc_DocIdItemGuid">
    <vt:lpwstr>81476cf6-8ee1-4afa-ab6b-16aac93d4f7c</vt:lpwstr>
  </property>
  <property fmtid="{D5CDD505-2E9C-101B-9397-08002B2CF9AE}" pid="4" name="MediaServiceImageTags">
    <vt:lpwstr/>
  </property>
</Properties>
</file>