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6"/>
  </p:sldMasterIdLst>
  <p:notesMasterIdLst>
    <p:notesMasterId r:id="rId16"/>
  </p:notesMasterIdLst>
  <p:handoutMasterIdLst>
    <p:handoutMasterId r:id="rId17"/>
  </p:handoutMasterIdLst>
  <p:sldIdLst>
    <p:sldId id="256" r:id="rId7"/>
    <p:sldId id="257" r:id="rId8"/>
    <p:sldId id="270" r:id="rId9"/>
    <p:sldId id="262" r:id="rId10"/>
    <p:sldId id="265" r:id="rId11"/>
    <p:sldId id="267" r:id="rId12"/>
    <p:sldId id="269" r:id="rId13"/>
    <p:sldId id="264" r:id="rId14"/>
    <p:sldId id="268" r:id="rId15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5373" autoAdjust="0"/>
  </p:normalViewPr>
  <p:slideViewPr>
    <p:cSldViewPr>
      <p:cViewPr varScale="1">
        <p:scale>
          <a:sx n="122" d="100"/>
          <a:sy n="122" d="100"/>
        </p:scale>
        <p:origin x="150" y="96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1" d="100"/>
          <a:sy n="121" d="100"/>
        </p:scale>
        <p:origin x="4988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Qing Xia (Nokia)" userId="be33d007-0891-4f2e-b302-a91840e23bc3" providerId="ADAL" clId="{4E32C9A1-FDF6-4BE5-8960-79130AD98433}"/>
    <pc:docChg chg="custSel modSld modMainMaster">
      <pc:chgData name="Qing Xia (Nokia)" userId="be33d007-0891-4f2e-b302-a91840e23bc3" providerId="ADAL" clId="{4E32C9A1-FDF6-4BE5-8960-79130AD98433}" dt="2025-09-06T01:40:03.756" v="740" actId="20577"/>
      <pc:docMkLst>
        <pc:docMk/>
      </pc:docMkLst>
      <pc:sldChg chg="modSp mod">
        <pc:chgData name="Qing Xia (Nokia)" userId="be33d007-0891-4f2e-b302-a91840e23bc3" providerId="ADAL" clId="{4E32C9A1-FDF6-4BE5-8960-79130AD98433}" dt="2025-09-06T00:15:06.670" v="365" actId="20577"/>
        <pc:sldMkLst>
          <pc:docMk/>
          <pc:sldMk cId="0" sldId="256"/>
        </pc:sldMkLst>
        <pc:spChg chg="mod">
          <ac:chgData name="Qing Xia (Nokia)" userId="be33d007-0891-4f2e-b302-a91840e23bc3" providerId="ADAL" clId="{4E32C9A1-FDF6-4BE5-8960-79130AD98433}" dt="2025-09-06T00:15:06.670" v="365" actId="20577"/>
          <ac:spMkLst>
            <pc:docMk/>
            <pc:sldMk cId="0" sldId="256"/>
            <ac:spMk id="3073" creationId="{00000000-0000-0000-0000-000000000000}"/>
          </ac:spMkLst>
        </pc:spChg>
      </pc:sldChg>
      <pc:sldChg chg="modSp mod">
        <pc:chgData name="Qing Xia (Nokia)" userId="be33d007-0891-4f2e-b302-a91840e23bc3" providerId="ADAL" clId="{4E32C9A1-FDF6-4BE5-8960-79130AD98433}" dt="2025-09-06T00:49:36.481" v="366" actId="313"/>
        <pc:sldMkLst>
          <pc:docMk/>
          <pc:sldMk cId="0" sldId="257"/>
        </pc:sldMkLst>
        <pc:spChg chg="mod">
          <ac:chgData name="Qing Xia (Nokia)" userId="be33d007-0891-4f2e-b302-a91840e23bc3" providerId="ADAL" clId="{4E32C9A1-FDF6-4BE5-8960-79130AD98433}" dt="2025-09-05T21:30:49.643" v="262" actId="20577"/>
          <ac:spMkLst>
            <pc:docMk/>
            <pc:sldMk cId="0" sldId="257"/>
            <ac:spMk id="4097" creationId="{00000000-0000-0000-0000-000000000000}"/>
          </ac:spMkLst>
        </pc:spChg>
        <pc:spChg chg="mod">
          <ac:chgData name="Qing Xia (Nokia)" userId="be33d007-0891-4f2e-b302-a91840e23bc3" providerId="ADAL" clId="{4E32C9A1-FDF6-4BE5-8960-79130AD98433}" dt="2025-09-06T00:49:36.481" v="366" actId="313"/>
          <ac:spMkLst>
            <pc:docMk/>
            <pc:sldMk cId="0" sldId="257"/>
            <ac:spMk id="4098" creationId="{00000000-0000-0000-0000-000000000000}"/>
          </ac:spMkLst>
        </pc:spChg>
      </pc:sldChg>
      <pc:sldChg chg="modSp mod">
        <pc:chgData name="Qing Xia (Nokia)" userId="be33d007-0891-4f2e-b302-a91840e23bc3" providerId="ADAL" clId="{4E32C9A1-FDF6-4BE5-8960-79130AD98433}" dt="2025-09-05T21:22:06.077" v="246" actId="20577"/>
        <pc:sldMkLst>
          <pc:docMk/>
          <pc:sldMk cId="0" sldId="264"/>
        </pc:sldMkLst>
        <pc:spChg chg="mod">
          <ac:chgData name="Qing Xia (Nokia)" userId="be33d007-0891-4f2e-b302-a91840e23bc3" providerId="ADAL" clId="{4E32C9A1-FDF6-4BE5-8960-79130AD98433}" dt="2025-09-05T21:22:06.077" v="246" actId="20577"/>
          <ac:spMkLst>
            <pc:docMk/>
            <pc:sldMk cId="0" sldId="264"/>
            <ac:spMk id="2" creationId="{00000000-0000-0000-0000-000000000000}"/>
          </ac:spMkLst>
        </pc:spChg>
      </pc:sldChg>
      <pc:sldChg chg="modSp mod">
        <pc:chgData name="Qing Xia (Nokia)" userId="be33d007-0891-4f2e-b302-a91840e23bc3" providerId="ADAL" clId="{4E32C9A1-FDF6-4BE5-8960-79130AD98433}" dt="2025-09-05T21:40:32.543" v="276" actId="20577"/>
        <pc:sldMkLst>
          <pc:docMk/>
          <pc:sldMk cId="2235585022" sldId="268"/>
        </pc:sldMkLst>
        <pc:spChg chg="mod">
          <ac:chgData name="Qing Xia (Nokia)" userId="be33d007-0891-4f2e-b302-a91840e23bc3" providerId="ADAL" clId="{4E32C9A1-FDF6-4BE5-8960-79130AD98433}" dt="2025-09-05T21:40:32.543" v="276" actId="20577"/>
          <ac:spMkLst>
            <pc:docMk/>
            <pc:sldMk cId="2235585022" sldId="268"/>
            <ac:spMk id="3" creationId="{46AB4763-C74C-077D-2724-EF9A90FF18F9}"/>
          </ac:spMkLst>
        </pc:spChg>
      </pc:sldChg>
      <pc:sldChg chg="modSp mod">
        <pc:chgData name="Qing Xia (Nokia)" userId="be33d007-0891-4f2e-b302-a91840e23bc3" providerId="ADAL" clId="{4E32C9A1-FDF6-4BE5-8960-79130AD98433}" dt="2025-09-06T01:40:03.756" v="740" actId="20577"/>
        <pc:sldMkLst>
          <pc:docMk/>
          <pc:sldMk cId="3851021086" sldId="270"/>
        </pc:sldMkLst>
        <pc:spChg chg="mod">
          <ac:chgData name="Qing Xia (Nokia)" userId="be33d007-0891-4f2e-b302-a91840e23bc3" providerId="ADAL" clId="{4E32C9A1-FDF6-4BE5-8960-79130AD98433}" dt="2025-09-06T01:40:03.756" v="740" actId="20577"/>
          <ac:spMkLst>
            <pc:docMk/>
            <pc:sldMk cId="3851021086" sldId="270"/>
            <ac:spMk id="3" creationId="{20227597-9C0D-18DF-E083-417FAF3B3FBF}"/>
          </ac:spMkLst>
        </pc:spChg>
      </pc:sldChg>
      <pc:sldMasterChg chg="modSp mod">
        <pc:chgData name="Qing Xia (Nokia)" userId="be33d007-0891-4f2e-b302-a91840e23bc3" providerId="ADAL" clId="{4E32C9A1-FDF6-4BE5-8960-79130AD98433}" dt="2025-09-06T01:01:57.232" v="374" actId="20577"/>
        <pc:sldMasterMkLst>
          <pc:docMk/>
          <pc:sldMasterMk cId="0" sldId="2147483648"/>
        </pc:sldMasterMkLst>
        <pc:spChg chg="mod">
          <ac:chgData name="Qing Xia (Nokia)" userId="be33d007-0891-4f2e-b302-a91840e23bc3" providerId="ADAL" clId="{4E32C9A1-FDF6-4BE5-8960-79130AD98433}" dt="2025-09-06T01:01:57.232" v="374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  <pc:docChgLst>
    <pc:chgData name="Qing Xia (Nokia)" userId="be33d007-0891-4f2e-b302-a91840e23bc3" providerId="ADAL" clId="{0D282991-7295-4B70-910F-3F3DACBF1D62}"/>
    <pc:docChg chg="undo custSel modSld addMainMaster delMainMaster modMainMaster">
      <pc:chgData name="Qing Xia (Nokia)" userId="be33d007-0891-4f2e-b302-a91840e23bc3" providerId="ADAL" clId="{0D282991-7295-4B70-910F-3F3DACBF1D62}" dt="2025-09-05T21:06:33.344" v="2026" actId="20577"/>
      <pc:docMkLst>
        <pc:docMk/>
      </pc:docMkLst>
      <pc:sldChg chg="modSp mod">
        <pc:chgData name="Qing Xia (Nokia)" userId="be33d007-0891-4f2e-b302-a91840e23bc3" providerId="ADAL" clId="{0D282991-7295-4B70-910F-3F3DACBF1D62}" dt="2025-09-05T21:06:33.344" v="2026" actId="20577"/>
        <pc:sldMkLst>
          <pc:docMk/>
          <pc:sldMk cId="0" sldId="256"/>
        </pc:sldMkLst>
        <pc:spChg chg="mod">
          <ac:chgData name="Qing Xia (Nokia)" userId="be33d007-0891-4f2e-b302-a91840e23bc3" providerId="ADAL" clId="{0D282991-7295-4B70-910F-3F3DACBF1D62}" dt="2025-09-05T21:06:33.344" v="2026" actId="20577"/>
          <ac:spMkLst>
            <pc:docMk/>
            <pc:sldMk cId="0" sldId="256"/>
            <ac:spMk id="3073" creationId="{00000000-0000-0000-0000-000000000000}"/>
          </ac:spMkLst>
        </pc:spChg>
        <pc:spChg chg="mod">
          <ac:chgData name="Qing Xia (Nokia)" userId="be33d007-0891-4f2e-b302-a91840e23bc3" providerId="ADAL" clId="{0D282991-7295-4B70-910F-3F3DACBF1D62}" dt="2025-09-05T19:54:23.174" v="1368" actId="20577"/>
          <ac:spMkLst>
            <pc:docMk/>
            <pc:sldMk cId="0" sldId="256"/>
            <ac:spMk id="3074" creationId="{00000000-0000-0000-0000-000000000000}"/>
          </ac:spMkLst>
        </pc:spChg>
        <pc:graphicFrameChg chg="mod">
          <ac:chgData name="Qing Xia (Nokia)" userId="be33d007-0891-4f2e-b302-a91840e23bc3" providerId="ADAL" clId="{0D282991-7295-4B70-910F-3F3DACBF1D62}" dt="2025-09-05T19:54:46.331" v="1369"/>
          <ac:graphicFrameMkLst>
            <pc:docMk/>
            <pc:sldMk cId="0" sldId="256"/>
            <ac:graphicFrameMk id="3075" creationId="{00000000-0000-0000-0000-000000000000}"/>
          </ac:graphicFrameMkLst>
        </pc:graphicFrameChg>
      </pc:sldChg>
      <pc:sldChg chg="modSp mod modNotesTx">
        <pc:chgData name="Qing Xia (Nokia)" userId="be33d007-0891-4f2e-b302-a91840e23bc3" providerId="ADAL" clId="{0D282991-7295-4B70-910F-3F3DACBF1D62}" dt="2025-09-05T21:01:24.956" v="1935" actId="20577"/>
        <pc:sldMkLst>
          <pc:docMk/>
          <pc:sldMk cId="0" sldId="257"/>
        </pc:sldMkLst>
        <pc:spChg chg="mod">
          <ac:chgData name="Qing Xia (Nokia)" userId="be33d007-0891-4f2e-b302-a91840e23bc3" providerId="ADAL" clId="{0D282991-7295-4B70-910F-3F3DACBF1D62}" dt="2025-09-05T21:01:24.956" v="1935" actId="20577"/>
          <ac:spMkLst>
            <pc:docMk/>
            <pc:sldMk cId="0" sldId="257"/>
            <ac:spMk id="4098" creationId="{00000000-0000-0000-0000-000000000000}"/>
          </ac:spMkLst>
        </pc:spChg>
      </pc:sldChg>
      <pc:sldChg chg="modSp mod">
        <pc:chgData name="Qing Xia (Nokia)" userId="be33d007-0891-4f2e-b302-a91840e23bc3" providerId="ADAL" clId="{0D282991-7295-4B70-910F-3F3DACBF1D62}" dt="2025-09-05T21:03:11.285" v="1969" actId="404"/>
        <pc:sldMkLst>
          <pc:docMk/>
          <pc:sldMk cId="0" sldId="262"/>
        </pc:sldMkLst>
        <pc:spChg chg="mod">
          <ac:chgData name="Qing Xia (Nokia)" userId="be33d007-0891-4f2e-b302-a91840e23bc3" providerId="ADAL" clId="{0D282991-7295-4B70-910F-3F3DACBF1D62}" dt="2025-09-05T19:30:48.005" v="1146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Qing Xia (Nokia)" userId="be33d007-0891-4f2e-b302-a91840e23bc3" providerId="ADAL" clId="{0D282991-7295-4B70-910F-3F3DACBF1D62}" dt="2025-09-05T21:03:11.285" v="1969" actId="404"/>
          <ac:spMkLst>
            <pc:docMk/>
            <pc:sldMk cId="0" sldId="262"/>
            <ac:spMk id="9218" creationId="{00000000-0000-0000-0000-000000000000}"/>
          </ac:spMkLst>
        </pc:spChg>
      </pc:sldChg>
      <pc:sldChg chg="modSp mod">
        <pc:chgData name="Qing Xia (Nokia)" userId="be33d007-0891-4f2e-b302-a91840e23bc3" providerId="ADAL" clId="{0D282991-7295-4B70-910F-3F3DACBF1D62}" dt="2025-09-05T21:05:44.354" v="2016" actId="20577"/>
        <pc:sldMkLst>
          <pc:docMk/>
          <pc:sldMk cId="0" sldId="264"/>
        </pc:sldMkLst>
        <pc:spChg chg="mod">
          <ac:chgData name="Qing Xia (Nokia)" userId="be33d007-0891-4f2e-b302-a91840e23bc3" providerId="ADAL" clId="{0D282991-7295-4B70-910F-3F3DACBF1D62}" dt="2025-09-05T21:05:44.354" v="2016" actId="20577"/>
          <ac:spMkLst>
            <pc:docMk/>
            <pc:sldMk cId="0" sldId="264"/>
            <ac:spMk id="2" creationId="{00000000-0000-0000-0000-000000000000}"/>
          </ac:spMkLst>
        </pc:spChg>
      </pc:sldChg>
      <pc:sldChg chg="modSp mod">
        <pc:chgData name="Qing Xia (Nokia)" userId="be33d007-0891-4f2e-b302-a91840e23bc3" providerId="ADAL" clId="{0D282991-7295-4B70-910F-3F3DACBF1D62}" dt="2025-09-05T21:03:33.259" v="1971" actId="1076"/>
        <pc:sldMkLst>
          <pc:docMk/>
          <pc:sldMk cId="1719043256" sldId="265"/>
        </pc:sldMkLst>
        <pc:spChg chg="mod">
          <ac:chgData name="Qing Xia (Nokia)" userId="be33d007-0891-4f2e-b302-a91840e23bc3" providerId="ADAL" clId="{0D282991-7295-4B70-910F-3F3DACBF1D62}" dt="2025-09-05T19:32:37.266" v="1219"/>
          <ac:spMkLst>
            <pc:docMk/>
            <pc:sldMk cId="1719043256" sldId="265"/>
            <ac:spMk id="2" creationId="{FA863AD3-9291-CAEA-7623-260EE4C31B13}"/>
          </ac:spMkLst>
        </pc:spChg>
        <pc:spChg chg="mod">
          <ac:chgData name="Qing Xia (Nokia)" userId="be33d007-0891-4f2e-b302-a91840e23bc3" providerId="ADAL" clId="{0D282991-7295-4B70-910F-3F3DACBF1D62}" dt="2025-09-05T21:03:33.259" v="1971" actId="1076"/>
          <ac:spMkLst>
            <pc:docMk/>
            <pc:sldMk cId="1719043256" sldId="265"/>
            <ac:spMk id="3" creationId="{5137DAFE-7880-EF4A-E9BB-BC341D14ECD4}"/>
          </ac:spMkLst>
        </pc:spChg>
      </pc:sldChg>
      <pc:sldChg chg="addSp delSp modSp mod">
        <pc:chgData name="Qing Xia (Nokia)" userId="be33d007-0891-4f2e-b302-a91840e23bc3" providerId="ADAL" clId="{0D282991-7295-4B70-910F-3F3DACBF1D62}" dt="2025-09-05T21:03:53.440" v="1972" actId="404"/>
        <pc:sldMkLst>
          <pc:docMk/>
          <pc:sldMk cId="2258736392" sldId="267"/>
        </pc:sldMkLst>
        <pc:spChg chg="mod">
          <ac:chgData name="Qing Xia (Nokia)" userId="be33d007-0891-4f2e-b302-a91840e23bc3" providerId="ADAL" clId="{0D282991-7295-4B70-910F-3F3DACBF1D62}" dt="2025-09-05T21:03:53.440" v="1972" actId="404"/>
          <ac:spMkLst>
            <pc:docMk/>
            <pc:sldMk cId="2258736392" sldId="267"/>
            <ac:spMk id="3" creationId="{31C089FA-BED6-16E5-A05D-3BD3674D6F8B}"/>
          </ac:spMkLst>
        </pc:spChg>
        <pc:picChg chg="add mod">
          <ac:chgData name="Qing Xia (Nokia)" userId="be33d007-0891-4f2e-b302-a91840e23bc3" providerId="ADAL" clId="{0D282991-7295-4B70-910F-3F3DACBF1D62}" dt="2025-09-05T18:39:47.228" v="230" actId="1076"/>
          <ac:picMkLst>
            <pc:docMk/>
            <pc:sldMk cId="2258736392" sldId="267"/>
            <ac:picMk id="1025" creationId="{A08808C6-5341-E0A9-B333-3667E4983298}"/>
          </ac:picMkLst>
        </pc:picChg>
        <pc:picChg chg="del">
          <ac:chgData name="Qing Xia (Nokia)" userId="be33d007-0891-4f2e-b302-a91840e23bc3" providerId="ADAL" clId="{0D282991-7295-4B70-910F-3F3DACBF1D62}" dt="2025-09-05T18:39:29.379" v="226" actId="478"/>
          <ac:picMkLst>
            <pc:docMk/>
            <pc:sldMk cId="2258736392" sldId="267"/>
            <ac:picMk id="4098" creationId="{73027585-846E-5E4F-4607-EB17A97D96BE}"/>
          </ac:picMkLst>
        </pc:picChg>
      </pc:sldChg>
      <pc:sldChg chg="modSp mod">
        <pc:chgData name="Qing Xia (Nokia)" userId="be33d007-0891-4f2e-b302-a91840e23bc3" providerId="ADAL" clId="{0D282991-7295-4B70-910F-3F3DACBF1D62}" dt="2025-09-05T21:05:59.367" v="2017" actId="20577"/>
        <pc:sldMkLst>
          <pc:docMk/>
          <pc:sldMk cId="2235585022" sldId="268"/>
        </pc:sldMkLst>
        <pc:spChg chg="mod">
          <ac:chgData name="Qing Xia (Nokia)" userId="be33d007-0891-4f2e-b302-a91840e23bc3" providerId="ADAL" clId="{0D282991-7295-4B70-910F-3F3DACBF1D62}" dt="2025-09-05T19:36:04.492" v="1328" actId="13926"/>
          <ac:spMkLst>
            <pc:docMk/>
            <pc:sldMk cId="2235585022" sldId="268"/>
            <ac:spMk id="2" creationId="{0CED4F2F-6243-C7BA-7B13-58FA7FAEE96D}"/>
          </ac:spMkLst>
        </pc:spChg>
        <pc:spChg chg="mod">
          <ac:chgData name="Qing Xia (Nokia)" userId="be33d007-0891-4f2e-b302-a91840e23bc3" providerId="ADAL" clId="{0D282991-7295-4B70-910F-3F3DACBF1D62}" dt="2025-09-05T21:05:59.367" v="2017" actId="20577"/>
          <ac:spMkLst>
            <pc:docMk/>
            <pc:sldMk cId="2235585022" sldId="268"/>
            <ac:spMk id="3" creationId="{46AB4763-C74C-077D-2724-EF9A90FF18F9}"/>
          </ac:spMkLst>
        </pc:spChg>
      </pc:sldChg>
      <pc:sldChg chg="modSp mod">
        <pc:chgData name="Qing Xia (Nokia)" userId="be33d007-0891-4f2e-b302-a91840e23bc3" providerId="ADAL" clId="{0D282991-7295-4B70-910F-3F3DACBF1D62}" dt="2025-09-05T21:04:00.203" v="1973" actId="404"/>
        <pc:sldMkLst>
          <pc:docMk/>
          <pc:sldMk cId="3152896204" sldId="269"/>
        </pc:sldMkLst>
        <pc:spChg chg="mod">
          <ac:chgData name="Qing Xia (Nokia)" userId="be33d007-0891-4f2e-b302-a91840e23bc3" providerId="ADAL" clId="{0D282991-7295-4B70-910F-3F3DACBF1D62}" dt="2025-09-05T21:04:00.203" v="1973" actId="404"/>
          <ac:spMkLst>
            <pc:docMk/>
            <pc:sldMk cId="3152896204" sldId="269"/>
            <ac:spMk id="3" creationId="{45968CD0-E0DA-7FFA-46A1-BB2FA1CB3609}"/>
          </ac:spMkLst>
        </pc:spChg>
      </pc:sldChg>
      <pc:sldChg chg="modSp mod">
        <pc:chgData name="Qing Xia (Nokia)" userId="be33d007-0891-4f2e-b302-a91840e23bc3" providerId="ADAL" clId="{0D282991-7295-4B70-910F-3F3DACBF1D62}" dt="2025-09-05T21:02:43.579" v="1968" actId="313"/>
        <pc:sldMkLst>
          <pc:docMk/>
          <pc:sldMk cId="3851021086" sldId="270"/>
        </pc:sldMkLst>
        <pc:spChg chg="mod">
          <ac:chgData name="Qing Xia (Nokia)" userId="be33d007-0891-4f2e-b302-a91840e23bc3" providerId="ADAL" clId="{0D282991-7295-4B70-910F-3F3DACBF1D62}" dt="2025-09-05T21:02:43.579" v="1968" actId="313"/>
          <ac:spMkLst>
            <pc:docMk/>
            <pc:sldMk cId="3851021086" sldId="270"/>
            <ac:spMk id="3" creationId="{20227597-9C0D-18DF-E083-417FAF3B3FBF}"/>
          </ac:spMkLst>
        </pc:spChg>
      </pc:sldChg>
      <pc:sldMasterChg chg="modSp mod modSldLayout">
        <pc:chgData name="Qing Xia (Nokia)" userId="be33d007-0891-4f2e-b302-a91840e23bc3" providerId="ADAL" clId="{0D282991-7295-4B70-910F-3F3DACBF1D62}" dt="2025-09-05T20:42:54.058" v="1439"/>
        <pc:sldMasterMkLst>
          <pc:docMk/>
          <pc:sldMasterMk cId="0" sldId="2147483648"/>
        </pc:sldMasterMkLst>
        <pc:spChg chg="mod">
          <ac:chgData name="Qing Xia (Nokia)" userId="be33d007-0891-4f2e-b302-a91840e23bc3" providerId="ADAL" clId="{0D282991-7295-4B70-910F-3F3DACBF1D62}" dt="2025-09-05T19:56:46.549" v="1433" actId="20577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Qing Xia (Nokia)" userId="be33d007-0891-4f2e-b302-a91840e23bc3" providerId="ADAL" clId="{0D282991-7295-4B70-910F-3F3DACBF1D62}" dt="2025-09-05T19:56:41.837" v="1429"/>
          <ac:spMkLst>
            <pc:docMk/>
            <pc:sldMasterMk cId="0" sldId="2147483648"/>
            <ac:spMk id="1027" creationId="{00000000-0000-0000-0000-000000000000}"/>
          </ac:spMkLst>
        </pc:spChg>
        <pc:spChg chg="mod">
          <ac:chgData name="Qing Xia (Nokia)" userId="be33d007-0891-4f2e-b302-a91840e23bc3" providerId="ADAL" clId="{0D282991-7295-4B70-910F-3F3DACBF1D62}" dt="2025-09-05T19:56:59.804" v="1434"/>
          <ac:spMkLst>
            <pc:docMk/>
            <pc:sldMasterMk cId="0" sldId="2147483648"/>
            <ac:spMk id="1028" creationId="{00000000-0000-0000-0000-000000000000}"/>
          </ac:spMkLst>
        </pc:spChg>
        <pc:spChg chg="mod">
          <ac:chgData name="Qing Xia (Nokia)" userId="be33d007-0891-4f2e-b302-a91840e23bc3" providerId="ADAL" clId="{0D282991-7295-4B70-910F-3F3DACBF1D62}" dt="2025-09-05T20:01:20.137" v="1435" actId="1076"/>
          <ac:spMkLst>
            <pc:docMk/>
            <pc:sldMasterMk cId="0" sldId="2147483648"/>
            <ac:spMk id="1030" creationId="{00000000-0000-0000-0000-000000000000}"/>
          </ac:spMkLst>
        </pc:spChg>
        <pc:sldLayoutChg chg="modSp mod">
          <pc:chgData name="Qing Xia (Nokia)" userId="be33d007-0891-4f2e-b302-a91840e23bc3" providerId="ADAL" clId="{0D282991-7295-4B70-910F-3F3DACBF1D62}" dt="2025-09-05T19:56:13.275" v="1428" actId="20577"/>
          <pc:sldLayoutMkLst>
            <pc:docMk/>
            <pc:sldMasterMk cId="0" sldId="2147483648"/>
            <pc:sldLayoutMk cId="0" sldId="2147483649"/>
          </pc:sldLayoutMkLst>
          <pc:spChg chg="mod">
            <ac:chgData name="Qing Xia (Nokia)" userId="be33d007-0891-4f2e-b302-a91840e23bc3" providerId="ADAL" clId="{0D282991-7295-4B70-910F-3F3DACBF1D62}" dt="2025-09-05T19:55:37.198" v="1391" actId="20577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Qing Xia (Nokia)" userId="be33d007-0891-4f2e-b302-a91840e23bc3" providerId="ADAL" clId="{0D282991-7295-4B70-910F-3F3DACBF1D62}" dt="2025-09-05T19:56:13.275" v="1428" actId="20577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</pc:sldLayoutChg>
        <pc:sldLayoutChg chg="modSp">
          <pc:chgData name="Qing Xia (Nokia)" userId="be33d007-0891-4f2e-b302-a91840e23bc3" providerId="ADAL" clId="{0D282991-7295-4B70-910F-3F3DACBF1D62}" dt="2025-09-05T20:42:39.939" v="1436"/>
          <pc:sldLayoutMkLst>
            <pc:docMk/>
            <pc:sldMasterMk cId="0" sldId="2147483648"/>
            <pc:sldLayoutMk cId="0" sldId="2147483650"/>
          </pc:sldLayoutMkLst>
          <pc:spChg chg="mod">
            <ac:chgData name="Qing Xia (Nokia)" userId="be33d007-0891-4f2e-b302-a91840e23bc3" providerId="ADAL" clId="{0D282991-7295-4B70-910F-3F3DACBF1D62}" dt="2025-09-05T20:42:39.939" v="1436"/>
            <ac:spMkLst>
              <pc:docMk/>
              <pc:sldMasterMk cId="0" sldId="2147483648"/>
              <pc:sldLayoutMk cId="0" sldId="2147483650"/>
              <ac:spMk id="12" creationId="{00000000-0000-0000-0000-000000000000}"/>
            </ac:spMkLst>
          </pc:spChg>
        </pc:sldLayoutChg>
        <pc:sldLayoutChg chg="modSp">
          <pc:chgData name="Qing Xia (Nokia)" userId="be33d007-0891-4f2e-b302-a91840e23bc3" providerId="ADAL" clId="{0D282991-7295-4B70-910F-3F3DACBF1D62}" dt="2025-09-05T20:42:45.217" v="1437"/>
          <pc:sldLayoutMkLst>
            <pc:docMk/>
            <pc:sldMasterMk cId="0" sldId="2147483648"/>
            <pc:sldLayoutMk cId="0" sldId="2147483651"/>
          </pc:sldLayoutMkLst>
          <pc:spChg chg="mod">
            <ac:chgData name="Qing Xia (Nokia)" userId="be33d007-0891-4f2e-b302-a91840e23bc3" providerId="ADAL" clId="{0D282991-7295-4B70-910F-3F3DACBF1D62}" dt="2025-09-05T20:42:45.217" v="1437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</pc:sldLayoutChg>
        <pc:sldLayoutChg chg="modSp">
          <pc:chgData name="Qing Xia (Nokia)" userId="be33d007-0891-4f2e-b302-a91840e23bc3" providerId="ADAL" clId="{0D282991-7295-4B70-910F-3F3DACBF1D62}" dt="2025-09-05T20:42:49.376" v="1438"/>
          <pc:sldLayoutMkLst>
            <pc:docMk/>
            <pc:sldMasterMk cId="0" sldId="2147483648"/>
            <pc:sldLayoutMk cId="0" sldId="2147483652"/>
          </pc:sldLayoutMkLst>
          <pc:spChg chg="mod">
            <ac:chgData name="Qing Xia (Nokia)" userId="be33d007-0891-4f2e-b302-a91840e23bc3" providerId="ADAL" clId="{0D282991-7295-4B70-910F-3F3DACBF1D62}" dt="2025-09-05T20:42:49.376" v="1438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</pc:sldLayoutChg>
        <pc:sldLayoutChg chg="modSp">
          <pc:chgData name="Qing Xia (Nokia)" userId="be33d007-0891-4f2e-b302-a91840e23bc3" providerId="ADAL" clId="{0D282991-7295-4B70-910F-3F3DACBF1D62}" dt="2025-09-05T20:42:54.058" v="1439"/>
          <pc:sldLayoutMkLst>
            <pc:docMk/>
            <pc:sldMasterMk cId="0" sldId="2147483648"/>
            <pc:sldLayoutMk cId="0" sldId="2147483653"/>
          </pc:sldLayoutMkLst>
          <pc:spChg chg="mod">
            <ac:chgData name="Qing Xia (Nokia)" userId="be33d007-0891-4f2e-b302-a91840e23bc3" providerId="ADAL" clId="{0D282991-7295-4B70-910F-3F3DACBF1D62}" dt="2025-09-05T20:42:54.058" v="1439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</pc:sldLayoutChg>
      </pc:sldMasterChg>
      <pc:sldMasterChg chg="new del mod addSldLayout delSldLayout">
        <pc:chgData name="Qing Xia (Nokia)" userId="be33d007-0891-4f2e-b302-a91840e23bc3" providerId="ADAL" clId="{0D282991-7295-4B70-910F-3F3DACBF1D62}" dt="2025-09-05T20:45:04.804" v="1441" actId="6938"/>
        <pc:sldMasterMkLst>
          <pc:docMk/>
          <pc:sldMasterMk cId="409379555" sldId="2147483660"/>
        </pc:sldMasterMkLst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2671208757" sldId="2147483661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307637775" sldId="2147483662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628866921" sldId="2147483663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3315716925" sldId="2147483664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4032591233" sldId="2147483665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087095079" sldId="2147483666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808638544" sldId="2147483667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366715535" sldId="2147483668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440128993" sldId="2147483669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558232314" sldId="2147483670"/>
          </pc:sldLayoutMkLst>
        </pc:sldLayoutChg>
        <pc:sldLayoutChg chg="new del replId">
          <pc:chgData name="Qing Xia (Nokia)" userId="be33d007-0891-4f2e-b302-a91840e23bc3" providerId="ADAL" clId="{0D282991-7295-4B70-910F-3F3DACBF1D62}" dt="2025-09-05T20:45:04.804" v="1441" actId="6938"/>
          <pc:sldLayoutMkLst>
            <pc:docMk/>
            <pc:sldMasterMk cId="409379555" sldId="2147483660"/>
            <pc:sldLayoutMk cId="1267342176" sldId="2147483671"/>
          </pc:sldLayoutMkLst>
        </pc:sldLayoutChg>
      </pc:sldMasterChg>
    </pc:docChg>
  </pc:docChgLst>
  <pc:docChgLst>
    <pc:chgData name="Qing Xia (Nokia)" userId="be33d007-0891-4f2e-b302-a91840e23bc3" providerId="ADAL" clId="{B84A6EAC-DFA7-43FE-8BA2-F01B76854BF3}"/>
    <pc:docChg chg="undo custSel addSld delSld modSld sldOrd">
      <pc:chgData name="Qing Xia (Nokia)" userId="be33d007-0891-4f2e-b302-a91840e23bc3" providerId="ADAL" clId="{B84A6EAC-DFA7-43FE-8BA2-F01B76854BF3}" dt="2025-09-04T20:56:43.717" v="3648" actId="1076"/>
      <pc:docMkLst>
        <pc:docMk/>
      </pc:docMkLst>
      <pc:sldChg chg="modSp mod">
        <pc:chgData name="Qing Xia (Nokia)" userId="be33d007-0891-4f2e-b302-a91840e23bc3" providerId="ADAL" clId="{B84A6EAC-DFA7-43FE-8BA2-F01B76854BF3}" dt="2025-09-04T20:56:43.717" v="3648" actId="1076"/>
        <pc:sldMkLst>
          <pc:docMk/>
          <pc:sldMk cId="0" sldId="257"/>
        </pc:sldMkLst>
        <pc:spChg chg="mod">
          <ac:chgData name="Qing Xia (Nokia)" userId="be33d007-0891-4f2e-b302-a91840e23bc3" providerId="ADAL" clId="{B84A6EAC-DFA7-43FE-8BA2-F01B76854BF3}" dt="2025-09-04T17:30:33.348" v="314" actId="20577"/>
          <ac:spMkLst>
            <pc:docMk/>
            <pc:sldMk cId="0" sldId="257"/>
            <ac:spMk id="4097" creationId="{00000000-0000-0000-0000-000000000000}"/>
          </ac:spMkLst>
        </pc:spChg>
        <pc:spChg chg="mod">
          <ac:chgData name="Qing Xia (Nokia)" userId="be33d007-0891-4f2e-b302-a91840e23bc3" providerId="ADAL" clId="{B84A6EAC-DFA7-43FE-8BA2-F01B76854BF3}" dt="2025-09-04T20:56:43.717" v="3648" actId="1076"/>
          <ac:spMkLst>
            <pc:docMk/>
            <pc:sldMk cId="0" sldId="257"/>
            <ac:spMk id="4098" creationId="{00000000-0000-0000-0000-000000000000}"/>
          </ac:spMkLst>
        </pc:spChg>
      </pc:sldChg>
      <pc:sldChg chg="del">
        <pc:chgData name="Qing Xia (Nokia)" userId="be33d007-0891-4f2e-b302-a91840e23bc3" providerId="ADAL" clId="{B84A6EAC-DFA7-43FE-8BA2-F01B76854BF3}" dt="2025-09-04T17:24:59.905" v="0" actId="47"/>
        <pc:sldMkLst>
          <pc:docMk/>
          <pc:sldMk cId="0" sldId="258"/>
        </pc:sldMkLst>
      </pc:sldChg>
      <pc:sldChg chg="del">
        <pc:chgData name="Qing Xia (Nokia)" userId="be33d007-0891-4f2e-b302-a91840e23bc3" providerId="ADAL" clId="{B84A6EAC-DFA7-43FE-8BA2-F01B76854BF3}" dt="2025-09-04T17:25:03.795" v="2" actId="47"/>
        <pc:sldMkLst>
          <pc:docMk/>
          <pc:sldMk cId="0" sldId="259"/>
        </pc:sldMkLst>
      </pc:sldChg>
      <pc:sldChg chg="addSp delSp modSp mod">
        <pc:chgData name="Qing Xia (Nokia)" userId="be33d007-0891-4f2e-b302-a91840e23bc3" providerId="ADAL" clId="{B84A6EAC-DFA7-43FE-8BA2-F01B76854BF3}" dt="2025-09-04T18:24:49.187" v="1587" actId="1076"/>
        <pc:sldMkLst>
          <pc:docMk/>
          <pc:sldMk cId="0" sldId="262"/>
        </pc:sldMkLst>
        <pc:spChg chg="mod">
          <ac:chgData name="Qing Xia (Nokia)" userId="be33d007-0891-4f2e-b302-a91840e23bc3" providerId="ADAL" clId="{B84A6EAC-DFA7-43FE-8BA2-F01B76854BF3}" dt="2025-09-04T17:50:04.710" v="1297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Qing Xia (Nokia)" userId="be33d007-0891-4f2e-b302-a91840e23bc3" providerId="ADAL" clId="{B84A6EAC-DFA7-43FE-8BA2-F01B76854BF3}" dt="2025-09-04T18:03:14.351" v="1491" actId="20577"/>
          <ac:spMkLst>
            <pc:docMk/>
            <pc:sldMk cId="0" sldId="262"/>
            <ac:spMk id="9218" creationId="{00000000-0000-0000-0000-000000000000}"/>
          </ac:spMkLst>
        </pc:spChg>
      </pc:sldChg>
      <pc:sldChg chg="modSp mod">
        <pc:chgData name="Qing Xia (Nokia)" userId="be33d007-0891-4f2e-b302-a91840e23bc3" providerId="ADAL" clId="{B84A6EAC-DFA7-43FE-8BA2-F01B76854BF3}" dt="2025-09-04T18:58:04.170" v="3567" actId="20577"/>
        <pc:sldMkLst>
          <pc:docMk/>
          <pc:sldMk cId="0" sldId="264"/>
        </pc:sldMkLst>
        <pc:spChg chg="mod">
          <ac:chgData name="Qing Xia (Nokia)" userId="be33d007-0891-4f2e-b302-a91840e23bc3" providerId="ADAL" clId="{B84A6EAC-DFA7-43FE-8BA2-F01B76854BF3}" dt="2025-09-04T18:58:04.170" v="3567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Qing Xia (Nokia)" userId="be33d007-0891-4f2e-b302-a91840e23bc3" providerId="ADAL" clId="{B84A6EAC-DFA7-43FE-8BA2-F01B76854BF3}" dt="2025-09-04T18:39:44.951" v="2125" actId="20577"/>
          <ac:spMkLst>
            <pc:docMk/>
            <pc:sldMk cId="0" sldId="264"/>
            <ac:spMk id="11265" creationId="{00000000-0000-0000-0000-000000000000}"/>
          </ac:spMkLst>
        </pc:spChg>
      </pc:sldChg>
      <pc:sldChg chg="del">
        <pc:chgData name="Qing Xia (Nokia)" userId="be33d007-0891-4f2e-b302-a91840e23bc3" providerId="ADAL" clId="{B84A6EAC-DFA7-43FE-8BA2-F01B76854BF3}" dt="2025-09-04T17:25:02.439" v="1" actId="47"/>
        <pc:sldMkLst>
          <pc:docMk/>
          <pc:sldMk cId="1609761067" sldId="265"/>
        </pc:sldMkLst>
      </pc:sldChg>
      <pc:sldChg chg="addSp modSp new mod">
        <pc:chgData name="Qing Xia (Nokia)" userId="be33d007-0891-4f2e-b302-a91840e23bc3" providerId="ADAL" clId="{B84A6EAC-DFA7-43FE-8BA2-F01B76854BF3}" dt="2025-09-04T18:30:52.732" v="2099" actId="20577"/>
        <pc:sldMkLst>
          <pc:docMk/>
          <pc:sldMk cId="1719043256" sldId="265"/>
        </pc:sldMkLst>
        <pc:spChg chg="mod">
          <ac:chgData name="Qing Xia (Nokia)" userId="be33d007-0891-4f2e-b302-a91840e23bc3" providerId="ADAL" clId="{B84A6EAC-DFA7-43FE-8BA2-F01B76854BF3}" dt="2025-09-04T18:05:12.913" v="1578" actId="20577"/>
          <ac:spMkLst>
            <pc:docMk/>
            <pc:sldMk cId="1719043256" sldId="265"/>
            <ac:spMk id="2" creationId="{FA863AD3-9291-CAEA-7623-260EE4C31B13}"/>
          </ac:spMkLst>
        </pc:spChg>
        <pc:spChg chg="mod">
          <ac:chgData name="Qing Xia (Nokia)" userId="be33d007-0891-4f2e-b302-a91840e23bc3" providerId="ADAL" clId="{B84A6EAC-DFA7-43FE-8BA2-F01B76854BF3}" dt="2025-09-04T18:30:52.732" v="2099" actId="20577"/>
          <ac:spMkLst>
            <pc:docMk/>
            <pc:sldMk cId="1719043256" sldId="265"/>
            <ac:spMk id="3" creationId="{5137DAFE-7880-EF4A-E9BB-BC341D14ECD4}"/>
          </ac:spMkLst>
        </pc:spChg>
      </pc:sldChg>
      <pc:sldChg chg="addSp delSp modSp new mod">
        <pc:chgData name="Qing Xia (Nokia)" userId="be33d007-0891-4f2e-b302-a91840e23bc3" providerId="ADAL" clId="{B84A6EAC-DFA7-43FE-8BA2-F01B76854BF3}" dt="2025-09-04T20:56:17.208" v="3647" actId="1076"/>
        <pc:sldMkLst>
          <pc:docMk/>
          <pc:sldMk cId="929208179" sldId="266"/>
        </pc:sldMkLst>
      </pc:sldChg>
      <pc:sldChg chg="addSp delSp modSp new mod ord">
        <pc:chgData name="Qing Xia (Nokia)" userId="be33d007-0891-4f2e-b302-a91840e23bc3" providerId="ADAL" clId="{B84A6EAC-DFA7-43FE-8BA2-F01B76854BF3}" dt="2025-09-04T20:51:52.107" v="3636" actId="1076"/>
        <pc:sldMkLst>
          <pc:docMk/>
          <pc:sldMk cId="2258736392" sldId="267"/>
        </pc:sldMkLst>
        <pc:spChg chg="mod">
          <ac:chgData name="Qing Xia (Nokia)" userId="be33d007-0891-4f2e-b302-a91840e23bc3" providerId="ADAL" clId="{B84A6EAC-DFA7-43FE-8BA2-F01B76854BF3}" dt="2025-09-04T19:03:31.652" v="3589" actId="20577"/>
          <ac:spMkLst>
            <pc:docMk/>
            <pc:sldMk cId="2258736392" sldId="267"/>
            <ac:spMk id="2" creationId="{5CF206BD-A541-E665-998D-3C75361DAF0A}"/>
          </ac:spMkLst>
        </pc:spChg>
        <pc:spChg chg="mod">
          <ac:chgData name="Qing Xia (Nokia)" userId="be33d007-0891-4f2e-b302-a91840e23bc3" providerId="ADAL" clId="{B84A6EAC-DFA7-43FE-8BA2-F01B76854BF3}" dt="2025-09-04T19:12:23.247" v="3595" actId="14100"/>
          <ac:spMkLst>
            <pc:docMk/>
            <pc:sldMk cId="2258736392" sldId="267"/>
            <ac:spMk id="3" creationId="{31C089FA-BED6-16E5-A05D-3BD3674D6F8B}"/>
          </ac:spMkLst>
        </pc:spChg>
      </pc:sldChg>
      <pc:sldChg chg="modSp new mod">
        <pc:chgData name="Qing Xia (Nokia)" userId="be33d007-0891-4f2e-b302-a91840e23bc3" providerId="ADAL" clId="{B84A6EAC-DFA7-43FE-8BA2-F01B76854BF3}" dt="2025-09-04T18:56:40.011" v="3559"/>
        <pc:sldMkLst>
          <pc:docMk/>
          <pc:sldMk cId="2235585022" sldId="268"/>
        </pc:sldMkLst>
        <pc:spChg chg="mod">
          <ac:chgData name="Qing Xia (Nokia)" userId="be33d007-0891-4f2e-b302-a91840e23bc3" providerId="ADAL" clId="{B84A6EAC-DFA7-43FE-8BA2-F01B76854BF3}" dt="2025-09-04T18:56:25.150" v="3558" actId="20577"/>
          <ac:spMkLst>
            <pc:docMk/>
            <pc:sldMk cId="2235585022" sldId="268"/>
            <ac:spMk id="2" creationId="{0CED4F2F-6243-C7BA-7B13-58FA7FAEE96D}"/>
          </ac:spMkLst>
        </pc:spChg>
        <pc:spChg chg="mod">
          <ac:chgData name="Qing Xia (Nokia)" userId="be33d007-0891-4f2e-b302-a91840e23bc3" providerId="ADAL" clId="{B84A6EAC-DFA7-43FE-8BA2-F01B76854BF3}" dt="2025-09-04T18:56:40.011" v="3559"/>
          <ac:spMkLst>
            <pc:docMk/>
            <pc:sldMk cId="2235585022" sldId="268"/>
            <ac:spMk id="3" creationId="{46AB4763-C74C-077D-2724-EF9A90FF18F9}"/>
          </ac:spMkLst>
        </pc:spChg>
      </pc:sldChg>
      <pc:sldChg chg="addSp delSp modSp new mod">
        <pc:chgData name="Qing Xia (Nokia)" userId="be33d007-0891-4f2e-b302-a91840e23bc3" providerId="ADAL" clId="{B84A6EAC-DFA7-43FE-8BA2-F01B76854BF3}" dt="2025-09-04T20:52:29.759" v="3641" actId="1076"/>
        <pc:sldMkLst>
          <pc:docMk/>
          <pc:sldMk cId="3152896204" sldId="269"/>
        </pc:sldMkLst>
        <pc:spChg chg="mod">
          <ac:chgData name="Qing Xia (Nokia)" userId="be33d007-0891-4f2e-b302-a91840e23bc3" providerId="ADAL" clId="{B84A6EAC-DFA7-43FE-8BA2-F01B76854BF3}" dt="2025-09-04T19:53:13.478" v="3626" actId="20577"/>
          <ac:spMkLst>
            <pc:docMk/>
            <pc:sldMk cId="3152896204" sldId="269"/>
            <ac:spMk id="2" creationId="{99525B0A-D4F7-E3EF-B055-4E8030F55006}"/>
          </ac:spMkLst>
        </pc:spChg>
        <pc:spChg chg="mod">
          <ac:chgData name="Qing Xia (Nokia)" userId="be33d007-0891-4f2e-b302-a91840e23bc3" providerId="ADAL" clId="{B84A6EAC-DFA7-43FE-8BA2-F01B76854BF3}" dt="2025-09-04T19:53:16.343" v="3627" actId="14100"/>
          <ac:spMkLst>
            <pc:docMk/>
            <pc:sldMk cId="3152896204" sldId="269"/>
            <ac:spMk id="3" creationId="{45968CD0-E0DA-7FFA-46A1-BB2FA1CB3609}"/>
          </ac:spMkLst>
        </pc:spChg>
      </pc:sldChg>
    </pc:docChg>
  </pc:docChgLst>
  <pc:docChgLst>
    <pc:chgData name="Qing Xia (Nokia)" userId="be33d007-0891-4f2e-b302-a91840e23bc3" providerId="ADAL" clId="{18DF48E3-BC84-456E-9135-B9BE4E2E2528}"/>
    <pc:docChg chg="undo custSel addSld delSld modSld sldOrd">
      <pc:chgData name="Qing Xia (Nokia)" userId="be33d007-0891-4f2e-b302-a91840e23bc3" providerId="ADAL" clId="{18DF48E3-BC84-456E-9135-B9BE4E2E2528}" dt="2025-09-05T02:19:09.856" v="3983" actId="20577"/>
      <pc:docMkLst>
        <pc:docMk/>
      </pc:docMkLst>
      <pc:sldChg chg="modSp mod">
        <pc:chgData name="Qing Xia (Nokia)" userId="be33d007-0891-4f2e-b302-a91840e23bc3" providerId="ADAL" clId="{18DF48E3-BC84-456E-9135-B9BE4E2E2528}" dt="2025-09-05T02:19:09.856" v="3983" actId="20577"/>
        <pc:sldMkLst>
          <pc:docMk/>
          <pc:sldMk cId="0" sldId="256"/>
        </pc:sldMkLst>
        <pc:spChg chg="mod">
          <ac:chgData name="Qing Xia (Nokia)" userId="be33d007-0891-4f2e-b302-a91840e23bc3" providerId="ADAL" clId="{18DF48E3-BC84-456E-9135-B9BE4E2E2528}" dt="2025-09-05T02:19:09.856" v="3983" actId="20577"/>
          <ac:spMkLst>
            <pc:docMk/>
            <pc:sldMk cId="0" sldId="256"/>
            <ac:spMk id="3073" creationId="{00000000-0000-0000-0000-000000000000}"/>
          </ac:spMkLst>
        </pc:spChg>
      </pc:sldChg>
      <pc:sldChg chg="modSp mod modNotesTx">
        <pc:chgData name="Qing Xia (Nokia)" userId="be33d007-0891-4f2e-b302-a91840e23bc3" providerId="ADAL" clId="{18DF48E3-BC84-456E-9135-B9BE4E2E2528}" dt="2025-09-05T02:13:36.041" v="3908" actId="13926"/>
        <pc:sldMkLst>
          <pc:docMk/>
          <pc:sldMk cId="0" sldId="257"/>
        </pc:sldMkLst>
        <pc:spChg chg="mod">
          <ac:chgData name="Qing Xia (Nokia)" userId="be33d007-0891-4f2e-b302-a91840e23bc3" providerId="ADAL" clId="{18DF48E3-BC84-456E-9135-B9BE4E2E2528}" dt="2025-09-05T02:13:36.041" v="3908" actId="13926"/>
          <ac:spMkLst>
            <pc:docMk/>
            <pc:sldMk cId="0" sldId="257"/>
            <ac:spMk id="4098" creationId="{00000000-0000-0000-0000-000000000000}"/>
          </ac:spMkLst>
        </pc:spChg>
      </pc:sldChg>
      <pc:sldChg chg="addSp delSp modSp mod">
        <pc:chgData name="Qing Xia (Nokia)" userId="be33d007-0891-4f2e-b302-a91840e23bc3" providerId="ADAL" clId="{18DF48E3-BC84-456E-9135-B9BE4E2E2528}" dt="2025-09-05T00:35:56.554" v="2403" actId="20577"/>
        <pc:sldMkLst>
          <pc:docMk/>
          <pc:sldMk cId="0" sldId="262"/>
        </pc:sldMkLst>
        <pc:spChg chg="mod">
          <ac:chgData name="Qing Xia (Nokia)" userId="be33d007-0891-4f2e-b302-a91840e23bc3" providerId="ADAL" clId="{18DF48E3-BC84-456E-9135-B9BE4E2E2528}" dt="2025-09-05T00:08:22.254" v="2029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Qing Xia (Nokia)" userId="be33d007-0891-4f2e-b302-a91840e23bc3" providerId="ADAL" clId="{18DF48E3-BC84-456E-9135-B9BE4E2E2528}" dt="2025-09-05T00:35:56.554" v="2403" actId="20577"/>
          <ac:spMkLst>
            <pc:docMk/>
            <pc:sldMk cId="0" sldId="262"/>
            <ac:spMk id="9218" creationId="{00000000-0000-0000-0000-000000000000}"/>
          </ac:spMkLst>
        </pc:spChg>
        <pc:picChg chg="del mod">
          <ac:chgData name="Qing Xia (Nokia)" userId="be33d007-0891-4f2e-b302-a91840e23bc3" providerId="ADAL" clId="{18DF48E3-BC84-456E-9135-B9BE4E2E2528}" dt="2025-09-05T00:25:58.878" v="2049" actId="478"/>
          <ac:picMkLst>
            <pc:docMk/>
            <pc:sldMk cId="0" sldId="262"/>
            <ac:picMk id="1027" creationId="{FD74CFB7-55AC-3D4D-B401-BE0BC53103FD}"/>
          </ac:picMkLst>
        </pc:picChg>
        <pc:picChg chg="add del mod">
          <ac:chgData name="Qing Xia (Nokia)" userId="be33d007-0891-4f2e-b302-a91840e23bc3" providerId="ADAL" clId="{18DF48E3-BC84-456E-9135-B9BE4E2E2528}" dt="2025-09-05T00:26:49.251" v="2052" actId="478"/>
          <ac:picMkLst>
            <pc:docMk/>
            <pc:sldMk cId="0" sldId="262"/>
            <ac:picMk id="2049" creationId="{1D4E929E-0B1A-339F-DE03-9CCB7D3E2E1A}"/>
          </ac:picMkLst>
        </pc:picChg>
        <pc:picChg chg="add del mod">
          <ac:chgData name="Qing Xia (Nokia)" userId="be33d007-0891-4f2e-b302-a91840e23bc3" providerId="ADAL" clId="{18DF48E3-BC84-456E-9135-B9BE4E2E2528}" dt="2025-09-05T00:29:06.853" v="2089" actId="478"/>
          <ac:picMkLst>
            <pc:docMk/>
            <pc:sldMk cId="0" sldId="262"/>
            <ac:picMk id="2050" creationId="{13450CF5-3315-E5F0-3C2B-81024BCFCDD1}"/>
          </ac:picMkLst>
        </pc:picChg>
        <pc:picChg chg="add del mod">
          <ac:chgData name="Qing Xia (Nokia)" userId="be33d007-0891-4f2e-b302-a91840e23bc3" providerId="ADAL" clId="{18DF48E3-BC84-456E-9135-B9BE4E2E2528}" dt="2025-09-05T00:31:14.703" v="2166" actId="478"/>
          <ac:picMkLst>
            <pc:docMk/>
            <pc:sldMk cId="0" sldId="262"/>
            <ac:picMk id="2051" creationId="{7058687C-CF75-CC80-1C29-251918EBDAEC}"/>
          </ac:picMkLst>
        </pc:picChg>
        <pc:picChg chg="add mod">
          <ac:chgData name="Qing Xia (Nokia)" userId="be33d007-0891-4f2e-b302-a91840e23bc3" providerId="ADAL" clId="{18DF48E3-BC84-456E-9135-B9BE4E2E2528}" dt="2025-09-05T00:31:21.672" v="2170" actId="1076"/>
          <ac:picMkLst>
            <pc:docMk/>
            <pc:sldMk cId="0" sldId="262"/>
            <ac:picMk id="2052" creationId="{1F9281AD-E4A9-DB0B-77EE-13B12AA2E5A7}"/>
          </ac:picMkLst>
        </pc:picChg>
      </pc:sldChg>
      <pc:sldChg chg="modSp mod">
        <pc:chgData name="Qing Xia (Nokia)" userId="be33d007-0891-4f2e-b302-a91840e23bc3" providerId="ADAL" clId="{18DF48E3-BC84-456E-9135-B9BE4E2E2528}" dt="2025-09-05T02:06:11.451" v="3567" actId="5793"/>
        <pc:sldMkLst>
          <pc:docMk/>
          <pc:sldMk cId="0" sldId="264"/>
        </pc:sldMkLst>
        <pc:spChg chg="mod">
          <ac:chgData name="Qing Xia (Nokia)" userId="be33d007-0891-4f2e-b302-a91840e23bc3" providerId="ADAL" clId="{18DF48E3-BC84-456E-9135-B9BE4E2E2528}" dt="2025-09-05T02:06:11.451" v="3567" actId="5793"/>
          <ac:spMkLst>
            <pc:docMk/>
            <pc:sldMk cId="0" sldId="264"/>
            <ac:spMk id="2" creationId="{00000000-0000-0000-0000-000000000000}"/>
          </ac:spMkLst>
        </pc:spChg>
      </pc:sldChg>
      <pc:sldChg chg="addSp delSp modSp mod ord">
        <pc:chgData name="Qing Xia (Nokia)" userId="be33d007-0891-4f2e-b302-a91840e23bc3" providerId="ADAL" clId="{18DF48E3-BC84-456E-9135-B9BE4E2E2528}" dt="2025-09-05T02:15:56.416" v="3933" actId="20577"/>
        <pc:sldMkLst>
          <pc:docMk/>
          <pc:sldMk cId="1719043256" sldId="265"/>
        </pc:sldMkLst>
        <pc:spChg chg="mod">
          <ac:chgData name="Qing Xia (Nokia)" userId="be33d007-0891-4f2e-b302-a91840e23bc3" providerId="ADAL" clId="{18DF48E3-BC84-456E-9135-B9BE4E2E2528}" dt="2025-09-05T00:08:35.607" v="2037" actId="20577"/>
          <ac:spMkLst>
            <pc:docMk/>
            <pc:sldMk cId="1719043256" sldId="265"/>
            <ac:spMk id="2" creationId="{FA863AD3-9291-CAEA-7623-260EE4C31B13}"/>
          </ac:spMkLst>
        </pc:spChg>
        <pc:spChg chg="mod">
          <ac:chgData name="Qing Xia (Nokia)" userId="be33d007-0891-4f2e-b302-a91840e23bc3" providerId="ADAL" clId="{18DF48E3-BC84-456E-9135-B9BE4E2E2528}" dt="2025-09-05T02:15:56.416" v="3933" actId="20577"/>
          <ac:spMkLst>
            <pc:docMk/>
            <pc:sldMk cId="1719043256" sldId="265"/>
            <ac:spMk id="3" creationId="{5137DAFE-7880-EF4A-E9BB-BC341D14ECD4}"/>
          </ac:spMkLst>
        </pc:spChg>
        <pc:picChg chg="del">
          <ac:chgData name="Qing Xia (Nokia)" userId="be33d007-0891-4f2e-b302-a91840e23bc3" providerId="ADAL" clId="{18DF48E3-BC84-456E-9135-B9BE4E2E2528}" dt="2025-09-05T00:38:29.953" v="2404" actId="478"/>
          <ac:picMkLst>
            <pc:docMk/>
            <pc:sldMk cId="1719043256" sldId="265"/>
            <ac:picMk id="2049" creationId="{DA1EE5E7-A97A-7E97-FA2F-77AEBA1629B2}"/>
          </ac:picMkLst>
        </pc:picChg>
        <pc:picChg chg="add mod">
          <ac:chgData name="Qing Xia (Nokia)" userId="be33d007-0891-4f2e-b302-a91840e23bc3" providerId="ADAL" clId="{18DF48E3-BC84-456E-9135-B9BE4E2E2528}" dt="2025-09-05T00:47:15.563" v="2635" actId="1076"/>
          <ac:picMkLst>
            <pc:docMk/>
            <pc:sldMk cId="1719043256" sldId="265"/>
            <ac:picMk id="3073" creationId="{972BFFFB-AD81-4172-962B-CD7E0190B4C2}"/>
          </ac:picMkLst>
        </pc:picChg>
      </pc:sldChg>
      <pc:sldChg chg="addSp delSp modSp del">
        <pc:chgData name="Qing Xia (Nokia)" userId="be33d007-0891-4f2e-b302-a91840e23bc3" providerId="ADAL" clId="{18DF48E3-BC84-456E-9135-B9BE4E2E2528}" dt="2025-09-05T01:15:26.655" v="2805" actId="47"/>
        <pc:sldMkLst>
          <pc:docMk/>
          <pc:sldMk cId="929208179" sldId="266"/>
        </pc:sldMkLst>
        <pc:picChg chg="add del mod">
          <ac:chgData name="Qing Xia (Nokia)" userId="be33d007-0891-4f2e-b302-a91840e23bc3" providerId="ADAL" clId="{18DF48E3-BC84-456E-9135-B9BE4E2E2528}" dt="2025-09-05T01:13:52.091" v="2797" actId="478"/>
          <ac:picMkLst>
            <pc:docMk/>
            <pc:sldMk cId="929208179" sldId="266"/>
            <ac:picMk id="1025" creationId="{A7FDDEE7-B556-60E6-AA38-54C7A3F6D524}"/>
          </ac:picMkLst>
        </pc:picChg>
        <pc:picChg chg="add mod">
          <ac:chgData name="Qing Xia (Nokia)" userId="be33d007-0891-4f2e-b302-a91840e23bc3" providerId="ADAL" clId="{18DF48E3-BC84-456E-9135-B9BE4E2E2528}" dt="2025-09-05T01:14:05.115" v="2799" actId="1076"/>
          <ac:picMkLst>
            <pc:docMk/>
            <pc:sldMk cId="929208179" sldId="266"/>
            <ac:picMk id="1026" creationId="{5B1BBA24-EEF1-0753-6F63-390696854175}"/>
          </ac:picMkLst>
        </pc:picChg>
      </pc:sldChg>
      <pc:sldChg chg="addSp delSp modSp mod">
        <pc:chgData name="Qing Xia (Nokia)" userId="be33d007-0891-4f2e-b302-a91840e23bc3" providerId="ADAL" clId="{18DF48E3-BC84-456E-9135-B9BE4E2E2528}" dt="2025-09-05T01:03:11.475" v="2788" actId="1076"/>
        <pc:sldMkLst>
          <pc:docMk/>
          <pc:sldMk cId="2258736392" sldId="267"/>
        </pc:sldMkLst>
        <pc:spChg chg="mod">
          <ac:chgData name="Qing Xia (Nokia)" userId="be33d007-0891-4f2e-b302-a91840e23bc3" providerId="ADAL" clId="{18DF48E3-BC84-456E-9135-B9BE4E2E2528}" dt="2025-09-05T00:55:06.785" v="2784" actId="20577"/>
          <ac:spMkLst>
            <pc:docMk/>
            <pc:sldMk cId="2258736392" sldId="267"/>
            <ac:spMk id="3" creationId="{31C089FA-BED6-16E5-A05D-3BD3674D6F8B}"/>
          </ac:spMkLst>
        </pc:spChg>
        <pc:picChg chg="del">
          <ac:chgData name="Qing Xia (Nokia)" userId="be33d007-0891-4f2e-b302-a91840e23bc3" providerId="ADAL" clId="{18DF48E3-BC84-456E-9135-B9BE4E2E2528}" dt="2025-09-05T00:52:22.275" v="2648" actId="478"/>
          <ac:picMkLst>
            <pc:docMk/>
            <pc:sldMk cId="2258736392" sldId="267"/>
            <ac:picMk id="3075" creationId="{D4810BA4-4E20-CF4C-D60E-C8CD3CE1AC6B}"/>
          </ac:picMkLst>
        </pc:picChg>
        <pc:picChg chg="add del mod">
          <ac:chgData name="Qing Xia (Nokia)" userId="be33d007-0891-4f2e-b302-a91840e23bc3" providerId="ADAL" clId="{18DF48E3-BC84-456E-9135-B9BE4E2E2528}" dt="2025-09-05T01:03:01.110" v="2785" actId="478"/>
          <ac:picMkLst>
            <pc:docMk/>
            <pc:sldMk cId="2258736392" sldId="267"/>
            <ac:picMk id="4097" creationId="{933F6619-9F39-AC3F-B0A6-AE957CDC70AF}"/>
          </ac:picMkLst>
        </pc:picChg>
        <pc:picChg chg="add mod">
          <ac:chgData name="Qing Xia (Nokia)" userId="be33d007-0891-4f2e-b302-a91840e23bc3" providerId="ADAL" clId="{18DF48E3-BC84-456E-9135-B9BE4E2E2528}" dt="2025-09-05T01:03:11.475" v="2788" actId="1076"/>
          <ac:picMkLst>
            <pc:docMk/>
            <pc:sldMk cId="2258736392" sldId="267"/>
            <ac:picMk id="4098" creationId="{73027585-846E-5E4F-4607-EB17A97D96BE}"/>
          </ac:picMkLst>
        </pc:picChg>
      </pc:sldChg>
      <pc:sldChg chg="modSp mod">
        <pc:chgData name="Qing Xia (Nokia)" userId="be33d007-0891-4f2e-b302-a91840e23bc3" providerId="ADAL" clId="{18DF48E3-BC84-456E-9135-B9BE4E2E2528}" dt="2025-09-05T02:07:28.366" v="3568"/>
        <pc:sldMkLst>
          <pc:docMk/>
          <pc:sldMk cId="2235585022" sldId="268"/>
        </pc:sldMkLst>
        <pc:spChg chg="mod">
          <ac:chgData name="Qing Xia (Nokia)" userId="be33d007-0891-4f2e-b302-a91840e23bc3" providerId="ADAL" clId="{18DF48E3-BC84-456E-9135-B9BE4E2E2528}" dt="2025-09-05T02:07:28.366" v="3568"/>
          <ac:spMkLst>
            <pc:docMk/>
            <pc:sldMk cId="2235585022" sldId="268"/>
            <ac:spMk id="3" creationId="{46AB4763-C74C-077D-2724-EF9A90FF18F9}"/>
          </ac:spMkLst>
        </pc:spChg>
      </pc:sldChg>
      <pc:sldChg chg="addSp delSp modSp mod">
        <pc:chgData name="Qing Xia (Nokia)" userId="be33d007-0891-4f2e-b302-a91840e23bc3" providerId="ADAL" clId="{18DF48E3-BC84-456E-9135-B9BE4E2E2528}" dt="2025-09-05T01:15:54.597" v="2810" actId="20577"/>
        <pc:sldMkLst>
          <pc:docMk/>
          <pc:sldMk cId="3152896204" sldId="269"/>
        </pc:sldMkLst>
        <pc:spChg chg="mod">
          <ac:chgData name="Qing Xia (Nokia)" userId="be33d007-0891-4f2e-b302-a91840e23bc3" providerId="ADAL" clId="{18DF48E3-BC84-456E-9135-B9BE4E2E2528}" dt="2025-09-05T01:15:54.597" v="2810" actId="20577"/>
          <ac:spMkLst>
            <pc:docMk/>
            <pc:sldMk cId="3152896204" sldId="269"/>
            <ac:spMk id="2" creationId="{99525B0A-D4F7-E3EF-B055-4E8030F55006}"/>
          </ac:spMkLst>
        </pc:spChg>
        <pc:spChg chg="mod">
          <ac:chgData name="Qing Xia (Nokia)" userId="be33d007-0891-4f2e-b302-a91840e23bc3" providerId="ADAL" clId="{18DF48E3-BC84-456E-9135-B9BE4E2E2528}" dt="2025-09-05T01:14:57.057" v="2802" actId="1076"/>
          <ac:spMkLst>
            <pc:docMk/>
            <pc:sldMk cId="3152896204" sldId="269"/>
            <ac:spMk id="3" creationId="{45968CD0-E0DA-7FFA-46A1-BB2FA1CB3609}"/>
          </ac:spMkLst>
        </pc:spChg>
        <pc:picChg chg="add mod">
          <ac:chgData name="Qing Xia (Nokia)" userId="be33d007-0891-4f2e-b302-a91840e23bc3" providerId="ADAL" clId="{18DF48E3-BC84-456E-9135-B9BE4E2E2528}" dt="2025-09-05T01:15:03.031" v="2804" actId="1076"/>
          <ac:picMkLst>
            <pc:docMk/>
            <pc:sldMk cId="3152896204" sldId="269"/>
            <ac:picMk id="5121" creationId="{24F9074A-3864-F048-4ECE-6A30AC542E16}"/>
          </ac:picMkLst>
        </pc:picChg>
        <pc:picChg chg="del">
          <ac:chgData name="Qing Xia (Nokia)" userId="be33d007-0891-4f2e-b302-a91840e23bc3" providerId="ADAL" clId="{18DF48E3-BC84-456E-9135-B9BE4E2E2528}" dt="2025-09-05T01:10:25.947" v="2789" actId="478"/>
          <ac:picMkLst>
            <pc:docMk/>
            <pc:sldMk cId="3152896204" sldId="269"/>
            <ac:picMk id="5122" creationId="{C32A456B-F51A-2D70-F12A-6A07FDAC6B54}"/>
          </ac:picMkLst>
        </pc:picChg>
      </pc:sldChg>
      <pc:sldChg chg="modSp new mod">
        <pc:chgData name="Qing Xia (Nokia)" userId="be33d007-0891-4f2e-b302-a91840e23bc3" providerId="ADAL" clId="{18DF48E3-BC84-456E-9135-B9BE4E2E2528}" dt="2025-09-05T02:13:51.221" v="3910" actId="13926"/>
        <pc:sldMkLst>
          <pc:docMk/>
          <pc:sldMk cId="3851021086" sldId="270"/>
        </pc:sldMkLst>
        <pc:spChg chg="mod">
          <ac:chgData name="Qing Xia (Nokia)" userId="be33d007-0891-4f2e-b302-a91840e23bc3" providerId="ADAL" clId="{18DF48E3-BC84-456E-9135-B9BE4E2E2528}" dt="2025-09-05T00:07:28.957" v="1972" actId="20577"/>
          <ac:spMkLst>
            <pc:docMk/>
            <pc:sldMk cId="3851021086" sldId="270"/>
            <ac:spMk id="2" creationId="{FF9B5954-B5C0-0E51-984E-EEF979E371EC}"/>
          </ac:spMkLst>
        </pc:spChg>
        <pc:spChg chg="mod">
          <ac:chgData name="Qing Xia (Nokia)" userId="be33d007-0891-4f2e-b302-a91840e23bc3" providerId="ADAL" clId="{18DF48E3-BC84-456E-9135-B9BE4E2E2528}" dt="2025-09-05T02:13:51.221" v="3910" actId="13926"/>
          <ac:spMkLst>
            <pc:docMk/>
            <pc:sldMk cId="3851021086" sldId="270"/>
            <ac:spMk id="3" creationId="{20227597-9C0D-18DF-E083-417FAF3B3FBF}"/>
          </ac:spMkLst>
        </pc:spChg>
      </pc:sldChg>
    </pc:docChg>
  </pc:docChgLst>
  <pc:docChgLst>
    <pc:chgData name="Salvatore Talarico (Nokia)" userId="4c555d6f-9878-479f-8b49-9dc99b856ab6" providerId="ADAL" clId="{9B70D978-A01A-416B-A52C-675CC8CD8C76}"/>
    <pc:docChg chg="custSel modSld">
      <pc:chgData name="Salvatore Talarico (Nokia)" userId="4c555d6f-9878-479f-8b49-9dc99b856ab6" providerId="ADAL" clId="{9B70D978-A01A-416B-A52C-675CC8CD8C76}" dt="2025-09-06T00:22:18.821" v="1" actId="313"/>
      <pc:docMkLst>
        <pc:docMk/>
      </pc:docMkLst>
      <pc:sldChg chg="modSp mod">
        <pc:chgData name="Salvatore Talarico (Nokia)" userId="4c555d6f-9878-479f-8b49-9dc99b856ab6" providerId="ADAL" clId="{9B70D978-A01A-416B-A52C-675CC8CD8C76}" dt="2025-09-06T00:22:18.821" v="1" actId="313"/>
        <pc:sldMkLst>
          <pc:docMk/>
          <pc:sldMk cId="0" sldId="257"/>
        </pc:sldMkLst>
        <pc:spChg chg="mod">
          <ac:chgData name="Salvatore Talarico (Nokia)" userId="4c555d6f-9878-479f-8b49-9dc99b856ab6" providerId="ADAL" clId="{9B70D978-A01A-416B-A52C-675CC8CD8C76}" dt="2025-09-06T00:22:18.821" v="1" actId="313"/>
          <ac:spMkLst>
            <pc:docMk/>
            <pc:sldMk cId="0" sldId="257"/>
            <ac:spMk id="409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4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89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8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Qing Xia (Nokia), et al.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Qing Xia (Nokia), et al.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Qing Xia (Nokia), et al.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29217" y="603228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802.11-25/1525r0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On the Impact of Unavailability on DUO non-AP STAs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2025-09-15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689157"/>
              </p:ext>
            </p:extLst>
          </p:nvPr>
        </p:nvGraphicFramePr>
        <p:xfrm>
          <a:off x="1279525" y="2319338"/>
          <a:ext cx="10050463" cy="424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1211501" imgH="4726357" progId="Word.Document.8">
                  <p:embed/>
                </p:oleObj>
              </mc:Choice>
              <mc:Fallback>
                <p:oleObj name="Document" r:id="rId3" imgW="11211501" imgH="4726357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525" y="2319338"/>
                        <a:ext cx="10050463" cy="4244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Introduction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900449" y="1676400"/>
            <a:ext cx="10361084" cy="4113213"/>
          </a:xfrm>
          <a:ln/>
        </p:spPr>
        <p:txBody>
          <a:bodyPr/>
          <a:lstStyle/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>
                <a:sym typeface="Wingdings" panose="05000000000000000000" pitchFamily="2" charset="2"/>
              </a:rPr>
              <a:t>DUO STA can report the unavailability caused by IDC interference, e.g., co-existence of Bluetooth, LTE/5G, UWB, etc., which is on a different radio. </a:t>
            </a:r>
            <a:endParaRPr lang="en-GB" sz="2000" dirty="0"/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1800" dirty="0">
                <a:sym typeface="Wingdings" panose="05000000000000000000" pitchFamily="2" charset="2"/>
              </a:rPr>
              <a:t>DUO non-AP STA may indicate its unavailability either in an ICR frame, as a response to the received ICF from AP, or in </a:t>
            </a:r>
            <a:r>
              <a:rPr lang="en-GB" sz="1800" dirty="0"/>
              <a:t>an unsolicited </a:t>
            </a:r>
            <a:r>
              <a:rPr lang="en-GB" sz="1800" dirty="0">
                <a:sym typeface="Wingdings" panose="05000000000000000000" pitchFamily="2" charset="2"/>
              </a:rPr>
              <a:t>BSRP NTB Trigger frame</a:t>
            </a:r>
            <a:r>
              <a:rPr lang="en-US" sz="1800" dirty="0"/>
              <a:t>.</a:t>
            </a:r>
            <a:endParaRPr lang="en-GB" sz="1800" dirty="0">
              <a:highlight>
                <a:srgbClr val="FFFF00"/>
              </a:highlight>
            </a:endParaRPr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/>
              <a:t>IDC interference prediction could provide millisecond-scale notice in advance.</a:t>
            </a:r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800" dirty="0"/>
              <a:t>For slot-based protocols (Bluetooth, LTE), the predication could be done a few to hundred of milliseconds before the actual IDC interference occur.</a:t>
            </a:r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800" dirty="0"/>
              <a:t>Ideally, DUO non-AP STA may signal the unavailability in current or next TXOP. </a:t>
            </a:r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800" dirty="0"/>
              <a:t>In reality, DUO non-AP STA may batch or throttle the unavailability report to reduce network overhead, such as cancellation or amendment of previous unavailability reports.</a:t>
            </a:r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000" dirty="0"/>
              <a:t>DUO STA may report up to ~65 </a:t>
            </a:r>
            <a:r>
              <a:rPr lang="en-US" sz="2000" dirty="0" err="1"/>
              <a:t>ms</a:t>
            </a:r>
            <a:r>
              <a:rPr lang="en-US" sz="2000" dirty="0"/>
              <a:t> definite unavailability duration time.</a:t>
            </a:r>
          </a:p>
          <a:p>
            <a:pPr lvl="1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1800" dirty="0"/>
              <a:t>Unavailability Duration field indicates definite unavailability duration ranges from 1 to 1022 in units of 64 </a:t>
            </a:r>
            <a:r>
              <a:rPr lang="en-US" sz="1800" dirty="0" err="1"/>
              <a:t>μs</a:t>
            </a:r>
            <a:r>
              <a:rPr lang="en-US" sz="1800" b="0" dirty="0"/>
              <a:t>. </a:t>
            </a:r>
            <a:endParaRPr lang="en-GB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B5954-B5C0-0E51-984E-EEF979E3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27597-9C0D-18DF-E083-417FAF3B3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AP may have dynamic unavailable duration, which may overlap with non-AP STA’s unavailable duration or right before the non-AP STA’s unavailable duration.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E.g., AP is a mobile AP and AP’s unavailable duration may be caused by IDC interference or channel scanning, etc. </a:t>
            </a:r>
          </a:p>
          <a:p>
            <a:pPr marL="457200" lvl="1" indent="0"/>
            <a:r>
              <a:rPr lang="en-US" sz="18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Currently, AP doesn’t signal non-AP STA about its dynamic unavailability information.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Non-AP STA may unnecessarily report its unavailability if its unavailable duration is within AP’s unavailable duration.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Non-AP STA may fail to report its unavailability during AP’s unavailable duration, which causes AP send DL PPDU during non-AP STA’s unavailable duration.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315D1-A553-8D00-B888-3FA471E0AD4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31EEE-4998-7FC1-4DF6-E527FFCC0D1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18500D2-1446-AFFC-C6DB-D8EFCBA6F42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1021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Scenario 1: Wasted Unsolicited Report 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932482" y="4114800"/>
            <a:ext cx="10361084" cy="1674814"/>
          </a:xfrm>
          <a:ln/>
        </p:spPr>
        <p:txBody>
          <a:bodyPr/>
          <a:lstStyle/>
          <a:p>
            <a:pPr>
              <a:buFont typeface="Times New Roman" pitchFamily="16" charset="0"/>
              <a:buChar char="•"/>
            </a:pPr>
            <a:r>
              <a:rPr lang="en-GB" sz="2000" dirty="0"/>
              <a:t>DUO non-AP STA is not aware of AP’s unavailable duration in advance and reports its unavailability using BSRP NTB frame. </a:t>
            </a:r>
          </a:p>
          <a:p>
            <a:pPr>
              <a:buFont typeface="Times New Roman" pitchFamily="16" charset="0"/>
              <a:buChar char="•"/>
            </a:pPr>
            <a:r>
              <a:rPr lang="en-GB" sz="2000" dirty="0"/>
              <a:t>DUO non-AP STA’s unavailable duration is within AP’s unavailable duration, during which AP does not send DL frames.</a:t>
            </a:r>
          </a:p>
          <a:p>
            <a:pPr>
              <a:buFont typeface="Times New Roman" pitchFamily="16" charset="0"/>
              <a:buChar char="•"/>
            </a:pPr>
            <a:r>
              <a:rPr lang="en-GB" sz="2000" dirty="0"/>
              <a:t>The unsolicited unavailability reports from non-AP STAs are not needed and got wasted.</a:t>
            </a:r>
          </a:p>
          <a:p>
            <a:pPr>
              <a:buFont typeface="Times New Roman" pitchFamily="16" charset="0"/>
              <a:buChar char="•"/>
            </a:pPr>
            <a:endParaRPr lang="en-GB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1F9281AD-E4A9-DB0B-77EE-13B12AA2E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333" y="1676400"/>
            <a:ext cx="7555970" cy="2143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63AD3-9291-CAEA-7623-260EE4C31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2: Failed </a:t>
            </a:r>
            <a:r>
              <a:rPr lang="en-GB" dirty="0"/>
              <a:t>Unsolicited</a:t>
            </a:r>
            <a:r>
              <a:rPr lang="en-US" dirty="0"/>
              <a:t>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7DAFE-7880-EF4A-E9BB-BC341D14E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4307680"/>
            <a:ext cx="10361084" cy="15986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DUO non-AP STA fail to signal AP its unavailability during AP’s unavailable duration. </a:t>
            </a:r>
          </a:p>
          <a:p>
            <a:pPr>
              <a:buFont typeface="Times New Roman" pitchFamily="16" charset="0"/>
              <a:buChar char="•"/>
            </a:pPr>
            <a:r>
              <a:rPr lang="en-GB" sz="2000" dirty="0"/>
              <a:t>DUO non-AP STA’s unavailable duration overlaps with or is right after the end point of AP’s unavailable duration</a:t>
            </a:r>
          </a:p>
          <a:p>
            <a:pPr>
              <a:buFont typeface="Times New Roman" pitchFamily="16" charset="0"/>
              <a:buChar char="•"/>
            </a:pPr>
            <a:r>
              <a:rPr lang="en-GB" sz="2000" dirty="0"/>
              <a:t>AP may send DL frame to DUO non-AP STA during STA’s unavailable duration.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18264-BE1D-1E8E-D18B-F4D1A1B5072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06056-6B31-E6C8-EC15-3D7DA425BF3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9B794A3-6F42-BB95-32B4-57537AC60C1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3073" name="Picture 1">
            <a:extLst>
              <a:ext uri="{FF2B5EF4-FFF2-40B4-BE49-F238E27FC236}">
                <a16:creationId xmlns:a16="http://schemas.microsoft.com/office/drawing/2014/main" id="{972BFFFB-AD81-4172-962B-CD7E0190B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018" y="1676400"/>
            <a:ext cx="7848600" cy="2272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9043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206BD-A541-E665-998D-3C75361DA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089FA-BED6-16E5-A05D-3BD3674D6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652" y="5702085"/>
            <a:ext cx="10361084" cy="6080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Let AP signal DUO non-AP STAs with more indication before AP’s unavailable duration starts.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CAE38D-1BA6-E624-6CB1-BEA0E701B1E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295AE-8C64-5055-2CE6-27EEBCCAF36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0636C62-0BAC-19C0-7DA0-64B75D1A418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A08808C6-5341-E0A9-B333-3667E4983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443" y="1576827"/>
            <a:ext cx="10287000" cy="396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736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25B0A-D4F7-E3EF-B055-4E8030F55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68CD0-E0DA-7FFA-46A1-BB2FA1CB3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427" y="5562600"/>
            <a:ext cx="10361084" cy="76358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Let AP signal DUO non-AP STAs with more indication before AP’s unavailable duration starts.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F829AF-07C4-3083-8209-51632AA5644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D3E04-BE98-7CCD-86C8-74E6E878672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FF6EF15-B9F7-8063-7FA3-F96EB196068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pic>
        <p:nvPicPr>
          <p:cNvPr id="5121" name="Picture 1">
            <a:extLst>
              <a:ext uri="{FF2B5EF4-FFF2-40B4-BE49-F238E27FC236}">
                <a16:creationId xmlns:a16="http://schemas.microsoft.com/office/drawing/2014/main" id="{24F9074A-3864-F048-4ECE-6A30AC542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830390"/>
            <a:ext cx="9173294" cy="3332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896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AP may have dynamic unavailable durations that DUO non-AP STAs are not aware of.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This may cause DUO non-AP STAs unnecessarily transmit unavailability reports or fail to transmit unavailability reports.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We propose to let AP </a:t>
            </a:r>
            <a:r>
              <a:rPr lang="en-US" dirty="0"/>
              <a:t>send DUO non-AP STAs with the indication of AP’s unavailability information.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indication could be a time window during which AP is unavailable.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indication could be a time point after which or before which AP is unavailable.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Based on the AP’s indication, DUO non-AP STAs decide whether or not to report their unavailability information and when to report.</a:t>
            </a:r>
          </a:p>
          <a:p>
            <a:pPr marL="0" indent="0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4F2F-6243-C7BA-7B13-58FA7FAEE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B4763-C74C-077D-2724-EF9A90FF1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Do you agree to let AP </a:t>
            </a:r>
            <a:r>
              <a:rPr lang="en-US" dirty="0"/>
              <a:t>send DUO non-AP STAs the indication of AP’s unavailability information?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indication could be a time window during which AP is unavailable.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indication could be a time point after which or before which AP is unavailable.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86E34-6750-86FB-5D29-01C491EEBB5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77950-2E60-020C-BD4B-B43F7B49355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a-DK"/>
              <a:t>Qing Xia (Nokia), et al.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1B40F6-F4EC-E41D-9968-D86265069A6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5585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414ebc4-bdb1-4c0a-bae0-d1994832959e">
      <Terms xmlns="http://schemas.microsoft.com/office/infopath/2007/PartnerControls"/>
    </lcf76f155ced4ddcb4097134ff3c332f>
    <HideFromDelve xmlns="71c5aaf6-e6ce-465b-b873-5148d2a4c105">false</HideFromDelve>
    <TaxCatchAll xmlns="96d9372c-c30d-4a13-8faf-5ed990fd219f" xsi:nil="true"/>
    <_dlc_DocId xmlns="71c5aaf6-e6ce-465b-b873-5148d2a4c105">ONIAPTUI5M5R-1967660532-1002</_dlc_DocId>
    <_dlc_DocIdUrl xmlns="71c5aaf6-e6ce-465b-b873-5148d2a4c105">
      <Url>https://nokia.sharepoint.com/sites/TECHCTOWi-FiResearchandStandardization693/_layouts/15/DocIdRedir.aspx?ID=ONIAPTUI5M5R-1967660532-1002</Url>
      <Description>ONIAPTUI5M5R-1967660532-1002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B77BD6E7512047A33E10170DD9B502" ma:contentTypeVersion="17" ma:contentTypeDescription="Create a new document." ma:contentTypeScope="" ma:versionID="c65facbfb7771c19a6d5a251aa502b7f">
  <xsd:schema xmlns:xsd="http://www.w3.org/2001/XMLSchema" xmlns:xs="http://www.w3.org/2001/XMLSchema" xmlns:p="http://schemas.microsoft.com/office/2006/metadata/properties" xmlns:ns2="71c5aaf6-e6ce-465b-b873-5148d2a4c105" xmlns:ns3="2414ebc4-bdb1-4c0a-bae0-d1994832959e" xmlns:ns4="96d9372c-c30d-4a13-8faf-5ed990fd219f" targetNamespace="http://schemas.microsoft.com/office/2006/metadata/properties" ma:root="true" ma:fieldsID="9432f96df1554cf0bdadbd6c2a9e6bc2" ns2:_="" ns3:_="" ns4:_="">
    <xsd:import namespace="71c5aaf6-e6ce-465b-b873-5148d2a4c105"/>
    <xsd:import namespace="2414ebc4-bdb1-4c0a-bae0-d1994832959e"/>
    <xsd:import namespace="96d9372c-c30d-4a13-8faf-5ed990fd219f"/>
    <xsd:element name="properties">
      <xsd:complexType>
        <xsd:sequence>
          <xsd:element name="documentManagement">
            <xsd:complexType>
              <xsd:all>
                <xsd:element ref="ns2:HideFromDelve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CR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HideFromDelve" ma:index="8" nillable="true" ma:displayName="HideFromDelve" ma:default="0" ma:internalName="HideFromDelve">
      <xsd:simpleType>
        <xsd:restriction base="dms:Boolean"/>
      </xsd:simpleType>
    </xsd:element>
    <xsd:element name="_dlc_DocId" ma:index="23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14ebc4-bdb1-4c0a-bae0-d199483295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4c87397-5fc1-491e-85e7-d6110dbe9c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9372c-c30d-4a13-8faf-5ed990fd219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4e69a3a-2229-42d5-909f-07f1ad294cfc}" ma:internalName="TaxCatchAll" ma:showField="CatchAllData" ma:web="96d9372c-c30d-4a13-8faf-5ed990fd21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A84944-1312-4C18-9565-011A78A3675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88EBE08-7387-47FC-9D25-14A3CBBF4743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5522BF0C-C484-4B03-A90F-0AF2F5030BA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2414ebc4-bdb1-4c0a-bae0-d1994832959e"/>
    <ds:schemaRef ds:uri="http://www.w3.org/XML/1998/namespace"/>
    <ds:schemaRef ds:uri="http://schemas.microsoft.com/office/2006/documentManagement/types"/>
    <ds:schemaRef ds:uri="http://purl.org/dc/dcmitype/"/>
    <ds:schemaRef ds:uri="71c5aaf6-e6ce-465b-b873-5148d2a4c105"/>
    <ds:schemaRef ds:uri="http://schemas.openxmlformats.org/package/2006/metadata/core-properties"/>
    <ds:schemaRef ds:uri="96d9372c-c30d-4a13-8faf-5ed990fd219f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9C436149-B0B0-4D4C-8A05-67340B406D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2414ebc4-bdb1-4c0a-bae0-d1994832959e"/>
    <ds:schemaRef ds:uri="96d9372c-c30d-4a13-8faf-5ed990fd21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00492C19-3E17-4E61-AFFB-495E6A92639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909</TotalTime>
  <Words>763</Words>
  <Application>Microsoft Office PowerPoint</Application>
  <PresentationFormat>Widescreen</PresentationFormat>
  <Paragraphs>85</Paragraphs>
  <Slides>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Unicode MS</vt:lpstr>
      <vt:lpstr>Times New Roman</vt:lpstr>
      <vt:lpstr>Wingdings</vt:lpstr>
      <vt:lpstr>Office Theme</vt:lpstr>
      <vt:lpstr>Document</vt:lpstr>
      <vt:lpstr>On the Impact of Unavailability on DUO non-AP STAs</vt:lpstr>
      <vt:lpstr>Introduction</vt:lpstr>
      <vt:lpstr>Problem Statement</vt:lpstr>
      <vt:lpstr>Scenario 1: Wasted Unsolicited Report </vt:lpstr>
      <vt:lpstr>Scenario 2: Failed Unsolicited Report </vt:lpstr>
      <vt:lpstr>Proposed Solution </vt:lpstr>
      <vt:lpstr>Cont.</vt:lpstr>
      <vt:lpstr>Summary</vt:lpstr>
      <vt:lpstr>SP1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Qing Xia (Nokia)</dc:creator>
  <cp:keywords/>
  <cp:lastModifiedBy>Qing Xia (Nokia)</cp:lastModifiedBy>
  <cp:revision>4</cp:revision>
  <cp:lastPrinted>1601-01-01T00:00:00Z</cp:lastPrinted>
  <dcterms:created xsi:type="dcterms:W3CDTF">2025-09-04T17:24:13Z</dcterms:created>
  <dcterms:modified xsi:type="dcterms:W3CDTF">2025-09-15T17:00:07Z</dcterms:modified>
  <cp:category>Name, Affiliation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0x01010083B77BD6E7512047A33E10170DD9B502</vt:lpwstr>
  </property>
  <property fmtid="{D5CDD505-2E9C-101B-9397-08002B2CF9AE}" pid="3" name="_dlc_DocIdItemGuid">
    <vt:lpwstr>81476cf6-8ee1-4afa-ab6b-16aac93d4f7c</vt:lpwstr>
  </property>
  <property fmtid="{D5CDD505-2E9C-101B-9397-08002B2CF9AE}" pid="4" name="MediaServiceImageTags">
    <vt:lpwstr/>
  </property>
</Properties>
</file>