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0" r:id="rId5"/>
    <p:sldId id="141170261" r:id="rId6"/>
    <p:sldId id="141170262" r:id="rId7"/>
    <p:sldId id="141170263" r:id="rId8"/>
    <p:sldId id="141170251" r:id="rId9"/>
    <p:sldId id="141170264" r:id="rId10"/>
    <p:sldId id="141170259" r:id="rId11"/>
    <p:sldId id="141170265" r:id="rId12"/>
    <p:sldId id="141170145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BDD7EE"/>
    <a:srgbClr val="BDFBEE"/>
    <a:srgbClr val="DBDBDB"/>
    <a:srgbClr val="FFE699"/>
    <a:srgbClr val="FFC000"/>
    <a:srgbClr val="FEC8C4"/>
    <a:srgbClr val="FC3728"/>
    <a:srgbClr val="C9D0F1"/>
    <a:srgbClr val="C49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8B7451-70F2-44AC-A63A-CE80D09D619F}" v="4" dt="2025-09-04T01:16:04.8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96247" autoAdjust="0"/>
  </p:normalViewPr>
  <p:slideViewPr>
    <p:cSldViewPr snapToGrid="0">
      <p:cViewPr varScale="1">
        <p:scale>
          <a:sx n="82" d="100"/>
          <a:sy n="82" d="100"/>
        </p:scale>
        <p:origin x="1578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Chen" userId="7b3df222-37f2-4ef5-b6ff-21f127db4b9a" providerId="ADAL" clId="{568B7451-70F2-44AC-A63A-CE80D09D619F}"/>
    <pc:docChg chg="addSld delSld modSld">
      <pc:chgData name="Alice Chen" userId="7b3df222-37f2-4ef5-b6ff-21f127db4b9a" providerId="ADAL" clId="{568B7451-70F2-44AC-A63A-CE80D09D619F}" dt="2025-09-04T01:16:07.372" v="295" actId="47"/>
      <pc:docMkLst>
        <pc:docMk/>
      </pc:docMkLst>
      <pc:sldChg chg="modSp del mod">
        <pc:chgData name="Alice Chen" userId="7b3df222-37f2-4ef5-b6ff-21f127db4b9a" providerId="ADAL" clId="{568B7451-70F2-44AC-A63A-CE80D09D619F}" dt="2025-09-04T01:15:25.540" v="289" actId="47"/>
        <pc:sldMkLst>
          <pc:docMk/>
          <pc:sldMk cId="4031896557" sldId="141170243"/>
        </pc:sldMkLst>
        <pc:spChg chg="mod">
          <ac:chgData name="Alice Chen" userId="7b3df222-37f2-4ef5-b6ff-21f127db4b9a" providerId="ADAL" clId="{568B7451-70F2-44AC-A63A-CE80D09D619F}" dt="2025-09-03T21:45:17.520" v="5" actId="20577"/>
          <ac:spMkLst>
            <pc:docMk/>
            <pc:sldMk cId="4031896557" sldId="141170243"/>
            <ac:spMk id="2" creationId="{0B63FBDA-204B-BF93-E7B3-71816FC50891}"/>
          </ac:spMkLst>
        </pc:spChg>
      </pc:sldChg>
      <pc:sldChg chg="modSp del mod">
        <pc:chgData name="Alice Chen" userId="7b3df222-37f2-4ef5-b6ff-21f127db4b9a" providerId="ADAL" clId="{568B7451-70F2-44AC-A63A-CE80D09D619F}" dt="2025-09-04T01:15:26.788" v="290" actId="47"/>
        <pc:sldMkLst>
          <pc:docMk/>
          <pc:sldMk cId="1051278958" sldId="141170255"/>
        </pc:sldMkLst>
        <pc:spChg chg="mod">
          <ac:chgData name="Alice Chen" userId="7b3df222-37f2-4ef5-b6ff-21f127db4b9a" providerId="ADAL" clId="{568B7451-70F2-44AC-A63A-CE80D09D619F}" dt="2025-09-03T21:50:16.577" v="286" actId="6549"/>
          <ac:spMkLst>
            <pc:docMk/>
            <pc:sldMk cId="1051278958" sldId="141170255"/>
            <ac:spMk id="2" creationId="{0A0F8A51-29BB-4424-DCC2-41FE5E09FA53}"/>
          </ac:spMkLst>
        </pc:spChg>
      </pc:sldChg>
      <pc:sldChg chg="modSp del mod">
        <pc:chgData name="Alice Chen" userId="7b3df222-37f2-4ef5-b6ff-21f127db4b9a" providerId="ADAL" clId="{568B7451-70F2-44AC-A63A-CE80D09D619F}" dt="2025-09-04T01:15:28.052" v="291" actId="47"/>
        <pc:sldMkLst>
          <pc:docMk/>
          <pc:sldMk cId="1289589848" sldId="141170257"/>
        </pc:sldMkLst>
        <pc:spChg chg="mod">
          <ac:chgData name="Alice Chen" userId="7b3df222-37f2-4ef5-b6ff-21f127db4b9a" providerId="ADAL" clId="{568B7451-70F2-44AC-A63A-CE80D09D619F}" dt="2025-09-03T21:49:56.761" v="285" actId="6549"/>
          <ac:spMkLst>
            <pc:docMk/>
            <pc:sldMk cId="1289589848" sldId="141170257"/>
            <ac:spMk id="2" creationId="{D14DE9AB-F4DB-2000-B706-DDFF3321B697}"/>
          </ac:spMkLst>
        </pc:spChg>
      </pc:sldChg>
      <pc:sldChg chg="add del">
        <pc:chgData name="Alice Chen" userId="7b3df222-37f2-4ef5-b6ff-21f127db4b9a" providerId="ADAL" clId="{568B7451-70F2-44AC-A63A-CE80D09D619F}" dt="2025-09-04T01:15:49.432" v="293" actId="47"/>
        <pc:sldMkLst>
          <pc:docMk/>
          <pc:sldMk cId="3102584200" sldId="141170258"/>
        </pc:sldMkLst>
      </pc:sldChg>
      <pc:sldChg chg="add">
        <pc:chgData name="Alice Chen" userId="7b3df222-37f2-4ef5-b6ff-21f127db4b9a" providerId="ADAL" clId="{568B7451-70F2-44AC-A63A-CE80D09D619F}" dt="2025-09-04T00:36:21.589" v="287"/>
        <pc:sldMkLst>
          <pc:docMk/>
          <pc:sldMk cId="1496717387" sldId="141170259"/>
        </pc:sldMkLst>
      </pc:sldChg>
      <pc:sldChg chg="add del">
        <pc:chgData name="Alice Chen" userId="7b3df222-37f2-4ef5-b6ff-21f127db4b9a" providerId="ADAL" clId="{568B7451-70F2-44AC-A63A-CE80D09D619F}" dt="2025-09-04T01:16:07.372" v="295" actId="47"/>
        <pc:sldMkLst>
          <pc:docMk/>
          <pc:sldMk cId="2056269880" sldId="141170260"/>
        </pc:sldMkLst>
      </pc:sldChg>
      <pc:sldChg chg="add">
        <pc:chgData name="Alice Chen" userId="7b3df222-37f2-4ef5-b6ff-21f127db4b9a" providerId="ADAL" clId="{568B7451-70F2-44AC-A63A-CE80D09D619F}" dt="2025-09-04T01:15:22.588" v="288"/>
        <pc:sldMkLst>
          <pc:docMk/>
          <pc:sldMk cId="2472365161" sldId="141170261"/>
        </pc:sldMkLst>
      </pc:sldChg>
      <pc:sldChg chg="add">
        <pc:chgData name="Alice Chen" userId="7b3df222-37f2-4ef5-b6ff-21f127db4b9a" providerId="ADAL" clId="{568B7451-70F2-44AC-A63A-CE80D09D619F}" dt="2025-09-04T01:15:22.588" v="288"/>
        <pc:sldMkLst>
          <pc:docMk/>
          <pc:sldMk cId="3424266850" sldId="141170262"/>
        </pc:sldMkLst>
      </pc:sldChg>
      <pc:sldChg chg="add">
        <pc:chgData name="Alice Chen" userId="7b3df222-37f2-4ef5-b6ff-21f127db4b9a" providerId="ADAL" clId="{568B7451-70F2-44AC-A63A-CE80D09D619F}" dt="2025-09-04T01:15:22.588" v="288"/>
        <pc:sldMkLst>
          <pc:docMk/>
          <pc:sldMk cId="1425653130" sldId="141170263"/>
        </pc:sldMkLst>
      </pc:sldChg>
      <pc:sldChg chg="add">
        <pc:chgData name="Alice Chen" userId="7b3df222-37f2-4ef5-b6ff-21f127db4b9a" providerId="ADAL" clId="{568B7451-70F2-44AC-A63A-CE80D09D619F}" dt="2025-09-04T01:15:47.334" v="292"/>
        <pc:sldMkLst>
          <pc:docMk/>
          <pc:sldMk cId="2772823251" sldId="141170264"/>
        </pc:sldMkLst>
      </pc:sldChg>
      <pc:sldChg chg="add">
        <pc:chgData name="Alice Chen" userId="7b3df222-37f2-4ef5-b6ff-21f127db4b9a" providerId="ADAL" clId="{568B7451-70F2-44AC-A63A-CE80D09D619F}" dt="2025-09-04T01:16:04.854" v="294"/>
        <pc:sldMkLst>
          <pc:docMk/>
          <pc:sldMk cId="858254649" sldId="141170265"/>
        </pc:sldMkLst>
      </pc:sldChg>
    </pc:docChg>
  </pc:docChgLst>
  <pc:docChgLst>
    <pc:chgData name="Alice Chen" userId="7b3df222-37f2-4ef5-b6ff-21f127db4b9a" providerId="ADAL" clId="{B1EEE13E-D4D6-46F2-AC9E-9EB0F80D887D}"/>
    <pc:docChg chg="undo redo custSel addSld delSld modSld sldOrd modMainMaster">
      <pc:chgData name="Alice Chen" userId="7b3df222-37f2-4ef5-b6ff-21f127db4b9a" providerId="ADAL" clId="{B1EEE13E-D4D6-46F2-AC9E-9EB0F80D887D}" dt="2024-12-19T02:04:16.124" v="6487" actId="20577"/>
      <pc:docMkLst>
        <pc:docMk/>
      </pc:docMkLst>
      <pc:sldChg chg="modSp mod">
        <pc:chgData name="Alice Chen" userId="7b3df222-37f2-4ef5-b6ff-21f127db4b9a" providerId="ADAL" clId="{B1EEE13E-D4D6-46F2-AC9E-9EB0F80D887D}" dt="2024-12-19T02:04:16.124" v="6487" actId="20577"/>
        <pc:sldMkLst>
          <pc:docMk/>
          <pc:sldMk cId="1089148663" sldId="270"/>
        </pc:sldMkLst>
      </pc:sldChg>
      <pc:sldChg chg="modSp mod">
        <pc:chgData name="Alice Chen" userId="7b3df222-37f2-4ef5-b6ff-21f127db4b9a" providerId="ADAL" clId="{B1EEE13E-D4D6-46F2-AC9E-9EB0F80D887D}" dt="2024-12-18T23:26:46.480" v="2359" actId="1036"/>
        <pc:sldMkLst>
          <pc:docMk/>
          <pc:sldMk cId="487931915" sldId="141170187"/>
        </pc:sldMkLst>
      </pc:sldChg>
      <pc:sldChg chg="modSp mod">
        <pc:chgData name="Alice Chen" userId="7b3df222-37f2-4ef5-b6ff-21f127db4b9a" providerId="ADAL" clId="{B1EEE13E-D4D6-46F2-AC9E-9EB0F80D887D}" dt="2024-12-19T01:53:41.592" v="6269" actId="20577"/>
        <pc:sldMkLst>
          <pc:docMk/>
          <pc:sldMk cId="3637830992" sldId="141170219"/>
        </pc:sldMkLst>
      </pc:sldChg>
      <pc:sldChg chg="modSp mod">
        <pc:chgData name="Alice Chen" userId="7b3df222-37f2-4ef5-b6ff-21f127db4b9a" providerId="ADAL" clId="{B1EEE13E-D4D6-46F2-AC9E-9EB0F80D887D}" dt="2024-12-19T00:53:31.295" v="3618" actId="20577"/>
        <pc:sldMkLst>
          <pc:docMk/>
          <pc:sldMk cId="3136311437" sldId="141170220"/>
        </pc:sldMkLst>
      </pc:sldChg>
      <pc:sldChg chg="modSp mod">
        <pc:chgData name="Alice Chen" userId="7b3df222-37f2-4ef5-b6ff-21f127db4b9a" providerId="ADAL" clId="{B1EEE13E-D4D6-46F2-AC9E-9EB0F80D887D}" dt="2024-12-18T23:33:33.029" v="2520" actId="20577"/>
        <pc:sldMkLst>
          <pc:docMk/>
          <pc:sldMk cId="1939787931" sldId="141170221"/>
        </pc:sldMkLst>
      </pc:sldChg>
      <pc:sldChg chg="modSp mod">
        <pc:chgData name="Alice Chen" userId="7b3df222-37f2-4ef5-b6ff-21f127db4b9a" providerId="ADAL" clId="{B1EEE13E-D4D6-46F2-AC9E-9EB0F80D887D}" dt="2024-12-19T01:41:55.287" v="5812" actId="6549"/>
        <pc:sldMkLst>
          <pc:docMk/>
          <pc:sldMk cId="4010626959" sldId="141170222"/>
        </pc:sldMkLst>
      </pc:sldChg>
      <pc:sldChg chg="modSp mod">
        <pc:chgData name="Alice Chen" userId="7b3df222-37f2-4ef5-b6ff-21f127db4b9a" providerId="ADAL" clId="{B1EEE13E-D4D6-46F2-AC9E-9EB0F80D887D}" dt="2024-12-19T01:41:46.588" v="5808" actId="20577"/>
        <pc:sldMkLst>
          <pc:docMk/>
          <pc:sldMk cId="1254546954" sldId="141170223"/>
        </pc:sldMkLst>
      </pc:sldChg>
      <pc:sldChg chg="modSp mod">
        <pc:chgData name="Alice Chen" userId="7b3df222-37f2-4ef5-b6ff-21f127db4b9a" providerId="ADAL" clId="{B1EEE13E-D4D6-46F2-AC9E-9EB0F80D887D}" dt="2024-12-19T00:59:25.974" v="3899" actId="1035"/>
        <pc:sldMkLst>
          <pc:docMk/>
          <pc:sldMk cId="574294509" sldId="141170224"/>
        </pc:sldMkLst>
      </pc:sldChg>
      <pc:sldChg chg="modSp mod">
        <pc:chgData name="Alice Chen" userId="7b3df222-37f2-4ef5-b6ff-21f127db4b9a" providerId="ADAL" clId="{B1EEE13E-D4D6-46F2-AC9E-9EB0F80D887D}" dt="2024-12-19T01:42:33.270" v="5837" actId="14"/>
        <pc:sldMkLst>
          <pc:docMk/>
          <pc:sldMk cId="1966898938" sldId="141170225"/>
        </pc:sldMkLst>
      </pc:sldChg>
      <pc:sldChg chg="modSp mod">
        <pc:chgData name="Alice Chen" userId="7b3df222-37f2-4ef5-b6ff-21f127db4b9a" providerId="ADAL" clId="{B1EEE13E-D4D6-46F2-AC9E-9EB0F80D887D}" dt="2024-12-18T02:03:54.989" v="1779" actId="20577"/>
        <pc:sldMkLst>
          <pc:docMk/>
          <pc:sldMk cId="3108861317" sldId="141170226"/>
        </pc:sldMkLst>
      </pc:sldChg>
      <pc:sldChg chg="modSp mod">
        <pc:chgData name="Alice Chen" userId="7b3df222-37f2-4ef5-b6ff-21f127db4b9a" providerId="ADAL" clId="{B1EEE13E-D4D6-46F2-AC9E-9EB0F80D887D}" dt="2024-12-18T02:01:22.026" v="1448" actId="20577"/>
        <pc:sldMkLst>
          <pc:docMk/>
          <pc:sldMk cId="1508592034" sldId="141170228"/>
        </pc:sldMkLst>
      </pc:sldChg>
      <pc:sldChg chg="modSp mod">
        <pc:chgData name="Alice Chen" userId="7b3df222-37f2-4ef5-b6ff-21f127db4b9a" providerId="ADAL" clId="{B1EEE13E-D4D6-46F2-AC9E-9EB0F80D887D}" dt="2024-12-19T01:04:29.375" v="4285" actId="404"/>
        <pc:sldMkLst>
          <pc:docMk/>
          <pc:sldMk cId="2837376961" sldId="141170229"/>
        </pc:sldMkLst>
      </pc:sldChg>
      <pc:sldChg chg="modSp mod">
        <pc:chgData name="Alice Chen" userId="7b3df222-37f2-4ef5-b6ff-21f127db4b9a" providerId="ADAL" clId="{B1EEE13E-D4D6-46F2-AC9E-9EB0F80D887D}" dt="2024-12-18T02:10:46.698" v="2075"/>
        <pc:sldMkLst>
          <pc:docMk/>
          <pc:sldMk cId="767149838" sldId="141170230"/>
        </pc:sldMkLst>
      </pc:sldChg>
      <pc:sldChg chg="addSp modSp new mod ord">
        <pc:chgData name="Alice Chen" userId="7b3df222-37f2-4ef5-b6ff-21f127db4b9a" providerId="ADAL" clId="{B1EEE13E-D4D6-46F2-AC9E-9EB0F80D887D}" dt="2024-12-18T02:15:00.432" v="2198" actId="6549"/>
        <pc:sldMkLst>
          <pc:docMk/>
          <pc:sldMk cId="1405487696" sldId="141170231"/>
        </pc:sldMkLst>
      </pc:sldChg>
      <pc:sldChg chg="addSp modSp new mod ord">
        <pc:chgData name="Alice Chen" userId="7b3df222-37f2-4ef5-b6ff-21f127db4b9a" providerId="ADAL" clId="{B1EEE13E-D4D6-46F2-AC9E-9EB0F80D887D}" dt="2024-12-18T02:12:53.061" v="2140"/>
        <pc:sldMkLst>
          <pc:docMk/>
          <pc:sldMk cId="96287456" sldId="141170232"/>
        </pc:sldMkLst>
      </pc:sldChg>
      <pc:sldChg chg="addSp delSp modSp new mod">
        <pc:chgData name="Alice Chen" userId="7b3df222-37f2-4ef5-b6ff-21f127db4b9a" providerId="ADAL" clId="{B1EEE13E-D4D6-46F2-AC9E-9EB0F80D887D}" dt="2024-12-19T02:02:23.995" v="6452" actId="20577"/>
        <pc:sldMkLst>
          <pc:docMk/>
          <pc:sldMk cId="1999589886" sldId="141170233"/>
        </pc:sldMkLst>
      </pc:sldChg>
      <pc:sldChg chg="new del">
        <pc:chgData name="Alice Chen" userId="7b3df222-37f2-4ef5-b6ff-21f127db4b9a" providerId="ADAL" clId="{B1EEE13E-D4D6-46F2-AC9E-9EB0F80D887D}" dt="2024-12-19T01:14:58.070" v="4483" actId="680"/>
        <pc:sldMkLst>
          <pc:docMk/>
          <pc:sldMk cId="308792645" sldId="141170234"/>
        </pc:sldMkLst>
      </pc:sldChg>
      <pc:sldChg chg="new del">
        <pc:chgData name="Alice Chen" userId="7b3df222-37f2-4ef5-b6ff-21f127db4b9a" providerId="ADAL" clId="{B1EEE13E-D4D6-46F2-AC9E-9EB0F80D887D}" dt="2024-12-19T01:14:53.007" v="4481" actId="680"/>
        <pc:sldMkLst>
          <pc:docMk/>
          <pc:sldMk cId="2308905051" sldId="141170234"/>
        </pc:sldMkLst>
      </pc:sldChg>
      <pc:sldChg chg="addSp delSp modSp add mod">
        <pc:chgData name="Alice Chen" userId="7b3df222-37f2-4ef5-b6ff-21f127db4b9a" providerId="ADAL" clId="{B1EEE13E-D4D6-46F2-AC9E-9EB0F80D887D}" dt="2024-12-19T02:02:59.662" v="6459" actId="255"/>
        <pc:sldMkLst>
          <pc:docMk/>
          <pc:sldMk cId="3225105147" sldId="141170234"/>
        </pc:sldMkLst>
      </pc:sldChg>
      <pc:sldChg chg="new del">
        <pc:chgData name="Alice Chen" userId="7b3df222-37f2-4ef5-b6ff-21f127db4b9a" providerId="ADAL" clId="{B1EEE13E-D4D6-46F2-AC9E-9EB0F80D887D}" dt="2024-12-19T01:20:18.288" v="4697" actId="680"/>
        <pc:sldMkLst>
          <pc:docMk/>
          <pc:sldMk cId="2587660160" sldId="141170235"/>
        </pc:sldMkLst>
      </pc:sldChg>
      <pc:sldChg chg="delSp modSp add mod">
        <pc:chgData name="Alice Chen" userId="7b3df222-37f2-4ef5-b6ff-21f127db4b9a" providerId="ADAL" clId="{B1EEE13E-D4D6-46F2-AC9E-9EB0F80D887D}" dt="2024-12-19T01:43:51.741" v="5852" actId="20577"/>
        <pc:sldMkLst>
          <pc:docMk/>
          <pc:sldMk cId="2693986145" sldId="141170235"/>
        </pc:sldMkLst>
      </pc:sldChg>
      <pc:sldChg chg="new del">
        <pc:chgData name="Alice Chen" userId="7b3df222-37f2-4ef5-b6ff-21f127db4b9a" providerId="ADAL" clId="{B1EEE13E-D4D6-46F2-AC9E-9EB0F80D887D}" dt="2024-12-19T01:31:18.278" v="5294" actId="680"/>
        <pc:sldMkLst>
          <pc:docMk/>
          <pc:sldMk cId="398196487" sldId="141170236"/>
        </pc:sldMkLst>
      </pc:sldChg>
      <pc:sldChg chg="modSp add mod">
        <pc:chgData name="Alice Chen" userId="7b3df222-37f2-4ef5-b6ff-21f127db4b9a" providerId="ADAL" clId="{B1EEE13E-D4D6-46F2-AC9E-9EB0F80D887D}" dt="2024-12-19T01:43:55.382" v="5853"/>
        <pc:sldMkLst>
          <pc:docMk/>
          <pc:sldMk cId="790999115" sldId="141170236"/>
        </pc:sldMkLst>
      </pc:sldChg>
      <pc:sldChg chg="modSp add mod">
        <pc:chgData name="Alice Chen" userId="7b3df222-37f2-4ef5-b6ff-21f127db4b9a" providerId="ADAL" clId="{B1EEE13E-D4D6-46F2-AC9E-9EB0F80D887D}" dt="2024-12-19T01:54:45.153" v="6361" actId="20577"/>
        <pc:sldMkLst>
          <pc:docMk/>
          <pc:sldMk cId="361399844" sldId="141170237"/>
        </pc:sldMkLst>
      </pc:sldChg>
      <pc:sldMasterChg chg="modSp mod">
        <pc:chgData name="Alice Chen" userId="7b3df222-37f2-4ef5-b6ff-21f127db4b9a" providerId="ADAL" clId="{B1EEE13E-D4D6-46F2-AC9E-9EB0F80D887D}" dt="2024-12-19T00:00:13.790" v="3516" actId="20577"/>
        <pc:sldMasterMkLst>
          <pc:docMk/>
          <pc:sldMasterMk cId="0" sldId="2147483648"/>
        </pc:sldMasterMkLst>
      </pc:sldMasterChg>
    </pc:docChg>
  </pc:docChgLst>
  <pc:docChgLst>
    <pc:chgData name="Alice Chen" userId="7b3df222-37f2-4ef5-b6ff-21f127db4b9a" providerId="ADAL" clId="{9424BFBD-6F3B-4AD9-8F0B-F4B1342B732E}"/>
    <pc:docChg chg="custSel modSld">
      <pc:chgData name="Alice Chen" userId="7b3df222-37f2-4ef5-b6ff-21f127db4b9a" providerId="ADAL" clId="{9424BFBD-6F3B-4AD9-8F0B-F4B1342B732E}" dt="2025-03-03T07:36:06.789" v="3" actId="14100"/>
      <pc:docMkLst>
        <pc:docMk/>
      </pc:docMkLst>
      <pc:sldChg chg="modSp mod">
        <pc:chgData name="Alice Chen" userId="7b3df222-37f2-4ef5-b6ff-21f127db4b9a" providerId="ADAL" clId="{9424BFBD-6F3B-4AD9-8F0B-F4B1342B732E}" dt="2025-03-03T07:30:20.145" v="1" actId="207"/>
        <pc:sldMkLst>
          <pc:docMk/>
          <pc:sldMk cId="2051762123" sldId="141170302"/>
        </pc:sldMkLst>
      </pc:sldChg>
      <pc:sldChg chg="modSp mod">
        <pc:chgData name="Alice Chen" userId="7b3df222-37f2-4ef5-b6ff-21f127db4b9a" providerId="ADAL" clId="{9424BFBD-6F3B-4AD9-8F0B-F4B1342B732E}" dt="2025-03-03T07:34:49.081" v="2" actId="14100"/>
        <pc:sldMkLst>
          <pc:docMk/>
          <pc:sldMk cId="198612926" sldId="141170316"/>
        </pc:sldMkLst>
      </pc:sldChg>
      <pc:sldChg chg="modSp mod">
        <pc:chgData name="Alice Chen" userId="7b3df222-37f2-4ef5-b6ff-21f127db4b9a" providerId="ADAL" clId="{9424BFBD-6F3B-4AD9-8F0B-F4B1342B732E}" dt="2025-03-03T07:36:06.789" v="3" actId="14100"/>
        <pc:sldMkLst>
          <pc:docMk/>
          <pc:sldMk cId="2414054701" sldId="2147473585"/>
        </pc:sldMkLst>
      </pc:sldChg>
    </pc:docChg>
  </pc:docChgLst>
  <pc:docChgLst>
    <pc:chgData name="Sameer Vermani" userId="9be839be-9431-4430-9a85-afa36f2ea81d" providerId="ADAL" clId="{A3B47D5D-045F-4296-80A8-9432BF9C2622}"/>
    <pc:docChg chg="undo custSel addSld delSld modSld sldOrd">
      <pc:chgData name="Sameer Vermani" userId="9be839be-9431-4430-9a85-afa36f2ea81d" providerId="ADAL" clId="{A3B47D5D-045F-4296-80A8-9432BF9C2622}" dt="2024-11-06T17:13:44.570" v="5019" actId="20577"/>
      <pc:docMkLst>
        <pc:docMk/>
      </pc:docMkLst>
      <pc:sldChg chg="modSp mod">
        <pc:chgData name="Sameer Vermani" userId="9be839be-9431-4430-9a85-afa36f2ea81d" providerId="ADAL" clId="{A3B47D5D-045F-4296-80A8-9432BF9C2622}" dt="2024-11-04T21:00:11.133" v="3914" actId="20577"/>
        <pc:sldMkLst>
          <pc:docMk/>
          <pc:sldMk cId="1089148663" sldId="270"/>
        </pc:sldMkLst>
      </pc:sldChg>
      <pc:sldChg chg="del">
        <pc:chgData name="Sameer Vermani" userId="9be839be-9431-4430-9a85-afa36f2ea81d" providerId="ADAL" clId="{A3B47D5D-045F-4296-80A8-9432BF9C2622}" dt="2024-11-04T21:05:54.503" v="4233" actId="47"/>
        <pc:sldMkLst>
          <pc:docMk/>
          <pc:sldMk cId="3131313011" sldId="141170141"/>
        </pc:sldMkLst>
      </pc:sldChg>
      <pc:sldChg chg="del">
        <pc:chgData name="Sameer Vermani" userId="9be839be-9431-4430-9a85-afa36f2ea81d" providerId="ADAL" clId="{A3B47D5D-045F-4296-80A8-9432BF9C2622}" dt="2024-11-04T20:59:24.361" v="3894" actId="47"/>
        <pc:sldMkLst>
          <pc:docMk/>
          <pc:sldMk cId="1010259240" sldId="141170165"/>
        </pc:sldMkLst>
      </pc:sldChg>
      <pc:sldChg chg="modSp del mod">
        <pc:chgData name="Sameer Vermani" userId="9be839be-9431-4430-9a85-afa36f2ea81d" providerId="ADAL" clId="{A3B47D5D-045F-4296-80A8-9432BF9C2622}" dt="2024-11-04T22:05:51.202" v="4486" actId="47"/>
        <pc:sldMkLst>
          <pc:docMk/>
          <pc:sldMk cId="1826660087" sldId="141170170"/>
        </pc:sldMkLst>
      </pc:sldChg>
      <pc:sldChg chg="addSp modSp mod ord">
        <pc:chgData name="Sameer Vermani" userId="9be839be-9431-4430-9a85-afa36f2ea81d" providerId="ADAL" clId="{A3B47D5D-045F-4296-80A8-9432BF9C2622}" dt="2024-11-04T22:06:04.501" v="4492" actId="20577"/>
        <pc:sldMkLst>
          <pc:docMk/>
          <pc:sldMk cId="2219599652" sldId="141170174"/>
        </pc:sldMkLst>
      </pc:sldChg>
      <pc:sldChg chg="modSp mod">
        <pc:chgData name="Sameer Vermani" userId="9be839be-9431-4430-9a85-afa36f2ea81d" providerId="ADAL" clId="{A3B47D5D-045F-4296-80A8-9432BF9C2622}" dt="2024-11-04T23:59:46.107" v="4822" actId="20577"/>
        <pc:sldMkLst>
          <pc:docMk/>
          <pc:sldMk cId="3543160289" sldId="141170175"/>
        </pc:sldMkLst>
      </pc:sldChg>
      <pc:sldChg chg="modSp modAnim">
        <pc:chgData name="Sameer Vermani" userId="9be839be-9431-4430-9a85-afa36f2ea81d" providerId="ADAL" clId="{A3B47D5D-045F-4296-80A8-9432BF9C2622}" dt="2024-11-06T17:04:59.943" v="4900" actId="20577"/>
        <pc:sldMkLst>
          <pc:docMk/>
          <pc:sldMk cId="2294384424" sldId="141170176"/>
        </pc:sldMkLst>
      </pc:sldChg>
      <pc:sldChg chg="del">
        <pc:chgData name="Sameer Vermani" userId="9be839be-9431-4430-9a85-afa36f2ea81d" providerId="ADAL" clId="{A3B47D5D-045F-4296-80A8-9432BF9C2622}" dt="2024-11-04T20:59:15.498" v="3893" actId="47"/>
        <pc:sldMkLst>
          <pc:docMk/>
          <pc:sldMk cId="3250687973" sldId="141170180"/>
        </pc:sldMkLst>
      </pc:sldChg>
      <pc:sldChg chg="del">
        <pc:chgData name="Sameer Vermani" userId="9be839be-9431-4430-9a85-afa36f2ea81d" providerId="ADAL" clId="{A3B47D5D-045F-4296-80A8-9432BF9C2622}" dt="2024-11-04T20:59:38.921" v="3897" actId="47"/>
        <pc:sldMkLst>
          <pc:docMk/>
          <pc:sldMk cId="4175003007" sldId="141170181"/>
        </pc:sldMkLst>
      </pc:sldChg>
      <pc:sldChg chg="del">
        <pc:chgData name="Sameer Vermani" userId="9be839be-9431-4430-9a85-afa36f2ea81d" providerId="ADAL" clId="{A3B47D5D-045F-4296-80A8-9432BF9C2622}" dt="2024-11-04T20:59:32.955" v="3896" actId="47"/>
        <pc:sldMkLst>
          <pc:docMk/>
          <pc:sldMk cId="4050797143" sldId="141170182"/>
        </pc:sldMkLst>
      </pc:sldChg>
      <pc:sldChg chg="del">
        <pc:chgData name="Sameer Vermani" userId="9be839be-9431-4430-9a85-afa36f2ea81d" providerId="ADAL" clId="{A3B47D5D-045F-4296-80A8-9432BF9C2622}" dt="2024-11-04T20:59:10.226" v="3892" actId="47"/>
        <pc:sldMkLst>
          <pc:docMk/>
          <pc:sldMk cId="3793406829" sldId="141170184"/>
        </pc:sldMkLst>
      </pc:sldChg>
      <pc:sldChg chg="modSp mod">
        <pc:chgData name="Sameer Vermani" userId="9be839be-9431-4430-9a85-afa36f2ea81d" providerId="ADAL" clId="{A3B47D5D-045F-4296-80A8-9432BF9C2622}" dt="2024-11-06T17:04:23.409" v="4898" actId="20577"/>
        <pc:sldMkLst>
          <pc:docMk/>
          <pc:sldMk cId="687439189" sldId="141170200"/>
        </pc:sldMkLst>
      </pc:sldChg>
      <pc:sldChg chg="del">
        <pc:chgData name="Sameer Vermani" userId="9be839be-9431-4430-9a85-afa36f2ea81d" providerId="ADAL" clId="{A3B47D5D-045F-4296-80A8-9432BF9C2622}" dt="2024-11-04T21:06:34.151" v="4234" actId="47"/>
        <pc:sldMkLst>
          <pc:docMk/>
          <pc:sldMk cId="1123642350" sldId="141170201"/>
        </pc:sldMkLst>
      </pc:sldChg>
      <pc:sldChg chg="del">
        <pc:chgData name="Sameer Vermani" userId="9be839be-9431-4430-9a85-afa36f2ea81d" providerId="ADAL" clId="{A3B47D5D-045F-4296-80A8-9432BF9C2622}" dt="2024-11-04T20:59:30.590" v="3895" actId="47"/>
        <pc:sldMkLst>
          <pc:docMk/>
          <pc:sldMk cId="3343939585" sldId="141170203"/>
        </pc:sldMkLst>
      </pc:sldChg>
      <pc:sldChg chg="modSp mod">
        <pc:chgData name="Sameer Vermani" userId="9be839be-9431-4430-9a85-afa36f2ea81d" providerId="ADAL" clId="{A3B47D5D-045F-4296-80A8-9432BF9C2622}" dt="2024-11-06T17:03:03.987" v="4883" actId="20577"/>
        <pc:sldMkLst>
          <pc:docMk/>
          <pc:sldMk cId="152565761" sldId="141170204"/>
        </pc:sldMkLst>
      </pc:sldChg>
      <pc:sldChg chg="modSp mod">
        <pc:chgData name="Sameer Vermani" userId="9be839be-9431-4430-9a85-afa36f2ea81d" providerId="ADAL" clId="{A3B47D5D-045F-4296-80A8-9432BF9C2622}" dt="2024-11-04T19:38:35.813" v="1165" actId="20577"/>
        <pc:sldMkLst>
          <pc:docMk/>
          <pc:sldMk cId="4173309426" sldId="141170205"/>
        </pc:sldMkLst>
      </pc:sldChg>
      <pc:sldChg chg="del">
        <pc:chgData name="Sameer Vermani" userId="9be839be-9431-4430-9a85-afa36f2ea81d" providerId="ADAL" clId="{A3B47D5D-045F-4296-80A8-9432BF9C2622}" dt="2024-11-04T21:05:52.990" v="4231" actId="47"/>
        <pc:sldMkLst>
          <pc:docMk/>
          <pc:sldMk cId="2628435699" sldId="141170206"/>
        </pc:sldMkLst>
      </pc:sldChg>
      <pc:sldChg chg="del">
        <pc:chgData name="Sameer Vermani" userId="9be839be-9431-4430-9a85-afa36f2ea81d" providerId="ADAL" clId="{A3B47D5D-045F-4296-80A8-9432BF9C2622}" dt="2024-11-04T21:05:52.322" v="4230" actId="47"/>
        <pc:sldMkLst>
          <pc:docMk/>
          <pc:sldMk cId="750791263" sldId="141170207"/>
        </pc:sldMkLst>
      </pc:sldChg>
      <pc:sldChg chg="del">
        <pc:chgData name="Sameer Vermani" userId="9be839be-9431-4430-9a85-afa36f2ea81d" providerId="ADAL" clId="{A3B47D5D-045F-4296-80A8-9432BF9C2622}" dt="2024-11-04T20:42:02.571" v="2576" actId="47"/>
        <pc:sldMkLst>
          <pc:docMk/>
          <pc:sldMk cId="3442037196" sldId="141170209"/>
        </pc:sldMkLst>
      </pc:sldChg>
      <pc:sldChg chg="del">
        <pc:chgData name="Sameer Vermani" userId="9be839be-9431-4430-9a85-afa36f2ea81d" providerId="ADAL" clId="{A3B47D5D-045F-4296-80A8-9432BF9C2622}" dt="2024-11-04T21:05:53.525" v="4232" actId="47"/>
        <pc:sldMkLst>
          <pc:docMk/>
          <pc:sldMk cId="2568132287" sldId="141170216"/>
        </pc:sldMkLst>
      </pc:sldChg>
      <pc:sldChg chg="modSp mod ord">
        <pc:chgData name="Sameer Vermani" userId="9be839be-9431-4430-9a85-afa36f2ea81d" providerId="ADAL" clId="{A3B47D5D-045F-4296-80A8-9432BF9C2622}" dt="2024-11-04T22:00:11.172" v="4403" actId="20577"/>
        <pc:sldMkLst>
          <pc:docMk/>
          <pc:sldMk cId="448717157" sldId="141170217"/>
        </pc:sldMkLst>
      </pc:sldChg>
      <pc:sldChg chg="modSp mod">
        <pc:chgData name="Sameer Vermani" userId="9be839be-9431-4430-9a85-afa36f2ea81d" providerId="ADAL" clId="{A3B47D5D-045F-4296-80A8-9432BF9C2622}" dt="2024-11-04T22:05:54.202" v="4488" actId="20577"/>
        <pc:sldMkLst>
          <pc:docMk/>
          <pc:sldMk cId="1484136720" sldId="141170218"/>
        </pc:sldMkLst>
      </pc:sldChg>
      <pc:sldChg chg="modSp mod">
        <pc:chgData name="Sameer Vermani" userId="9be839be-9431-4430-9a85-afa36f2ea81d" providerId="ADAL" clId="{A3B47D5D-045F-4296-80A8-9432BF9C2622}" dt="2024-11-06T17:11:48.352" v="4977" actId="20577"/>
        <pc:sldMkLst>
          <pc:docMk/>
          <pc:sldMk cId="3637830992" sldId="141170219"/>
        </pc:sldMkLst>
      </pc:sldChg>
      <pc:sldChg chg="addSp delSp modSp mod">
        <pc:chgData name="Sameer Vermani" userId="9be839be-9431-4430-9a85-afa36f2ea81d" providerId="ADAL" clId="{A3B47D5D-045F-4296-80A8-9432BF9C2622}" dt="2024-11-04T21:13:10.713" v="4401" actId="20577"/>
        <pc:sldMkLst>
          <pc:docMk/>
          <pc:sldMk cId="3341944065" sldId="141170220"/>
        </pc:sldMkLst>
      </pc:sldChg>
      <pc:sldChg chg="modSp new mod">
        <pc:chgData name="Sameer Vermani" userId="9be839be-9431-4430-9a85-afa36f2ea81d" providerId="ADAL" clId="{A3B47D5D-045F-4296-80A8-9432BF9C2622}" dt="2024-11-06T17:06:14.881" v="4932" actId="20577"/>
        <pc:sldMkLst>
          <pc:docMk/>
          <pc:sldMk cId="3681440205" sldId="141170222"/>
        </pc:sldMkLst>
      </pc:sldChg>
      <pc:sldChg chg="addSp delSp modSp new mod">
        <pc:chgData name="Sameer Vermani" userId="9be839be-9431-4430-9a85-afa36f2ea81d" providerId="ADAL" clId="{A3B47D5D-045F-4296-80A8-9432BF9C2622}" dt="2024-11-06T17:07:33.294" v="4935" actId="20577"/>
        <pc:sldMkLst>
          <pc:docMk/>
          <pc:sldMk cId="3788712624" sldId="141170223"/>
        </pc:sldMkLst>
      </pc:sldChg>
      <pc:sldChg chg="addSp delSp modSp new del mod">
        <pc:chgData name="Sameer Vermani" userId="9be839be-9431-4430-9a85-afa36f2ea81d" providerId="ADAL" clId="{A3B47D5D-045F-4296-80A8-9432BF9C2622}" dt="2024-11-04T22:01:45.715" v="4441" actId="47"/>
        <pc:sldMkLst>
          <pc:docMk/>
          <pc:sldMk cId="1223139876" sldId="141170224"/>
        </pc:sldMkLst>
      </pc:sldChg>
      <pc:sldChg chg="modSp new mod">
        <pc:chgData name="Sameer Vermani" userId="9be839be-9431-4430-9a85-afa36f2ea81d" providerId="ADAL" clId="{A3B47D5D-045F-4296-80A8-9432BF9C2622}" dt="2024-11-06T17:10:42.170" v="4946" actId="20577"/>
        <pc:sldMkLst>
          <pc:docMk/>
          <pc:sldMk cId="1313653509" sldId="141170225"/>
        </pc:sldMkLst>
      </pc:sldChg>
      <pc:sldChg chg="modSp new mod">
        <pc:chgData name="Sameer Vermani" userId="9be839be-9431-4430-9a85-afa36f2ea81d" providerId="ADAL" clId="{A3B47D5D-045F-4296-80A8-9432BF9C2622}" dt="2024-11-04T22:05:58.266" v="4490" actId="20577"/>
        <pc:sldMkLst>
          <pc:docMk/>
          <pc:sldMk cId="2208708737" sldId="141170226"/>
        </pc:sldMkLst>
      </pc:sldChg>
      <pc:sldChg chg="modSp new mod">
        <pc:chgData name="Sameer Vermani" userId="9be839be-9431-4430-9a85-afa36f2ea81d" providerId="ADAL" clId="{A3B47D5D-045F-4296-80A8-9432BF9C2622}" dt="2024-11-05T00:31:44.487" v="4847" actId="20577"/>
        <pc:sldMkLst>
          <pc:docMk/>
          <pc:sldMk cId="3580421385" sldId="141170227"/>
        </pc:sldMkLst>
      </pc:sldChg>
      <pc:sldChg chg="modSp new mod">
        <pc:chgData name="Sameer Vermani" userId="9be839be-9431-4430-9a85-afa36f2ea81d" providerId="ADAL" clId="{A3B47D5D-045F-4296-80A8-9432BF9C2622}" dt="2024-11-04T22:10:04.572" v="4496" actId="20577"/>
        <pc:sldMkLst>
          <pc:docMk/>
          <pc:sldMk cId="1947309842" sldId="141170228"/>
        </pc:sldMkLst>
      </pc:sldChg>
      <pc:sldChg chg="modSp new mod">
        <pc:chgData name="Sameer Vermani" userId="9be839be-9431-4430-9a85-afa36f2ea81d" providerId="ADAL" clId="{A3B47D5D-045F-4296-80A8-9432BF9C2622}" dt="2024-11-04T23:59:50.194" v="4824" actId="20577"/>
        <pc:sldMkLst>
          <pc:docMk/>
          <pc:sldMk cId="1107734570" sldId="141170229"/>
        </pc:sldMkLst>
      </pc:sldChg>
      <pc:sldChg chg="modSp new mod">
        <pc:chgData name="Sameer Vermani" userId="9be839be-9431-4430-9a85-afa36f2ea81d" providerId="ADAL" clId="{A3B47D5D-045F-4296-80A8-9432BF9C2622}" dt="2024-11-04T23:59:55.262" v="4826" actId="20577"/>
        <pc:sldMkLst>
          <pc:docMk/>
          <pc:sldMk cId="834124995" sldId="141170230"/>
        </pc:sldMkLst>
      </pc:sldChg>
      <pc:sldChg chg="modSp new del mod">
        <pc:chgData name="Sameer Vermani" userId="9be839be-9431-4430-9a85-afa36f2ea81d" providerId="ADAL" clId="{A3B47D5D-045F-4296-80A8-9432BF9C2622}" dt="2024-11-04T20:55:31.679" v="3584" actId="47"/>
        <pc:sldMkLst>
          <pc:docMk/>
          <pc:sldMk cId="2790881824" sldId="141170231"/>
        </pc:sldMkLst>
      </pc:sldChg>
      <pc:sldChg chg="addSp modSp new del mod">
        <pc:chgData name="Sameer Vermani" userId="9be839be-9431-4430-9a85-afa36f2ea81d" providerId="ADAL" clId="{A3B47D5D-045F-4296-80A8-9432BF9C2622}" dt="2024-11-04T22:03:38.023" v="4483" actId="47"/>
        <pc:sldMkLst>
          <pc:docMk/>
          <pc:sldMk cId="3401219262" sldId="141170231"/>
        </pc:sldMkLst>
      </pc:sldChg>
      <pc:sldChg chg="addSp modSp new mod">
        <pc:chgData name="Sameer Vermani" userId="9be839be-9431-4430-9a85-afa36f2ea81d" providerId="ADAL" clId="{A3B47D5D-045F-4296-80A8-9432BF9C2622}" dt="2024-11-06T17:13:44.570" v="5019" actId="20577"/>
        <pc:sldMkLst>
          <pc:docMk/>
          <pc:sldMk cId="4125121385" sldId="141170232"/>
        </pc:sldMkLst>
      </pc:sldChg>
      <pc:sldChg chg="modSp new mod">
        <pc:chgData name="Sameer Vermani" userId="9be839be-9431-4430-9a85-afa36f2ea81d" providerId="ADAL" clId="{A3B47D5D-045F-4296-80A8-9432BF9C2622}" dt="2024-11-04T23:58:17.452" v="4672" actId="20577"/>
        <pc:sldMkLst>
          <pc:docMk/>
          <pc:sldMk cId="2255593783" sldId="141170233"/>
        </pc:sldMkLst>
      </pc:sldChg>
      <pc:sldChg chg="modSp new mod ord">
        <pc:chgData name="Sameer Vermani" userId="9be839be-9431-4430-9a85-afa36f2ea81d" providerId="ADAL" clId="{A3B47D5D-045F-4296-80A8-9432BF9C2622}" dt="2024-11-06T17:13:07.382" v="5018" actId="20577"/>
        <pc:sldMkLst>
          <pc:docMk/>
          <pc:sldMk cId="3392618808" sldId="141170234"/>
        </pc:sldMkLst>
      </pc:sldChg>
    </pc:docChg>
  </pc:docChgLst>
  <pc:docChgLst>
    <pc:chgData name="Alice Chen" userId="7b3df222-37f2-4ef5-b6ff-21f127db4b9a" providerId="ADAL" clId="{84185A0B-71B7-49D8-8272-A366CF190CCE}"/>
    <pc:docChg chg="undo custSel modSld">
      <pc:chgData name="Alice Chen" userId="7b3df222-37f2-4ef5-b6ff-21f127db4b9a" providerId="ADAL" clId="{84185A0B-71B7-49D8-8272-A366CF190CCE}" dt="2025-08-08T00:17:46.035" v="167" actId="20577"/>
      <pc:docMkLst>
        <pc:docMk/>
      </pc:docMkLst>
      <pc:sldChg chg="modSp mod">
        <pc:chgData name="Alice Chen" userId="7b3df222-37f2-4ef5-b6ff-21f127db4b9a" providerId="ADAL" clId="{84185A0B-71B7-49D8-8272-A366CF190CCE}" dt="2025-08-08T00:13:53.010" v="54" actId="6549"/>
        <pc:sldMkLst>
          <pc:docMk/>
          <pc:sldMk cId="1089148663" sldId="270"/>
        </pc:sldMkLst>
        <pc:graphicFrameChg chg="modGraphic">
          <ac:chgData name="Alice Chen" userId="7b3df222-37f2-4ef5-b6ff-21f127db4b9a" providerId="ADAL" clId="{84185A0B-71B7-49D8-8272-A366CF190CCE}" dt="2025-08-08T00:13:53.010" v="54" actId="6549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lice Chen" userId="7b3df222-37f2-4ef5-b6ff-21f127db4b9a" providerId="ADAL" clId="{84185A0B-71B7-49D8-8272-A366CF190CCE}" dt="2025-08-08T00:15:58.717" v="109" actId="20577"/>
        <pc:sldMkLst>
          <pc:docMk/>
          <pc:sldMk cId="4031896557" sldId="141170243"/>
        </pc:sldMkLst>
      </pc:sldChg>
      <pc:sldChg chg="modSp mod">
        <pc:chgData name="Alice Chen" userId="7b3df222-37f2-4ef5-b6ff-21f127db4b9a" providerId="ADAL" clId="{84185A0B-71B7-49D8-8272-A366CF190CCE}" dt="2025-08-08T00:17:46.035" v="167" actId="20577"/>
        <pc:sldMkLst>
          <pc:docMk/>
          <pc:sldMk cId="1480096733" sldId="141170251"/>
        </pc:sldMkLst>
        <pc:spChg chg="mod">
          <ac:chgData name="Alice Chen" userId="7b3df222-37f2-4ef5-b6ff-21f127db4b9a" providerId="ADAL" clId="{84185A0B-71B7-49D8-8272-A366CF190CCE}" dt="2025-08-08T00:17:46.035" v="167" actId="20577"/>
          <ac:spMkLst>
            <pc:docMk/>
            <pc:sldMk cId="1480096733" sldId="141170251"/>
            <ac:spMk id="2" creationId="{C58A40D8-0B15-38C4-3668-567C279484A6}"/>
          </ac:spMkLst>
        </pc:spChg>
      </pc:sldChg>
      <pc:sldChg chg="modSp mod">
        <pc:chgData name="Alice Chen" userId="7b3df222-37f2-4ef5-b6ff-21f127db4b9a" providerId="ADAL" clId="{84185A0B-71B7-49D8-8272-A366CF190CCE}" dt="2025-07-18T20:31:05.435" v="52" actId="20577"/>
        <pc:sldMkLst>
          <pc:docMk/>
          <pc:sldMk cId="1163622804" sldId="141170256"/>
        </pc:sldMkLst>
      </pc:sldChg>
    </pc:docChg>
  </pc:docChgLst>
  <pc:docChgLst>
    <pc:chgData name="Alice Chen" userId="7b3df222-37f2-4ef5-b6ff-21f127db4b9a" providerId="ADAL" clId="{DE61E8E4-AC6D-48E7-880E-04011F711F5B}"/>
    <pc:docChg chg="undo custSel addSld delSld modSld">
      <pc:chgData name="Alice Chen" userId="7b3df222-37f2-4ef5-b6ff-21f127db4b9a" providerId="ADAL" clId="{DE61E8E4-AC6D-48E7-880E-04011F711F5B}" dt="2025-06-18T22:15:22.826" v="3101" actId="20577"/>
      <pc:docMkLst>
        <pc:docMk/>
      </pc:docMkLst>
      <pc:sldChg chg="modSp mod">
        <pc:chgData name="Alice Chen" userId="7b3df222-37f2-4ef5-b6ff-21f127db4b9a" providerId="ADAL" clId="{DE61E8E4-AC6D-48E7-880E-04011F711F5B}" dt="2025-06-17T22:24:58.868" v="2233"/>
        <pc:sldMkLst>
          <pc:docMk/>
          <pc:sldMk cId="1089148663" sldId="270"/>
        </pc:sldMkLst>
        <pc:spChg chg="mod">
          <ac:chgData name="Alice Chen" userId="7b3df222-37f2-4ef5-b6ff-21f127db4b9a" providerId="ADAL" clId="{DE61E8E4-AC6D-48E7-880E-04011F711F5B}" dt="2025-06-12T00:12:56.105" v="2187" actId="404"/>
          <ac:spMkLst>
            <pc:docMk/>
            <pc:sldMk cId="1089148663" sldId="270"/>
            <ac:spMk id="2" creationId="{00000000-0000-0000-0000-000000000000}"/>
          </ac:spMkLst>
        </pc:spChg>
        <pc:graphicFrameChg chg="mod modGraphic">
          <ac:chgData name="Alice Chen" userId="7b3df222-37f2-4ef5-b6ff-21f127db4b9a" providerId="ADAL" clId="{DE61E8E4-AC6D-48E7-880E-04011F711F5B}" dt="2025-06-17T22:24:58.868" v="2233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lice Chen" userId="7b3df222-37f2-4ef5-b6ff-21f127db4b9a" providerId="ADAL" clId="{DE61E8E4-AC6D-48E7-880E-04011F711F5B}" dt="2025-06-17T22:25:58.118" v="2258" actId="20577"/>
        <pc:sldMkLst>
          <pc:docMk/>
          <pc:sldMk cId="4031896557" sldId="141170243"/>
        </pc:sldMkLst>
      </pc:sldChg>
      <pc:sldChg chg="delSp modSp mod">
        <pc:chgData name="Alice Chen" userId="7b3df222-37f2-4ef5-b6ff-21f127db4b9a" providerId="ADAL" clId="{DE61E8E4-AC6D-48E7-880E-04011F711F5B}" dt="2025-06-17T22:29:40.893" v="2313" actId="403"/>
        <pc:sldMkLst>
          <pc:docMk/>
          <pc:sldMk cId="2186972390" sldId="141170250"/>
        </pc:sldMkLst>
      </pc:sldChg>
      <pc:sldChg chg="modSp mod">
        <pc:chgData name="Alice Chen" userId="7b3df222-37f2-4ef5-b6ff-21f127db4b9a" providerId="ADAL" clId="{DE61E8E4-AC6D-48E7-880E-04011F711F5B}" dt="2025-06-18T21:59:35.235" v="2881" actId="404"/>
        <pc:sldMkLst>
          <pc:docMk/>
          <pc:sldMk cId="1480096733" sldId="141170251"/>
        </pc:sldMkLst>
        <pc:spChg chg="mod">
          <ac:chgData name="Alice Chen" userId="7b3df222-37f2-4ef5-b6ff-21f127db4b9a" providerId="ADAL" clId="{DE61E8E4-AC6D-48E7-880E-04011F711F5B}" dt="2025-06-18T21:59:35.235" v="2881" actId="404"/>
          <ac:spMkLst>
            <pc:docMk/>
            <pc:sldMk cId="1480096733" sldId="141170251"/>
            <ac:spMk id="2" creationId="{C58A40D8-0B15-38C4-3668-567C279484A6}"/>
          </ac:spMkLst>
        </pc:spChg>
      </pc:sldChg>
      <pc:sldChg chg="modSp mod">
        <pc:chgData name="Alice Chen" userId="7b3df222-37f2-4ef5-b6ff-21f127db4b9a" providerId="ADAL" clId="{DE61E8E4-AC6D-48E7-880E-04011F711F5B}" dt="2025-06-18T22:03:44.513" v="3055" actId="1036"/>
        <pc:sldMkLst>
          <pc:docMk/>
          <pc:sldMk cId="168322870" sldId="141170252"/>
        </pc:sldMkLst>
      </pc:sldChg>
      <pc:sldChg chg="addSp modSp mod">
        <pc:chgData name="Alice Chen" userId="7b3df222-37f2-4ef5-b6ff-21f127db4b9a" providerId="ADAL" clId="{DE61E8E4-AC6D-48E7-880E-04011F711F5B}" dt="2025-06-18T22:06:15.254" v="3086" actId="14100"/>
        <pc:sldMkLst>
          <pc:docMk/>
          <pc:sldMk cId="3845275475" sldId="141170254"/>
        </pc:sldMkLst>
      </pc:sldChg>
      <pc:sldChg chg="modSp mod">
        <pc:chgData name="Alice Chen" userId="7b3df222-37f2-4ef5-b6ff-21f127db4b9a" providerId="ADAL" clId="{DE61E8E4-AC6D-48E7-880E-04011F711F5B}" dt="2025-06-18T22:15:22.826" v="3101" actId="20577"/>
        <pc:sldMkLst>
          <pc:docMk/>
          <pc:sldMk cId="1051278958" sldId="141170255"/>
        </pc:sldMkLst>
      </pc:sldChg>
      <pc:sldChg chg="modSp mod">
        <pc:chgData name="Alice Chen" userId="7b3df222-37f2-4ef5-b6ff-21f127db4b9a" providerId="ADAL" clId="{DE61E8E4-AC6D-48E7-880E-04011F711F5B}" dt="2025-06-12T00:11:47.463" v="2184" actId="20577"/>
        <pc:sldMkLst>
          <pc:docMk/>
          <pc:sldMk cId="1163622804" sldId="141170256"/>
        </pc:sldMkLst>
      </pc:sldChg>
      <pc:sldChg chg="modSp mod">
        <pc:chgData name="Alice Chen" userId="7b3df222-37f2-4ef5-b6ff-21f127db4b9a" providerId="ADAL" clId="{DE61E8E4-AC6D-48E7-880E-04011F711F5B}" dt="2025-06-17T22:33:16.119" v="2392" actId="1036"/>
        <pc:sldMkLst>
          <pc:docMk/>
          <pc:sldMk cId="3093281576" sldId="141170261"/>
        </pc:sldMkLst>
      </pc:sldChg>
      <pc:sldChg chg="modSp mod">
        <pc:chgData name="Alice Chen" userId="7b3df222-37f2-4ef5-b6ff-21f127db4b9a" providerId="ADAL" clId="{DE61E8E4-AC6D-48E7-880E-04011F711F5B}" dt="2025-06-17T22:35:33.473" v="2470" actId="20577"/>
        <pc:sldMkLst>
          <pc:docMk/>
          <pc:sldMk cId="2070969809" sldId="141170267"/>
        </pc:sldMkLst>
      </pc:sldChg>
      <pc:sldChg chg="modSp add mod">
        <pc:chgData name="Alice Chen" userId="7b3df222-37f2-4ef5-b6ff-21f127db4b9a" providerId="ADAL" clId="{DE61E8E4-AC6D-48E7-880E-04011F711F5B}" dt="2025-06-11T23:47:18.933" v="958" actId="20577"/>
        <pc:sldMkLst>
          <pc:docMk/>
          <pc:sldMk cId="450587543" sldId="141170268"/>
        </pc:sldMkLst>
      </pc:sldChg>
      <pc:sldChg chg="modSp add mod">
        <pc:chgData name="Alice Chen" userId="7b3df222-37f2-4ef5-b6ff-21f127db4b9a" providerId="ADAL" clId="{DE61E8E4-AC6D-48E7-880E-04011F711F5B}" dt="2025-06-17T22:40:36.648" v="2758" actId="404"/>
        <pc:sldMkLst>
          <pc:docMk/>
          <pc:sldMk cId="1298769350" sldId="141170269"/>
        </pc:sldMkLst>
      </pc:sldChg>
      <pc:sldChg chg="addSp modSp add mod">
        <pc:chgData name="Alice Chen" userId="7b3df222-37f2-4ef5-b6ff-21f127db4b9a" providerId="ADAL" clId="{DE61E8E4-AC6D-48E7-880E-04011F711F5B}" dt="2025-06-17T23:19:10.620" v="2819" actId="1037"/>
        <pc:sldMkLst>
          <pc:docMk/>
          <pc:sldMk cId="745987064" sldId="141170270"/>
        </pc:sldMkLst>
      </pc:sldChg>
      <pc:sldChg chg="new del">
        <pc:chgData name="Alice Chen" userId="7b3df222-37f2-4ef5-b6ff-21f127db4b9a" providerId="ADAL" clId="{DE61E8E4-AC6D-48E7-880E-04011F711F5B}" dt="2025-06-17T23:18:03.363" v="2790" actId="680"/>
        <pc:sldMkLst>
          <pc:docMk/>
          <pc:sldMk cId="3991805180" sldId="141170270"/>
        </pc:sldMkLst>
      </pc:sldChg>
    </pc:docChg>
  </pc:docChgLst>
  <pc:docChgLst>
    <pc:chgData name="Alice Chen" userId="7b3df222-37f2-4ef5-b6ff-21f127db4b9a" providerId="ADAL" clId="{EF2C8C94-C642-4DA8-BEFF-AC41307BC2EA}"/>
    <pc:docChg chg="addSld modSld">
      <pc:chgData name="Alice Chen" userId="7b3df222-37f2-4ef5-b6ff-21f127db4b9a" providerId="ADAL" clId="{EF2C8C94-C642-4DA8-BEFF-AC41307BC2EA}" dt="2025-03-05T02:12:40.306" v="17" actId="6549"/>
      <pc:docMkLst>
        <pc:docMk/>
      </pc:docMkLst>
      <pc:sldChg chg="modSp add mod">
        <pc:chgData name="Alice Chen" userId="7b3df222-37f2-4ef5-b6ff-21f127db4b9a" providerId="ADAL" clId="{EF2C8C94-C642-4DA8-BEFF-AC41307BC2EA}" dt="2025-03-05T02:12:09.741" v="1" actId="20577"/>
        <pc:sldMkLst>
          <pc:docMk/>
          <pc:sldMk cId="4097834379" sldId="141170237"/>
        </pc:sldMkLst>
      </pc:sldChg>
      <pc:sldChg chg="modSp add mod">
        <pc:chgData name="Alice Chen" userId="7b3df222-37f2-4ef5-b6ff-21f127db4b9a" providerId="ADAL" clId="{EF2C8C94-C642-4DA8-BEFF-AC41307BC2EA}" dt="2025-03-05T02:12:12.737" v="2" actId="20577"/>
        <pc:sldMkLst>
          <pc:docMk/>
          <pc:sldMk cId="1109718452" sldId="141170284"/>
        </pc:sldMkLst>
      </pc:sldChg>
      <pc:sldChg chg="modSp mod">
        <pc:chgData name="Alice Chen" userId="7b3df222-37f2-4ef5-b6ff-21f127db4b9a" providerId="ADAL" clId="{EF2C8C94-C642-4DA8-BEFF-AC41307BC2EA}" dt="2025-03-05T02:12:24.930" v="7" actId="20577"/>
        <pc:sldMkLst>
          <pc:docMk/>
          <pc:sldMk cId="4171610231" sldId="2147473593"/>
        </pc:sldMkLst>
      </pc:sldChg>
      <pc:sldChg chg="modSp mod">
        <pc:chgData name="Alice Chen" userId="7b3df222-37f2-4ef5-b6ff-21f127db4b9a" providerId="ADAL" clId="{EF2C8C94-C642-4DA8-BEFF-AC41307BC2EA}" dt="2025-03-05T02:12:28.874" v="9" actId="20577"/>
        <pc:sldMkLst>
          <pc:docMk/>
          <pc:sldMk cId="978102267" sldId="2147473594"/>
        </pc:sldMkLst>
      </pc:sldChg>
      <pc:sldChg chg="modSp mod">
        <pc:chgData name="Alice Chen" userId="7b3df222-37f2-4ef5-b6ff-21f127db4b9a" providerId="ADAL" clId="{EF2C8C94-C642-4DA8-BEFF-AC41307BC2EA}" dt="2025-03-05T02:12:36.533" v="15" actId="6549"/>
        <pc:sldMkLst>
          <pc:docMk/>
          <pc:sldMk cId="56890006" sldId="2147473595"/>
        </pc:sldMkLst>
      </pc:sldChg>
      <pc:sldChg chg="modSp mod">
        <pc:chgData name="Alice Chen" userId="7b3df222-37f2-4ef5-b6ff-21f127db4b9a" providerId="ADAL" clId="{EF2C8C94-C642-4DA8-BEFF-AC41307BC2EA}" dt="2025-03-05T02:12:33.201" v="12" actId="20577"/>
        <pc:sldMkLst>
          <pc:docMk/>
          <pc:sldMk cId="3935874979" sldId="2147473596"/>
        </pc:sldMkLst>
      </pc:sldChg>
      <pc:sldChg chg="modSp mod">
        <pc:chgData name="Alice Chen" userId="7b3df222-37f2-4ef5-b6ff-21f127db4b9a" providerId="ADAL" clId="{EF2C8C94-C642-4DA8-BEFF-AC41307BC2EA}" dt="2025-03-05T02:12:40.306" v="17" actId="6549"/>
        <pc:sldMkLst>
          <pc:docMk/>
          <pc:sldMk cId="451137473" sldId="2147473597"/>
        </pc:sldMkLst>
      </pc:sldChg>
      <pc:sldChg chg="modSp mod">
        <pc:chgData name="Alice Chen" userId="7b3df222-37f2-4ef5-b6ff-21f127db4b9a" providerId="ADAL" clId="{EF2C8C94-C642-4DA8-BEFF-AC41307BC2EA}" dt="2025-03-05T02:12:17.076" v="3" actId="20577"/>
        <pc:sldMkLst>
          <pc:docMk/>
          <pc:sldMk cId="496322164" sldId="2147473602"/>
        </pc:sldMkLst>
      </pc:sldChg>
      <pc:sldChg chg="modSp mod">
        <pc:chgData name="Alice Chen" userId="7b3df222-37f2-4ef5-b6ff-21f127db4b9a" providerId="ADAL" clId="{EF2C8C94-C642-4DA8-BEFF-AC41307BC2EA}" dt="2025-03-05T02:12:21.226" v="5" actId="20577"/>
        <pc:sldMkLst>
          <pc:docMk/>
          <pc:sldMk cId="1975482563" sldId="2147473603"/>
        </pc:sldMkLst>
      </pc:sldChg>
    </pc:docChg>
  </pc:docChgLst>
  <pc:docChgLst>
    <pc:chgData name="Alice Chen" userId="7b3df222-37f2-4ef5-b6ff-21f127db4b9a" providerId="ADAL" clId="{AE6AE856-C965-4252-A579-5CA7037A55EB}"/>
    <pc:docChg chg="undo custSel modSld">
      <pc:chgData name="Alice Chen" userId="7b3df222-37f2-4ef5-b6ff-21f127db4b9a" providerId="ADAL" clId="{AE6AE856-C965-4252-A579-5CA7037A55EB}" dt="2025-02-11T17:56:02.785" v="572" actId="1035"/>
      <pc:docMkLst>
        <pc:docMk/>
      </pc:docMkLst>
      <pc:sldChg chg="modSp mod">
        <pc:chgData name="Alice Chen" userId="7b3df222-37f2-4ef5-b6ff-21f127db4b9a" providerId="ADAL" clId="{AE6AE856-C965-4252-A579-5CA7037A55EB}" dt="2025-02-11T17:56:02.785" v="572" actId="1035"/>
        <pc:sldMkLst>
          <pc:docMk/>
          <pc:sldMk cId="2507866590" sldId="141170290"/>
        </pc:sldMkLst>
      </pc:sldChg>
      <pc:sldChg chg="modSp mod">
        <pc:chgData name="Alice Chen" userId="7b3df222-37f2-4ef5-b6ff-21f127db4b9a" providerId="ADAL" clId="{AE6AE856-C965-4252-A579-5CA7037A55EB}" dt="2025-02-11T17:55:40.688" v="568" actId="1035"/>
        <pc:sldMkLst>
          <pc:docMk/>
          <pc:sldMk cId="2885056826" sldId="141170295"/>
        </pc:sldMkLst>
      </pc:sldChg>
      <pc:sldChg chg="modSp mod">
        <pc:chgData name="Alice Chen" userId="7b3df222-37f2-4ef5-b6ff-21f127db4b9a" providerId="ADAL" clId="{AE6AE856-C965-4252-A579-5CA7037A55EB}" dt="2025-02-11T17:53:51.951" v="507" actId="20577"/>
        <pc:sldMkLst>
          <pc:docMk/>
          <pc:sldMk cId="1114568814" sldId="141170296"/>
        </pc:sldMkLst>
      </pc:sldChg>
    </pc:docChg>
  </pc:docChgLst>
  <pc:docChgLst>
    <pc:chgData name="Alice Chen" userId="7b3df222-37f2-4ef5-b6ff-21f127db4b9a" providerId="ADAL" clId="{952CE1E2-92DC-45E6-A8AA-9A82464B5E93}"/>
    <pc:docChg chg="undo custSel modSld sldOrd">
      <pc:chgData name="Alice Chen" userId="7b3df222-37f2-4ef5-b6ff-21f127db4b9a" providerId="ADAL" clId="{952CE1E2-92DC-45E6-A8AA-9A82464B5E93}" dt="2025-02-25T17:58:46.104" v="360" actId="404"/>
      <pc:docMkLst>
        <pc:docMk/>
      </pc:docMkLst>
      <pc:sldChg chg="ord">
        <pc:chgData name="Alice Chen" userId="7b3df222-37f2-4ef5-b6ff-21f127db4b9a" providerId="ADAL" clId="{952CE1E2-92DC-45E6-A8AA-9A82464B5E93}" dt="2025-02-25T17:51:19.749" v="77"/>
        <pc:sldMkLst>
          <pc:docMk/>
          <pc:sldMk cId="3231458301" sldId="141170279"/>
        </pc:sldMkLst>
      </pc:sldChg>
      <pc:sldChg chg="ord">
        <pc:chgData name="Alice Chen" userId="7b3df222-37f2-4ef5-b6ff-21f127db4b9a" providerId="ADAL" clId="{952CE1E2-92DC-45E6-A8AA-9A82464B5E93}" dt="2025-02-25T17:51:19.749" v="77"/>
        <pc:sldMkLst>
          <pc:docMk/>
          <pc:sldMk cId="2501562231" sldId="141170280"/>
        </pc:sldMkLst>
      </pc:sldChg>
      <pc:sldChg chg="modSp mod">
        <pc:chgData name="Alice Chen" userId="7b3df222-37f2-4ef5-b6ff-21f127db4b9a" providerId="ADAL" clId="{952CE1E2-92DC-45E6-A8AA-9A82464B5E93}" dt="2025-02-25T17:46:16.204" v="14" actId="6549"/>
        <pc:sldMkLst>
          <pc:docMk/>
          <pc:sldMk cId="2507866590" sldId="141170290"/>
        </pc:sldMkLst>
      </pc:sldChg>
      <pc:sldChg chg="modSp mod">
        <pc:chgData name="Alice Chen" userId="7b3df222-37f2-4ef5-b6ff-21f127db4b9a" providerId="ADAL" clId="{952CE1E2-92DC-45E6-A8AA-9A82464B5E93}" dt="2025-02-25T17:58:46.104" v="360" actId="404"/>
        <pc:sldMkLst>
          <pc:docMk/>
          <pc:sldMk cId="1572704319" sldId="141170309"/>
        </pc:sldMkLst>
      </pc:sldChg>
      <pc:sldChg chg="modSp mod">
        <pc:chgData name="Alice Chen" userId="7b3df222-37f2-4ef5-b6ff-21f127db4b9a" providerId="ADAL" clId="{952CE1E2-92DC-45E6-A8AA-9A82464B5E93}" dt="2025-02-25T17:57:29.583" v="299" actId="6549"/>
        <pc:sldMkLst>
          <pc:docMk/>
          <pc:sldMk cId="3783021252" sldId="141170319"/>
        </pc:sldMkLst>
      </pc:sldChg>
      <pc:sldChg chg="addSp modSp mod">
        <pc:chgData name="Alice Chen" userId="7b3df222-37f2-4ef5-b6ff-21f127db4b9a" providerId="ADAL" clId="{952CE1E2-92DC-45E6-A8AA-9A82464B5E93}" dt="2025-02-25T17:54:44.858" v="203" actId="20577"/>
        <pc:sldMkLst>
          <pc:docMk/>
          <pc:sldMk cId="1383750940" sldId="141170325"/>
        </pc:sldMkLst>
      </pc:sldChg>
      <pc:sldChg chg="addSp modSp">
        <pc:chgData name="Alice Chen" userId="7b3df222-37f2-4ef5-b6ff-21f127db4b9a" providerId="ADAL" clId="{952CE1E2-92DC-45E6-A8AA-9A82464B5E93}" dt="2025-02-25T17:54:21.684" v="192"/>
        <pc:sldMkLst>
          <pc:docMk/>
          <pc:sldMk cId="3256769896" sldId="14117032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662" y="6475413"/>
            <a:ext cx="29712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 dirty="0"/>
              <a:t>Alice Chen,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802.11-25/1524r0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613-12-00bp-specification-framework-for-tgbp.docx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dirty="0"/>
              <a:t>Enabling Early Drop in DL AMP PPDU to Non-Backscatter Devices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2025-09-02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31837"/>
              </p:ext>
            </p:extLst>
          </p:nvPr>
        </p:nvGraphicFramePr>
        <p:xfrm>
          <a:off x="791071" y="2696787"/>
          <a:ext cx="7752854" cy="2014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Name</a:t>
                      </a:r>
                      <a:endParaRPr lang="en-US" sz="700" b="1" kern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alicel@qti.qualcomm.com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850932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Steve Shellhammer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j-lt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455957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Sanket Kalamkar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Aft>
                          <a:spcPts val="1200"/>
                        </a:spcAft>
                        <a:buNone/>
                      </a:pPr>
                      <a:r>
                        <a:rPr lang="en-GB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sankal@qti.qualcomm.com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24755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Alfred Asterjadhi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aasterja@qti.qualcomm.com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9652449"/>
                  </a:ext>
                </a:extLst>
              </a:tr>
              <a:tr h="1318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George Cherian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gcherian@qti.qualcomm.com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074480"/>
                  </a:ext>
                </a:extLst>
              </a:tr>
              <a:tr h="1318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Manideep Dunna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mdunna@qti.qualcomm.com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894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971BA4-D195-A042-05E5-B61AB167B5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63FBDA-204B-BF93-E7B3-71816FC50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DL AMP PPDU to non-backscatter devices is used for two distinct types of receiving devices</a:t>
            </a:r>
          </a:p>
          <a:p>
            <a:pPr lvl="1"/>
            <a:r>
              <a:rPr lang="en-US" sz="1600" dirty="0"/>
              <a:t>AMP enabled devices (like a WUR device)</a:t>
            </a:r>
          </a:p>
          <a:p>
            <a:pPr lvl="1"/>
            <a:r>
              <a:rPr lang="en-US" sz="1600" dirty="0"/>
              <a:t>Active transmitters</a:t>
            </a:r>
          </a:p>
          <a:p>
            <a:r>
              <a:rPr lang="en-US" dirty="0"/>
              <a:t>As in [1], there is currently no differentiation between the two types of receiving devices until processing of the MAC frame(s)</a:t>
            </a:r>
          </a:p>
          <a:p>
            <a:r>
              <a:rPr lang="en-US" dirty="0"/>
              <a:t>It is desirable to have a way to differentiate the type of targeting receiving devices earlier to enable early termination of Rx processing for power save</a:t>
            </a:r>
          </a:p>
          <a:p>
            <a:endParaRPr lang="en-US" dirty="0"/>
          </a:p>
          <a:p>
            <a:r>
              <a:rPr lang="en-US" dirty="0"/>
              <a:t>In this presentation, we discuss on how to differentiate the type of targeting receiving devices prior to MAC processing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0173B9-EA84-D3DF-FBA3-E4A9DACDA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4D00F-15E6-82B5-FB01-2FD59139B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C5D320-9C20-3878-BF3C-92046942A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153488-ADD3-157E-9C0D-40CBEF9D12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970FFF2-DB41-0F37-62FD-6782ED351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65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891027-0DAB-B4EE-A828-49C8EAD4B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A0F8A51-29BB-4424-DCC2-41FE5E09F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r>
              <a:rPr lang="en-US" dirty="0"/>
              <a:t>The differentiation is done in PHY, prior to AMP-Data field processing</a:t>
            </a:r>
          </a:p>
          <a:p>
            <a:pPr lvl="1"/>
            <a:r>
              <a:rPr lang="en-US" dirty="0"/>
              <a:t>More efficient</a:t>
            </a:r>
          </a:p>
          <a:p>
            <a:endParaRPr lang="en-US" dirty="0"/>
          </a:p>
          <a:p>
            <a:r>
              <a:rPr lang="en-US" dirty="0"/>
              <a:t>Propose to add an AMP-SIG field in between the AMP-SYNC and AMP-Data fields to carry information to differentiate the type of receiving devices and enable early termination of Rx processing</a:t>
            </a:r>
          </a:p>
          <a:p>
            <a:pPr lvl="1"/>
            <a:r>
              <a:rPr lang="en-US" sz="1600" dirty="0"/>
              <a:t>E.g., an 8-bit design including a 1-bit AMP Version Identifier, a 1-bit Receiving Device Type, and a 6-bit BSS Color of the AMP AP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333E20-A98F-9E07-81BD-88E3BA5BC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Differentiating Type of Receiving Devices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F9F54-6D68-5DB9-429E-AB445C88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94BC75-5DE6-4950-08D1-AA6186C8E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9C5772-5705-8E38-B48D-7524A48C46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6AF6870-6B01-87A4-96C1-0A54DB094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66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5B21CE-4122-B226-D203-2806B5DE22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4DE9AB-F4DB-2000-B706-DDFF3321B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r>
              <a:rPr lang="en-US" dirty="0"/>
              <a:t>Suggest to have a way to differentiate the type of targeting receiving devices in a DL AMP PPDU to non-backscatter devices prior to AMP-Data field processing</a:t>
            </a:r>
          </a:p>
          <a:p>
            <a:pPr lvl="1"/>
            <a:r>
              <a:rPr lang="en-US" dirty="0"/>
              <a:t>Enable early termination of Rx processing for power save</a:t>
            </a:r>
          </a:p>
          <a:p>
            <a:endParaRPr lang="en-US" dirty="0"/>
          </a:p>
          <a:p>
            <a:r>
              <a:rPr lang="en-US" dirty="0"/>
              <a:t>Suggest to use an AMP-SIG field to carry information to enable differentiation of type of receiving devices and early termination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78BDD6-8D25-3B98-ACC4-4973D923A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A3268-65E3-CD3D-CD7E-808F5F6FE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6A7D62-DEDE-9721-61D7-50E38863A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36B241-EF26-3037-6196-3EEF98ACB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B58D4BF-C08E-C265-1B57-1DCE2F0FC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53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C9F658-E032-CF8A-3059-9FAFC66BFD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8A40D8-0B15-38C4-3668-567C27948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>
                <a:cs typeface="Calibri" panose="020F0502020204030204" pitchFamily="34" charset="0"/>
                <a:hlinkClick r:id="rId2"/>
              </a:rPr>
              <a:t>11-24/1613r12</a:t>
            </a:r>
            <a:r>
              <a:rPr lang="en-US" sz="1800" dirty="0">
                <a:cs typeface="Calibri" panose="020F0502020204030204" pitchFamily="34" charset="0"/>
              </a:rPr>
              <a:t>, Specification Framework for </a:t>
            </a:r>
            <a:r>
              <a:rPr lang="en-US" sz="1800" dirty="0" err="1">
                <a:cs typeface="Calibri" panose="020F0502020204030204" pitchFamily="34" charset="0"/>
              </a:rPr>
              <a:t>TGbp</a:t>
            </a:r>
            <a:r>
              <a:rPr lang="en-US" sz="1800" dirty="0">
                <a:cs typeface="Calibri" panose="020F0502020204030204" pitchFamily="34" charset="0"/>
              </a:rPr>
              <a:t>, Yinan Qi</a:t>
            </a:r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11F327-6672-4E34-62EF-F019EE03E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D13-44DA-4ECE-BC08-28E01A725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B073BE-F9FB-1D54-4512-E22F8C7D7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BB2ED0-A301-2F5B-6B7C-EDD4F4B0B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046F017-9550-A5E5-9269-E81AB7B63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96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031CB9-316E-AF5B-1B7F-DD8CF8E87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6D73EC-66D1-4D71-A12C-7F70A7D95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r>
              <a:rPr lang="en-US" dirty="0"/>
              <a:t>Do you agree to add the following to the 11bp SFD:</a:t>
            </a:r>
          </a:p>
          <a:p>
            <a:pPr lvl="1"/>
            <a:r>
              <a:rPr lang="en-US" dirty="0"/>
              <a:t>Define one mechanism in the DL AMP PPDU to non-backscatter devices to differentiate the receiving device type (AMP enabled devices or active transmitters)</a:t>
            </a:r>
          </a:p>
          <a:p>
            <a:pPr lvl="2"/>
            <a:r>
              <a:rPr lang="en-US" dirty="0"/>
              <a:t>The differentiation is before the AMP-Data field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4E273CB-75F5-BD40-1D94-81D441F3C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AF37B-0F1A-32E0-FF1D-C6878D716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B58533-609A-111E-867D-6607D10DD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77E04-70BD-CD26-D7AA-737BB4023B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D970EB1-9B83-70F3-B285-25480B1E6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23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D35EB4-E8DE-2690-FA0B-8D1789F1A7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756698-BAF8-A352-047B-E7AF1B108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r>
              <a:rPr lang="en-US" dirty="0"/>
              <a:t>Do you agree to add the following to the 11bp SFD:</a:t>
            </a:r>
          </a:p>
          <a:p>
            <a:pPr lvl="1"/>
            <a:r>
              <a:rPr lang="en-US" dirty="0"/>
              <a:t>There is an AMP-SIG field after the AMP-SYNC field and before the AMP-Data field in the DL AMP PPDU to non-backscatter devices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57EAF3-5C1B-929A-8D2D-034BCE5E1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9107A-641E-85CC-E448-492B055D9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559C96-4DA7-5773-E566-596C84D1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FAB795-37B7-F685-F8CC-D3F7FEE441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1A267CA-89CC-4C02-6E4D-770C4AA46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17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A0911B-D216-F044-5A2B-FA563E8F2A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C46E5B7-12E2-61F0-570E-6333BBE8B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r>
              <a:rPr lang="en-US" dirty="0"/>
              <a:t>Do you agree to add the following to the 11bp SFD:</a:t>
            </a:r>
          </a:p>
          <a:p>
            <a:pPr lvl="1"/>
            <a:r>
              <a:rPr lang="en-US" dirty="0"/>
              <a:t>The AMP-SIG field in the DL AMP PPDU to non-backscatter devices has the following 8 bits</a:t>
            </a:r>
          </a:p>
          <a:p>
            <a:pPr lvl="2"/>
            <a:r>
              <a:rPr lang="en-US" dirty="0"/>
              <a:t>1-bit AMP Version Identifier</a:t>
            </a:r>
          </a:p>
          <a:p>
            <a:pPr lvl="2"/>
            <a:r>
              <a:rPr lang="en-US" dirty="0"/>
              <a:t>1-bit Receiving Device Type (AMP enabled devices or active transmitters)</a:t>
            </a:r>
          </a:p>
          <a:p>
            <a:pPr lvl="2"/>
            <a:r>
              <a:rPr lang="en-US" dirty="0"/>
              <a:t>6-bit BSS Color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0CA216-9811-502D-7C80-5648D19D7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D4E20-C774-CE3E-C332-3555F2591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5DF64A-91BD-DE0B-9248-AFFDA5A14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55740-29DF-71EC-CB95-8231046D7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88E74B9-E88B-5206-C842-F44EDB7C1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54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7FEFD5E-E518-DE82-4A13-C65C3162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A069ADA-29D0-8DB9-D2C8-44B317B8F1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32454A-393C-86A9-3938-48066E77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F62FE-B334-2C23-F031-27CBCDB00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C01B-ABBB-C182-EDD5-3A2DC90CA78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664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127905</TotalTime>
  <Words>601</Words>
  <Application>Microsoft Office PowerPoint</Application>
  <PresentationFormat>On-screen Show (4:3)</PresentationFormat>
  <Paragraphs>90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802-11-Submission</vt:lpstr>
      <vt:lpstr>Enabling Early Drop in DL AMP PPDU to Non-Backscatter Devices</vt:lpstr>
      <vt:lpstr>Introduction</vt:lpstr>
      <vt:lpstr>Differentiating Type of Receiving Devices</vt:lpstr>
      <vt:lpstr>Summary</vt:lpstr>
      <vt:lpstr>Reference</vt:lpstr>
      <vt:lpstr>SP1</vt:lpstr>
      <vt:lpstr>SP2</vt:lpstr>
      <vt:lpstr>SP3</vt:lpstr>
      <vt:lpstr>appendix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alicel@qti.qualcomm.com</dc:creator>
  <cp:lastModifiedBy>Alice Chen</cp:lastModifiedBy>
  <cp:revision>214</cp:revision>
  <cp:lastPrinted>1998-02-10T13:28:06Z</cp:lastPrinted>
  <dcterms:created xsi:type="dcterms:W3CDTF">2007-05-21T21:00:37Z</dcterms:created>
  <dcterms:modified xsi:type="dcterms:W3CDTF">2025-09-09T20:16:51Z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