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4"/>
  </p:notesMasterIdLst>
  <p:handoutMasterIdLst>
    <p:handoutMasterId r:id="rId15"/>
  </p:handoutMasterIdLst>
  <p:sldIdLst>
    <p:sldId id="256" r:id="rId7"/>
    <p:sldId id="2147473545" r:id="rId8"/>
    <p:sldId id="334" r:id="rId9"/>
    <p:sldId id="2147473546" r:id="rId10"/>
    <p:sldId id="2147473547" r:id="rId11"/>
    <p:sldId id="343" r:id="rId12"/>
    <p:sldId id="273"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vatore Talarico (Nokia)" userId="4c555d6f-9878-479f-8b49-9dc99b856ab6" providerId="ADAL" clId="{737CE067-DE1C-4935-A9BD-79DB9803870F}"/>
    <pc:docChg chg="undo redo custSel addSld delSld modSld modMainMaster">
      <pc:chgData name="Salvatore Talarico (Nokia)" userId="4c555d6f-9878-479f-8b49-9dc99b856ab6" providerId="ADAL" clId="{737CE067-DE1C-4935-A9BD-79DB9803870F}" dt="2025-09-05T23:55:38.659" v="3330" actId="20577"/>
      <pc:docMkLst>
        <pc:docMk/>
      </pc:docMkLst>
      <pc:sldChg chg="modSp mod">
        <pc:chgData name="Salvatore Talarico (Nokia)" userId="4c555d6f-9878-479f-8b49-9dc99b856ab6" providerId="ADAL" clId="{737CE067-DE1C-4935-A9BD-79DB9803870F}" dt="2025-09-02T20:59:35.184" v="133"/>
        <pc:sldMkLst>
          <pc:docMk/>
          <pc:sldMk cId="0" sldId="256"/>
        </pc:sldMkLst>
        <pc:spChg chg="mod">
          <ac:chgData name="Salvatore Talarico (Nokia)" userId="4c555d6f-9878-479f-8b49-9dc99b856ab6" providerId="ADAL" clId="{737CE067-DE1C-4935-A9BD-79DB9803870F}" dt="2025-09-02T20:55:40.725" v="56" actId="20577"/>
          <ac:spMkLst>
            <pc:docMk/>
            <pc:sldMk cId="0" sldId="256"/>
            <ac:spMk id="4" creationId="{0F88BBFA-7354-6131-639E-A6B94149F8E5}"/>
          </ac:spMkLst>
        </pc:spChg>
        <pc:spChg chg="mod">
          <ac:chgData name="Salvatore Talarico (Nokia)" userId="4c555d6f-9878-479f-8b49-9dc99b856ab6" providerId="ADAL" clId="{737CE067-DE1C-4935-A9BD-79DB9803870F}" dt="2025-09-02T20:55:49.130" v="65" actId="20577"/>
          <ac:spMkLst>
            <pc:docMk/>
            <pc:sldMk cId="0" sldId="256"/>
            <ac:spMk id="5" creationId="{A506EC37-AF25-D226-8530-859C03595855}"/>
          </ac:spMkLst>
        </pc:spChg>
        <pc:graphicFrameChg chg="mod modGraphic">
          <ac:chgData name="Salvatore Talarico (Nokia)" userId="4c555d6f-9878-479f-8b49-9dc99b856ab6" providerId="ADAL" clId="{737CE067-DE1C-4935-A9BD-79DB9803870F}" dt="2025-09-02T20:59:35.184" v="133"/>
          <ac:graphicFrameMkLst>
            <pc:docMk/>
            <pc:sldMk cId="0" sldId="256"/>
            <ac:graphicFrameMk id="9" creationId="{FB642A48-5534-D6E8-E2FC-37E524E4049F}"/>
          </ac:graphicFrameMkLst>
        </pc:graphicFrameChg>
      </pc:sldChg>
      <pc:sldChg chg="modSp mod">
        <pc:chgData name="Salvatore Talarico (Nokia)" userId="4c555d6f-9878-479f-8b49-9dc99b856ab6" providerId="ADAL" clId="{737CE067-DE1C-4935-A9BD-79DB9803870F}" dt="2025-09-02T21:27:31.101" v="1045" actId="20577"/>
        <pc:sldMkLst>
          <pc:docMk/>
          <pc:sldMk cId="1605831029" sldId="273"/>
        </pc:sldMkLst>
        <pc:spChg chg="mod">
          <ac:chgData name="Salvatore Talarico (Nokia)" userId="4c555d6f-9878-479f-8b49-9dc99b856ab6" providerId="ADAL" clId="{737CE067-DE1C-4935-A9BD-79DB9803870F}" dt="2025-09-02T21:27:31.101" v="1045" actId="20577"/>
          <ac:spMkLst>
            <pc:docMk/>
            <pc:sldMk cId="1605831029" sldId="273"/>
            <ac:spMk id="3" creationId="{00000000-0000-0000-0000-000000000000}"/>
          </ac:spMkLst>
        </pc:spChg>
        <pc:spChg chg="mod">
          <ac:chgData name="Salvatore Talarico (Nokia)" userId="4c555d6f-9878-479f-8b49-9dc99b856ab6" providerId="ADAL" clId="{737CE067-DE1C-4935-A9BD-79DB9803870F}" dt="2025-09-02T21:03:25.864" v="165" actId="20577"/>
          <ac:spMkLst>
            <pc:docMk/>
            <pc:sldMk cId="1605831029" sldId="273"/>
            <ac:spMk id="6" creationId="{00000000-0000-0000-0000-000000000000}"/>
          </ac:spMkLst>
        </pc:spChg>
      </pc:sldChg>
      <pc:sldChg chg="addSp delSp modSp mod">
        <pc:chgData name="Salvatore Talarico (Nokia)" userId="4c555d6f-9878-479f-8b49-9dc99b856ab6" providerId="ADAL" clId="{737CE067-DE1C-4935-A9BD-79DB9803870F}" dt="2025-09-02T21:20:14.521" v="760" actId="20577"/>
        <pc:sldMkLst>
          <pc:docMk/>
          <pc:sldMk cId="551391497" sldId="334"/>
        </pc:sldMkLst>
        <pc:spChg chg="mod">
          <ac:chgData name="Salvatore Talarico (Nokia)" userId="4c555d6f-9878-479f-8b49-9dc99b856ab6" providerId="ADAL" clId="{737CE067-DE1C-4935-A9BD-79DB9803870F}" dt="2025-09-02T21:20:14.521" v="760" actId="20577"/>
          <ac:spMkLst>
            <pc:docMk/>
            <pc:sldMk cId="551391497" sldId="334"/>
            <ac:spMk id="3" creationId="{6022ABF0-32CA-B3DC-4DE9-DC9319F214B3}"/>
          </ac:spMkLst>
        </pc:spChg>
        <pc:spChg chg="mod">
          <ac:chgData name="Salvatore Talarico (Nokia)" userId="4c555d6f-9878-479f-8b49-9dc99b856ab6" providerId="ADAL" clId="{737CE067-DE1C-4935-A9BD-79DB9803870F}" dt="2025-09-02T21:03:03.136" v="143" actId="20577"/>
          <ac:spMkLst>
            <pc:docMk/>
            <pc:sldMk cId="551391497" sldId="334"/>
            <ac:spMk id="6" creationId="{5487AD25-0BF3-0B3B-5FCA-EFFB700E1CE4}"/>
          </ac:spMkLst>
        </pc:spChg>
        <pc:picChg chg="add mod">
          <ac:chgData name="Salvatore Talarico (Nokia)" userId="4c555d6f-9878-479f-8b49-9dc99b856ab6" providerId="ADAL" clId="{737CE067-DE1C-4935-A9BD-79DB9803870F}" dt="2025-09-02T21:18:43.465" v="705" actId="1036"/>
          <ac:picMkLst>
            <pc:docMk/>
            <pc:sldMk cId="551391497" sldId="334"/>
            <ac:picMk id="5" creationId="{996DF2CC-19B0-E783-9CBB-B7750EE4BABD}"/>
          </ac:picMkLst>
        </pc:picChg>
      </pc:sldChg>
      <pc:sldChg chg="modSp mod">
        <pc:chgData name="Salvatore Talarico (Nokia)" userId="4c555d6f-9878-479f-8b49-9dc99b856ab6" providerId="ADAL" clId="{737CE067-DE1C-4935-A9BD-79DB9803870F}" dt="2025-09-02T22:18:13.690" v="3308" actId="20577"/>
        <pc:sldMkLst>
          <pc:docMk/>
          <pc:sldMk cId="1315213288" sldId="343"/>
        </pc:sldMkLst>
        <pc:spChg chg="mod">
          <ac:chgData name="Salvatore Talarico (Nokia)" userId="4c555d6f-9878-479f-8b49-9dc99b856ab6" providerId="ADAL" clId="{737CE067-DE1C-4935-A9BD-79DB9803870F}" dt="2025-09-02T22:18:13.690" v="3308" actId="20577"/>
          <ac:spMkLst>
            <pc:docMk/>
            <pc:sldMk cId="1315213288" sldId="343"/>
            <ac:spMk id="3" creationId="{68E63551-2142-AFEF-621D-BCD9B8AB6207}"/>
          </ac:spMkLst>
        </pc:spChg>
        <pc:spChg chg="mod">
          <ac:chgData name="Salvatore Talarico (Nokia)" userId="4c555d6f-9878-479f-8b49-9dc99b856ab6" providerId="ADAL" clId="{737CE067-DE1C-4935-A9BD-79DB9803870F}" dt="2025-09-02T21:03:16.023" v="155" actId="20577"/>
          <ac:spMkLst>
            <pc:docMk/>
            <pc:sldMk cId="1315213288" sldId="343"/>
            <ac:spMk id="6" creationId="{BDB88ABC-E7B1-0F92-6A1A-7C9A74483E8E}"/>
          </ac:spMkLst>
        </pc:spChg>
      </pc:sldChg>
      <pc:sldChg chg="del">
        <pc:chgData name="Salvatore Talarico (Nokia)" userId="4c555d6f-9878-479f-8b49-9dc99b856ab6" providerId="ADAL" clId="{737CE067-DE1C-4935-A9BD-79DB9803870F}" dt="2025-09-02T21:03:11.643" v="146" actId="47"/>
        <pc:sldMkLst>
          <pc:docMk/>
          <pc:sldMk cId="2540092121" sldId="2147473537"/>
        </pc:sldMkLst>
      </pc:sldChg>
      <pc:sldChg chg="del">
        <pc:chgData name="Salvatore Talarico (Nokia)" userId="4c555d6f-9878-479f-8b49-9dc99b856ab6" providerId="ADAL" clId="{737CE067-DE1C-4935-A9BD-79DB9803870F}" dt="2025-09-02T21:03:21.075" v="156" actId="47"/>
        <pc:sldMkLst>
          <pc:docMk/>
          <pc:sldMk cId="2859211045" sldId="2147473539"/>
        </pc:sldMkLst>
      </pc:sldChg>
      <pc:sldChg chg="del">
        <pc:chgData name="Salvatore Talarico (Nokia)" userId="4c555d6f-9878-479f-8b49-9dc99b856ab6" providerId="ADAL" clId="{737CE067-DE1C-4935-A9BD-79DB9803870F}" dt="2025-09-02T21:02:54.748" v="134" actId="47"/>
        <pc:sldMkLst>
          <pc:docMk/>
          <pc:sldMk cId="3926235899" sldId="2147473541"/>
        </pc:sldMkLst>
      </pc:sldChg>
      <pc:sldChg chg="addSp delSp modSp mod">
        <pc:chgData name="Salvatore Talarico (Nokia)" userId="4c555d6f-9878-479f-8b49-9dc99b856ab6" providerId="ADAL" clId="{737CE067-DE1C-4935-A9BD-79DB9803870F}" dt="2025-09-02T21:27:24.316" v="1043" actId="20577"/>
        <pc:sldMkLst>
          <pc:docMk/>
          <pc:sldMk cId="1319564352" sldId="2147473545"/>
        </pc:sldMkLst>
        <pc:spChg chg="mod">
          <ac:chgData name="Salvatore Talarico (Nokia)" userId="4c555d6f-9878-479f-8b49-9dc99b856ab6" providerId="ADAL" clId="{737CE067-DE1C-4935-A9BD-79DB9803870F}" dt="2025-09-02T21:27:24.316" v="1043" actId="20577"/>
          <ac:spMkLst>
            <pc:docMk/>
            <pc:sldMk cId="1319564352" sldId="2147473545"/>
            <ac:spMk id="3" creationId="{1CA5E028-911A-8C67-7DC3-F5CCB622644D}"/>
          </ac:spMkLst>
        </pc:spChg>
        <pc:spChg chg="mod">
          <ac:chgData name="Salvatore Talarico (Nokia)" userId="4c555d6f-9878-479f-8b49-9dc99b856ab6" providerId="ADAL" clId="{737CE067-DE1C-4935-A9BD-79DB9803870F}" dt="2025-09-02T20:56:21.125" v="80" actId="20577"/>
          <ac:spMkLst>
            <pc:docMk/>
            <pc:sldMk cId="1319564352" sldId="2147473545"/>
            <ac:spMk id="6" creationId="{B7927983-AE54-F7C8-D56F-8FFF205F26BA}"/>
          </ac:spMkLst>
        </pc:spChg>
        <pc:spChg chg="add mod">
          <ac:chgData name="Salvatore Talarico (Nokia)" userId="4c555d6f-9878-479f-8b49-9dc99b856ab6" providerId="ADAL" clId="{737CE067-DE1C-4935-A9BD-79DB9803870F}" dt="2025-09-02T21:16:36.247" v="656" actId="1076"/>
          <ac:spMkLst>
            <pc:docMk/>
            <pc:sldMk cId="1319564352" sldId="2147473545"/>
            <ac:spMk id="9" creationId="{096F15A1-8D5B-0312-03BB-8050EF82DBA5}"/>
          </ac:spMkLst>
        </pc:spChg>
        <pc:spChg chg="add mod">
          <ac:chgData name="Salvatore Talarico (Nokia)" userId="4c555d6f-9878-479f-8b49-9dc99b856ab6" providerId="ADAL" clId="{737CE067-DE1C-4935-A9BD-79DB9803870F}" dt="2025-09-02T21:16:50.915" v="673" actId="20577"/>
          <ac:spMkLst>
            <pc:docMk/>
            <pc:sldMk cId="1319564352" sldId="2147473545"/>
            <ac:spMk id="10" creationId="{01C8430A-E04A-956A-0F06-9F79480AB3C3}"/>
          </ac:spMkLst>
        </pc:spChg>
        <pc:picChg chg="add mod">
          <ac:chgData name="Salvatore Talarico (Nokia)" userId="4c555d6f-9878-479f-8b49-9dc99b856ab6" providerId="ADAL" clId="{737CE067-DE1C-4935-A9BD-79DB9803870F}" dt="2025-09-02T21:16:57.379" v="674" actId="1076"/>
          <ac:picMkLst>
            <pc:docMk/>
            <pc:sldMk cId="1319564352" sldId="2147473545"/>
            <ac:picMk id="5" creationId="{7E1EE87D-73B9-789E-731D-1C209550FA8A}"/>
          </ac:picMkLst>
        </pc:picChg>
        <pc:picChg chg="add mod">
          <ac:chgData name="Salvatore Talarico (Nokia)" userId="4c555d6f-9878-479f-8b49-9dc99b856ab6" providerId="ADAL" clId="{737CE067-DE1C-4935-A9BD-79DB9803870F}" dt="2025-09-02T21:16:45.474" v="659" actId="1076"/>
          <ac:picMkLst>
            <pc:docMk/>
            <pc:sldMk cId="1319564352" sldId="2147473545"/>
            <ac:picMk id="7" creationId="{3ECBBA63-670C-B9B6-D884-A4E21B84CFB4}"/>
          </ac:picMkLst>
        </pc:picChg>
      </pc:sldChg>
      <pc:sldChg chg="del">
        <pc:chgData name="Salvatore Talarico (Nokia)" userId="4c555d6f-9878-479f-8b49-9dc99b856ab6" providerId="ADAL" clId="{737CE067-DE1C-4935-A9BD-79DB9803870F}" dt="2025-09-02T21:03:06.769" v="144" actId="47"/>
        <pc:sldMkLst>
          <pc:docMk/>
          <pc:sldMk cId="487991696" sldId="2147473546"/>
        </pc:sldMkLst>
      </pc:sldChg>
      <pc:sldChg chg="addSp delSp modSp add mod">
        <pc:chgData name="Salvatore Talarico (Nokia)" userId="4c555d6f-9878-479f-8b49-9dc99b856ab6" providerId="ADAL" clId="{737CE067-DE1C-4935-A9BD-79DB9803870F}" dt="2025-09-05T23:55:38.659" v="3330" actId="20577"/>
        <pc:sldMkLst>
          <pc:docMk/>
          <pc:sldMk cId="504170582" sldId="2147473546"/>
        </pc:sldMkLst>
        <pc:spChg chg="mod">
          <ac:chgData name="Salvatore Talarico (Nokia)" userId="4c555d6f-9878-479f-8b49-9dc99b856ab6" providerId="ADAL" clId="{737CE067-DE1C-4935-A9BD-79DB9803870F}" dt="2025-09-02T21:44:54.230" v="1517" actId="20577"/>
          <ac:spMkLst>
            <pc:docMk/>
            <pc:sldMk cId="504170582" sldId="2147473546"/>
            <ac:spMk id="2" creationId="{1A1D8269-ADC8-1D25-5B6D-867AC0715E96}"/>
          </ac:spMkLst>
        </pc:spChg>
        <pc:spChg chg="mod">
          <ac:chgData name="Salvatore Talarico (Nokia)" userId="4c555d6f-9878-479f-8b49-9dc99b856ab6" providerId="ADAL" clId="{737CE067-DE1C-4935-A9BD-79DB9803870F}" dt="2025-09-05T23:55:38.659" v="3330" actId="20577"/>
          <ac:spMkLst>
            <pc:docMk/>
            <pc:sldMk cId="504170582" sldId="2147473546"/>
            <ac:spMk id="3" creationId="{E3E197EA-AAFE-A2A2-3A74-7386048B8748}"/>
          </ac:spMkLst>
        </pc:spChg>
        <pc:picChg chg="add del mod ord">
          <ac:chgData name="Salvatore Talarico (Nokia)" userId="4c555d6f-9878-479f-8b49-9dc99b856ab6" providerId="ADAL" clId="{737CE067-DE1C-4935-A9BD-79DB9803870F}" dt="2025-09-02T21:55:21.588" v="2280" actId="1076"/>
          <ac:picMkLst>
            <pc:docMk/>
            <pc:sldMk cId="504170582" sldId="2147473546"/>
            <ac:picMk id="7" creationId="{B76BFE42-0991-1FE3-3E8F-F13FE8B69F38}"/>
          </ac:picMkLst>
        </pc:picChg>
      </pc:sldChg>
      <pc:sldChg chg="addSp delSp modSp add mod">
        <pc:chgData name="Salvatore Talarico (Nokia)" userId="4c555d6f-9878-479f-8b49-9dc99b856ab6" providerId="ADAL" clId="{737CE067-DE1C-4935-A9BD-79DB9803870F}" dt="2025-09-05T23:24:51.135" v="3325" actId="20577"/>
        <pc:sldMkLst>
          <pc:docMk/>
          <pc:sldMk cId="1759080489" sldId="2147473547"/>
        </pc:sldMkLst>
        <pc:spChg chg="mod">
          <ac:chgData name="Salvatore Talarico (Nokia)" userId="4c555d6f-9878-479f-8b49-9dc99b856ab6" providerId="ADAL" clId="{737CE067-DE1C-4935-A9BD-79DB9803870F}" dt="2025-09-02T21:44:49.386" v="1514" actId="20577"/>
          <ac:spMkLst>
            <pc:docMk/>
            <pc:sldMk cId="1759080489" sldId="2147473547"/>
            <ac:spMk id="2" creationId="{EBD1BDA4-C77A-F3CC-FED5-296B1491115F}"/>
          </ac:spMkLst>
        </pc:spChg>
        <pc:spChg chg="mod">
          <ac:chgData name="Salvatore Talarico (Nokia)" userId="4c555d6f-9878-479f-8b49-9dc99b856ab6" providerId="ADAL" clId="{737CE067-DE1C-4935-A9BD-79DB9803870F}" dt="2025-09-05T23:24:51.135" v="3325" actId="20577"/>
          <ac:spMkLst>
            <pc:docMk/>
            <pc:sldMk cId="1759080489" sldId="2147473547"/>
            <ac:spMk id="3" creationId="{30563455-800E-350B-3A6B-D6C252DAF65B}"/>
          </ac:spMkLst>
        </pc:spChg>
        <pc:picChg chg="add mod">
          <ac:chgData name="Salvatore Talarico (Nokia)" userId="4c555d6f-9878-479f-8b49-9dc99b856ab6" providerId="ADAL" clId="{737CE067-DE1C-4935-A9BD-79DB9803870F}" dt="2025-09-02T22:07:09.125" v="2561" actId="1076"/>
          <ac:picMkLst>
            <pc:docMk/>
            <pc:sldMk cId="1759080489" sldId="2147473547"/>
            <ac:picMk id="5" creationId="{7ABC7104-782C-43D0-0ECC-1F20D66B559B}"/>
          </ac:picMkLst>
        </pc:picChg>
        <pc:picChg chg="add mod">
          <ac:chgData name="Salvatore Talarico (Nokia)" userId="4c555d6f-9878-479f-8b49-9dc99b856ab6" providerId="ADAL" clId="{737CE067-DE1C-4935-A9BD-79DB9803870F}" dt="2025-09-02T22:07:10.689" v="2562" actId="1076"/>
          <ac:picMkLst>
            <pc:docMk/>
            <pc:sldMk cId="1759080489" sldId="2147473547"/>
            <ac:picMk id="8" creationId="{A2C21FCA-BC38-2D20-E6C4-8B8D582619BC}"/>
          </ac:picMkLst>
        </pc:picChg>
      </pc:sldChg>
      <pc:sldChg chg="del">
        <pc:chgData name="Salvatore Talarico (Nokia)" userId="4c555d6f-9878-479f-8b49-9dc99b856ab6" providerId="ADAL" clId="{737CE067-DE1C-4935-A9BD-79DB9803870F}" dt="2025-09-02T21:03:07.865" v="145" actId="47"/>
        <pc:sldMkLst>
          <pc:docMk/>
          <pc:sldMk cId="484852993" sldId="2147473548"/>
        </pc:sldMkLst>
      </pc:sldChg>
      <pc:sldChg chg="modSp add del mod">
        <pc:chgData name="Salvatore Talarico (Nokia)" userId="4c555d6f-9878-479f-8b49-9dc99b856ab6" providerId="ADAL" clId="{737CE067-DE1C-4935-A9BD-79DB9803870F}" dt="2025-09-02T21:44:32.021" v="1503" actId="47"/>
        <pc:sldMkLst>
          <pc:docMk/>
          <pc:sldMk cId="886979508" sldId="2147473548"/>
        </pc:sldMkLst>
      </pc:sldChg>
      <pc:sldChg chg="del">
        <pc:chgData name="Salvatore Talarico (Nokia)" userId="4c555d6f-9878-479f-8b49-9dc99b856ab6" providerId="ADAL" clId="{737CE067-DE1C-4935-A9BD-79DB9803870F}" dt="2025-09-02T21:03:31.722" v="166" actId="47"/>
        <pc:sldMkLst>
          <pc:docMk/>
          <pc:sldMk cId="488820256" sldId="2147473549"/>
        </pc:sldMkLst>
      </pc:sldChg>
      <pc:sldMasterChg chg="modSp mod">
        <pc:chgData name="Salvatore Talarico (Nokia)" userId="4c555d6f-9878-479f-8b49-9dc99b856ab6" providerId="ADAL" clId="{737CE067-DE1C-4935-A9BD-79DB9803870F}" dt="2025-09-02T20:56:09.909" v="71" actId="20577"/>
        <pc:sldMasterMkLst>
          <pc:docMk/>
          <pc:sldMasterMk cId="0" sldId="2147483648"/>
        </pc:sldMasterMkLst>
        <pc:spChg chg="mod">
          <ac:chgData name="Salvatore Talarico (Nokia)" userId="4c555d6f-9878-479f-8b49-9dc99b856ab6" providerId="ADAL" clId="{737CE067-DE1C-4935-A9BD-79DB9803870F}" dt="2025-09-02T20:56:09.909" v="7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E93D-E826-200C-6DAF-E39FF0E5D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F6E06C-251A-C986-3008-A6D71205B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B54FE-BFD0-F47A-1ADC-438B11DFB7D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74AD27A-EACC-3DA0-A9C7-92E160C338E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C9044-40B5-3E3D-724B-7644A2E386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128392-0BFE-CE32-411E-34255FF2837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FCDAA71-530E-080B-D5E9-12E08431FD0E}"/>
              </a:ext>
            </a:extLst>
          </p:cNvPr>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8027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9EE26-8FAF-0111-75A3-8F61750855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56E16A-3628-B957-72D7-FC894C8DF4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5004F5-5809-C7EB-9301-09187AC5EBD2}"/>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D4730F3-A0CC-E9D7-9A2C-3E39C49B127F}"/>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294C7D3A-961B-B83C-C1F9-D4D0A38290A3}"/>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4FD0C0C-4FA2-8CFC-DB13-98C2156DDB78}"/>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1CF7958-62D0-C4BA-B69B-79F253DEBC80}"/>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92738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9516C-A639-DCB1-113F-4D23E3DC5C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FD3396-69EA-EE22-806E-097A72AB5E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35A81E-99CA-9DC2-0C46-CDB61CBFE2E4}"/>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DD4485C-E0A3-90AC-9636-FD4D684F6BDB}"/>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770AFB3-6F9C-AB42-8B46-9C913C7B5EF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D87A71AC-F15C-C390-A041-2E0149E622F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D767174-1E18-1E33-E86D-286082DE428C}"/>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558399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661373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802.11-25/1501r00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On The Interoperability Between NPCA and P-EDCA</a:t>
            </a:r>
            <a:endParaRPr lang="en-GB" kern="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September 2025</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2025-03-08</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4020739304"/>
              </p:ext>
            </p:extLst>
          </p:nvPr>
        </p:nvGraphicFramePr>
        <p:xfrm>
          <a:off x="1328763" y="2551044"/>
          <a:ext cx="9633957" cy="3516228"/>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32287">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Salvatore Talarico</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5">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Nokia</a:t>
                      </a:r>
                      <a:endParaRPr sz="1200" kern="120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err="1">
                          <a:solidFill>
                            <a:schemeClr val="tx1"/>
                          </a:solidFill>
                          <a:latin typeface="+mn-lt"/>
                          <a:ea typeface="+mn-ea"/>
                          <a:cs typeface="Times New Roman"/>
                          <a:sym typeface="Times New Roman"/>
                        </a:rPr>
                        <a:t>salvatore.talarico</a:t>
                      </a:r>
                      <a:r>
                        <a:rPr lang="en" sz="1200" kern="1200">
                          <a:solidFill>
                            <a:schemeClr val="tx1"/>
                          </a:solidFill>
                          <a:latin typeface="+mn-lt"/>
                          <a:ea typeface="+mn-ea"/>
                          <a:cs typeface="Times New Roman"/>
                          <a:sym typeface="Times New Roman"/>
                        </a:rPr>
                        <a:t>@nokia.com</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Klaus Doppler </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Qing Xia</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85834">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43683">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43683">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436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8762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6C22-CF29-0FF1-5A8C-339533DDC6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5E028-911A-8C67-7DC3-F5CCB622644D}"/>
              </a:ext>
            </a:extLst>
          </p:cNvPr>
          <p:cNvSpPr>
            <a:spLocks noGrp="1"/>
          </p:cNvSpPr>
          <p:nvPr>
            <p:ph idx="1"/>
          </p:nvPr>
        </p:nvSpPr>
        <p:spPr>
          <a:xfrm>
            <a:off x="636092" y="1632910"/>
            <a:ext cx="10639393" cy="3566411"/>
          </a:xfrm>
        </p:spPr>
        <p:txBody>
          <a:bodyPr/>
          <a:lstStyle/>
          <a:p>
            <a:pPr>
              <a:buFont typeface="Arial" panose="020B0604020202020204" pitchFamily="34" charset="0"/>
              <a:buChar char="•"/>
            </a:pPr>
            <a:r>
              <a:rPr lang="en-US" sz="1600"/>
              <a:t>As IEEE P802.11bn™/D1.0 Draft has been finalized [1], the baseline design of both NPCA [2] and P-EDCA [3] have been included.</a:t>
            </a:r>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r>
              <a:rPr lang="en-US" sz="1600"/>
              <a:t>While these features have been individually designed, it is also important to discuss their possible interoperability and the related impact.</a:t>
            </a:r>
          </a:p>
          <a:p>
            <a:pPr>
              <a:buFont typeface="Arial" panose="020B0604020202020204" pitchFamily="34" charset="0"/>
              <a:buChar char="•"/>
            </a:pPr>
            <a:endParaRPr lang="en-US" sz="1600"/>
          </a:p>
          <a:p>
            <a:pPr lvl="1">
              <a:buFont typeface="Arial" panose="020B0604020202020204" pitchFamily="34" charset="0"/>
              <a:buChar char="•"/>
            </a:pPr>
            <a:endParaRPr lang="en-US" sz="1600" b="1">
              <a:cs typeface="+mn-cs"/>
            </a:endParaRPr>
          </a:p>
          <a:p>
            <a:pPr lvl="1">
              <a:buFont typeface="Arial" panose="020B0604020202020204" pitchFamily="34" charset="0"/>
              <a:buChar char="•"/>
            </a:pPr>
            <a:endParaRPr lang="en-US" sz="1600" b="1">
              <a:cs typeface="+mn-cs"/>
            </a:endParaRPr>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2" name="Title 1">
            <a:extLst>
              <a:ext uri="{FF2B5EF4-FFF2-40B4-BE49-F238E27FC236}">
                <a16:creationId xmlns:a16="http://schemas.microsoft.com/office/drawing/2014/main" id="{E6CE2825-7ABD-8316-5B7B-A141B4DD404D}"/>
              </a:ext>
            </a:extLst>
          </p:cNvPr>
          <p:cNvSpPr>
            <a:spLocks noGrp="1"/>
          </p:cNvSpPr>
          <p:nvPr>
            <p:ph type="title"/>
          </p:nvPr>
        </p:nvSpPr>
        <p:spPr/>
        <p:txBody>
          <a:bodyPr/>
          <a:lstStyle/>
          <a:p>
            <a:r>
              <a:rPr lang="en-US"/>
              <a:t>Introduction</a:t>
            </a:r>
          </a:p>
        </p:txBody>
      </p:sp>
      <p:sp>
        <p:nvSpPr>
          <p:cNvPr id="4" name="Slide Number Placeholder 3">
            <a:extLst>
              <a:ext uri="{FF2B5EF4-FFF2-40B4-BE49-F238E27FC236}">
                <a16:creationId xmlns:a16="http://schemas.microsoft.com/office/drawing/2014/main" id="{9C417F79-8742-1AE8-EA73-8EFADFCEAE9D}"/>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B7927983-AE54-F7C8-D56F-8FFF205F26BA}"/>
              </a:ext>
            </a:extLst>
          </p:cNvPr>
          <p:cNvSpPr>
            <a:spLocks noGrp="1"/>
          </p:cNvSpPr>
          <p:nvPr>
            <p:ph type="dt" idx="15"/>
          </p:nvPr>
        </p:nvSpPr>
        <p:spPr/>
        <p:txBody>
          <a:bodyPr/>
          <a:lstStyle/>
          <a:p>
            <a:r>
              <a:rPr lang="en-US"/>
              <a:t>September 2025</a:t>
            </a:r>
            <a:endParaRPr lang="en-GB"/>
          </a:p>
        </p:txBody>
      </p:sp>
      <p:sp>
        <p:nvSpPr>
          <p:cNvPr id="12" name="Footer Placeholder 4">
            <a:extLst>
              <a:ext uri="{FF2B5EF4-FFF2-40B4-BE49-F238E27FC236}">
                <a16:creationId xmlns:a16="http://schemas.microsoft.com/office/drawing/2014/main" id="{D82CEEA7-FB5C-A154-8559-22CB7E87AE8F}"/>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5" name="Picture 4" descr="A diagram of a transmission&#10;&#10;AI-generated content may be incorrect.">
            <a:extLst>
              <a:ext uri="{FF2B5EF4-FFF2-40B4-BE49-F238E27FC236}">
                <a16:creationId xmlns:a16="http://schemas.microsoft.com/office/drawing/2014/main" id="{7E1EE87D-73B9-789E-731D-1C209550FA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1628" y="2270031"/>
            <a:ext cx="3195687" cy="2511066"/>
          </a:xfrm>
          <a:prstGeom prst="rect">
            <a:avLst/>
          </a:prstGeom>
        </p:spPr>
      </p:pic>
      <p:pic>
        <p:nvPicPr>
          <p:cNvPr id="7" name="Picture 6">
            <a:extLst>
              <a:ext uri="{FF2B5EF4-FFF2-40B4-BE49-F238E27FC236}">
                <a16:creationId xmlns:a16="http://schemas.microsoft.com/office/drawing/2014/main" id="{3ECBBA63-670C-B9B6-D884-A4E21B84CF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94943" y="2363731"/>
            <a:ext cx="4932632" cy="2323666"/>
          </a:xfrm>
          <a:prstGeom prst="rect">
            <a:avLst/>
          </a:prstGeom>
          <a:noFill/>
          <a:ln>
            <a:noFill/>
          </a:ln>
        </p:spPr>
      </p:pic>
      <p:sp>
        <p:nvSpPr>
          <p:cNvPr id="9" name="TextBox 8">
            <a:extLst>
              <a:ext uri="{FF2B5EF4-FFF2-40B4-BE49-F238E27FC236}">
                <a16:creationId xmlns:a16="http://schemas.microsoft.com/office/drawing/2014/main" id="{096F15A1-8D5B-0312-03BB-8050EF82DBA5}"/>
              </a:ext>
            </a:extLst>
          </p:cNvPr>
          <p:cNvSpPr txBox="1"/>
          <p:nvPr/>
        </p:nvSpPr>
        <p:spPr>
          <a:xfrm>
            <a:off x="1023156" y="4850068"/>
            <a:ext cx="4932632" cy="338554"/>
          </a:xfrm>
          <a:prstGeom prst="rect">
            <a:avLst/>
          </a:prstGeom>
          <a:noFill/>
        </p:spPr>
        <p:txBody>
          <a:bodyPr wrap="none" rtlCol="0">
            <a:spAutoFit/>
          </a:bodyPr>
          <a:lstStyle/>
          <a:p>
            <a:r>
              <a:rPr lang="en-US" sz="1600" b="1" i="1">
                <a:solidFill>
                  <a:schemeClr val="tx1"/>
                </a:solidFill>
              </a:rPr>
              <a:t>Figure 1a – General illustration of the NPCA procedure</a:t>
            </a:r>
          </a:p>
        </p:txBody>
      </p:sp>
      <p:sp>
        <p:nvSpPr>
          <p:cNvPr id="10" name="TextBox 9">
            <a:extLst>
              <a:ext uri="{FF2B5EF4-FFF2-40B4-BE49-F238E27FC236}">
                <a16:creationId xmlns:a16="http://schemas.microsoft.com/office/drawing/2014/main" id="{01C8430A-E04A-956A-0F06-9F79480AB3C3}"/>
              </a:ext>
            </a:extLst>
          </p:cNvPr>
          <p:cNvSpPr txBox="1"/>
          <p:nvPr/>
        </p:nvSpPr>
        <p:spPr>
          <a:xfrm>
            <a:off x="6319340" y="4850068"/>
            <a:ext cx="5137817" cy="338554"/>
          </a:xfrm>
          <a:prstGeom prst="rect">
            <a:avLst/>
          </a:prstGeom>
          <a:noFill/>
        </p:spPr>
        <p:txBody>
          <a:bodyPr wrap="none" rtlCol="0">
            <a:spAutoFit/>
          </a:bodyPr>
          <a:lstStyle/>
          <a:p>
            <a:r>
              <a:rPr lang="en-US" sz="1600" b="1" i="1">
                <a:solidFill>
                  <a:schemeClr val="tx1"/>
                </a:solidFill>
              </a:rPr>
              <a:t>Figure 1b – General illustration of the P-EDCA procedure</a:t>
            </a:r>
          </a:p>
        </p:txBody>
      </p:sp>
    </p:spTree>
    <p:extLst>
      <p:ext uri="{BB962C8B-B14F-4D97-AF65-F5344CB8AC3E}">
        <p14:creationId xmlns:p14="http://schemas.microsoft.com/office/powerpoint/2010/main" val="131956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674814"/>
            <a:ext cx="10639392" cy="4304970"/>
          </a:xfrm>
        </p:spPr>
        <p:txBody>
          <a:bodyPr/>
          <a:lstStyle/>
          <a:p>
            <a:pPr>
              <a:buFont typeface="Arial" panose="020B0604020202020204" pitchFamily="34" charset="0"/>
              <a:buChar char="•"/>
            </a:pPr>
            <a:r>
              <a:rPr lang="en-US" sz="1600"/>
              <a:t>P-EDCA is based upon the hand-shake (RTS-CTS exchange) between LL non-AP STAs and the AP. However, if their NPCA switching delay is different then this hand-shake could not be completed or may be completed in an optimized way (e.g., when the QSRC is set to be different than 0).</a:t>
            </a:r>
          </a:p>
          <a:p>
            <a:pPr marL="457200" lvl="1" indent="0"/>
            <a:endParaRPr lang="en-US" sz="1600" b="1">
              <a:cs typeface="+mn-cs"/>
            </a:endParaRPr>
          </a:p>
          <a:p>
            <a:pPr marL="800100" lvl="1" indent="-342900">
              <a:buFont typeface="Arial" panose="020B0604020202020204" pitchFamily="34" charset="0"/>
              <a:buChar char="•"/>
            </a:pPr>
            <a:endParaRPr lang="en-US" sz="16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September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5" name="Picture 4">
            <a:extLst>
              <a:ext uri="{FF2B5EF4-FFF2-40B4-BE49-F238E27FC236}">
                <a16:creationId xmlns:a16="http://schemas.microsoft.com/office/drawing/2014/main" id="{996DF2CC-19B0-E783-9CBB-B7750EE4BAB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6190" y="2521716"/>
            <a:ext cx="7927942" cy="3919023"/>
          </a:xfrm>
          <a:prstGeom prst="rect">
            <a:avLst/>
          </a:prstGeom>
          <a:noFill/>
          <a:ln>
            <a:noFill/>
          </a:ln>
        </p:spPr>
      </p:pic>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35AF9-3E3C-68DC-BF01-F80B0680DC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1D8269-ADC8-1D25-5B6D-867AC0715E96}"/>
              </a:ext>
            </a:extLst>
          </p:cNvPr>
          <p:cNvSpPr>
            <a:spLocks noGrp="1"/>
          </p:cNvSpPr>
          <p:nvPr>
            <p:ph type="title"/>
          </p:nvPr>
        </p:nvSpPr>
        <p:spPr/>
        <p:txBody>
          <a:bodyPr/>
          <a:lstStyle/>
          <a:p>
            <a:r>
              <a:rPr lang="en-US"/>
              <a:t>Discussion On The Way Forward (1/2)  </a:t>
            </a:r>
          </a:p>
        </p:txBody>
      </p:sp>
      <p:sp>
        <p:nvSpPr>
          <p:cNvPr id="3" name="Content Placeholder 2">
            <a:extLst>
              <a:ext uri="{FF2B5EF4-FFF2-40B4-BE49-F238E27FC236}">
                <a16:creationId xmlns:a16="http://schemas.microsoft.com/office/drawing/2014/main" id="{E3E197EA-AAFE-A2A2-3A74-7386048B8748}"/>
              </a:ext>
            </a:extLst>
          </p:cNvPr>
          <p:cNvSpPr>
            <a:spLocks noGrp="1"/>
          </p:cNvSpPr>
          <p:nvPr>
            <p:ph idx="1"/>
          </p:nvPr>
        </p:nvSpPr>
        <p:spPr>
          <a:xfrm>
            <a:off x="636093" y="1463798"/>
            <a:ext cx="10639392" cy="4304970"/>
          </a:xfrm>
        </p:spPr>
        <p:txBody>
          <a:bodyPr/>
          <a:lstStyle/>
          <a:p>
            <a:pPr>
              <a:buFont typeface="Arial" panose="020B0604020202020204" pitchFamily="34" charset="0"/>
              <a:buChar char="•"/>
            </a:pPr>
            <a:r>
              <a:rPr lang="en-US" sz="1600"/>
              <a:t>Option 1: P-EDCA and NPCA are never enabled together</a:t>
            </a:r>
          </a:p>
          <a:p>
            <a:pPr lvl="1">
              <a:buFont typeface="Arial" panose="020B0604020202020204" pitchFamily="34" charset="0"/>
              <a:buChar char="•"/>
            </a:pPr>
            <a:r>
              <a:rPr lang="en-US" sz="1200"/>
              <a:t>No gain for special cases where P-EDCA and NPCA can be effectively used together and would complement to each other</a:t>
            </a:r>
          </a:p>
          <a:p>
            <a:pPr>
              <a:buFont typeface="Arial" panose="020B0604020202020204" pitchFamily="34" charset="0"/>
              <a:buChar char="•"/>
            </a:pPr>
            <a:r>
              <a:rPr lang="en-US" sz="1600" b="1">
                <a:cs typeface="+mn-cs"/>
              </a:rPr>
              <a:t>Option 2: </a:t>
            </a:r>
            <a:r>
              <a:rPr lang="en-US" sz="1600">
                <a:cs typeface="+mn-cs"/>
              </a:rPr>
              <a:t>P-EDCA is enab</a:t>
            </a:r>
            <a:r>
              <a:rPr lang="en-US" sz="1600"/>
              <a:t>led only for STAs for which the NPCA Switching Delay is such that they switch to the NPCH (non-primary channel) within a certain time range (e.g. after or together with the other participating NPCA STAs)</a:t>
            </a:r>
          </a:p>
          <a:p>
            <a:pPr lvl="1">
              <a:buFont typeface="Arial" panose="020B0604020202020204" pitchFamily="34" charset="0"/>
              <a:buChar char="•"/>
            </a:pPr>
            <a:r>
              <a:rPr lang="en-US" sz="1200"/>
              <a:t>It may limit the use of P-EDCA when AP has a long switching delay compared to STAs and may require some additional signaling so that STAs can properly enabled/disabled NPCA</a:t>
            </a:r>
          </a:p>
          <a:p>
            <a:pPr>
              <a:buFont typeface="Arial" panose="020B0604020202020204" pitchFamily="34" charset="0"/>
              <a:buChar char="•"/>
            </a:pPr>
            <a:r>
              <a:rPr lang="en-US" sz="1600" b="1">
                <a:cs typeface="+mn-cs"/>
              </a:rPr>
              <a:t>Option 3: </a:t>
            </a:r>
            <a:r>
              <a:rPr lang="en-US" sz="1600">
                <a:cs typeface="+mn-cs"/>
              </a:rPr>
              <a:t>P-EDCA is trigger</a:t>
            </a:r>
            <a:r>
              <a:rPr lang="en-US" sz="1600"/>
              <a:t>ed following a specific timeline (e.g., P-EDCA starts once all participating NPCA STAs have switched to the NPCH)</a:t>
            </a:r>
          </a:p>
          <a:p>
            <a:pPr lvl="1">
              <a:buFont typeface="Arial" panose="020B0604020202020204" pitchFamily="34" charset="0"/>
              <a:buChar char="•"/>
            </a:pPr>
            <a:r>
              <a:rPr lang="en-US" sz="1200"/>
              <a:t>This solution (similarly as option 1 and 2) is not proper when legacy devices or UHR devices using legacy EDCA are present, as they would effectively access the channel earlier.</a:t>
            </a:r>
            <a:endParaRPr lang="en-US" sz="16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9CCBB072-D17C-9570-260D-F11B2ABCA42B}"/>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973CE383-0AEA-8092-BAD0-0ED011CFC19D}"/>
              </a:ext>
            </a:extLst>
          </p:cNvPr>
          <p:cNvSpPr>
            <a:spLocks noGrp="1"/>
          </p:cNvSpPr>
          <p:nvPr>
            <p:ph type="dt" idx="15"/>
          </p:nvPr>
        </p:nvSpPr>
        <p:spPr/>
        <p:txBody>
          <a:bodyPr/>
          <a:lstStyle/>
          <a:p>
            <a:r>
              <a:rPr lang="en-US"/>
              <a:t>September 2025</a:t>
            </a:r>
            <a:endParaRPr lang="en-GB"/>
          </a:p>
        </p:txBody>
      </p:sp>
      <p:sp>
        <p:nvSpPr>
          <p:cNvPr id="12" name="Footer Placeholder 4">
            <a:extLst>
              <a:ext uri="{FF2B5EF4-FFF2-40B4-BE49-F238E27FC236}">
                <a16:creationId xmlns:a16="http://schemas.microsoft.com/office/drawing/2014/main" id="{3CD32E9E-C087-DEB8-024D-7048A32852F9}"/>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7" name="Picture 6">
            <a:extLst>
              <a:ext uri="{FF2B5EF4-FFF2-40B4-BE49-F238E27FC236}">
                <a16:creationId xmlns:a16="http://schemas.microsoft.com/office/drawing/2014/main" id="{B76BFE42-0991-1FE3-3E8F-F13FE8B69F3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86243" y="4060097"/>
            <a:ext cx="5318998" cy="2415317"/>
          </a:xfrm>
          <a:prstGeom prst="rect">
            <a:avLst/>
          </a:prstGeom>
          <a:noFill/>
          <a:ln>
            <a:noFill/>
          </a:ln>
        </p:spPr>
      </p:pic>
    </p:spTree>
    <p:extLst>
      <p:ext uri="{BB962C8B-B14F-4D97-AF65-F5344CB8AC3E}">
        <p14:creationId xmlns:p14="http://schemas.microsoft.com/office/powerpoint/2010/main" val="50417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57B12-B64D-EEF6-69C2-34A677F786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D1BDA4-C77A-F3CC-FED5-296B1491115F}"/>
              </a:ext>
            </a:extLst>
          </p:cNvPr>
          <p:cNvSpPr>
            <a:spLocks noGrp="1"/>
          </p:cNvSpPr>
          <p:nvPr>
            <p:ph type="title"/>
          </p:nvPr>
        </p:nvSpPr>
        <p:spPr/>
        <p:txBody>
          <a:bodyPr/>
          <a:lstStyle/>
          <a:p>
            <a:r>
              <a:rPr lang="en-US"/>
              <a:t>Discussion On The Way Forward (2/2)  </a:t>
            </a:r>
          </a:p>
        </p:txBody>
      </p:sp>
      <p:sp>
        <p:nvSpPr>
          <p:cNvPr id="3" name="Content Placeholder 2">
            <a:extLst>
              <a:ext uri="{FF2B5EF4-FFF2-40B4-BE49-F238E27FC236}">
                <a16:creationId xmlns:a16="http://schemas.microsoft.com/office/drawing/2014/main" id="{30563455-800E-350B-3A6B-D6C252DAF65B}"/>
              </a:ext>
            </a:extLst>
          </p:cNvPr>
          <p:cNvSpPr>
            <a:spLocks noGrp="1"/>
          </p:cNvSpPr>
          <p:nvPr>
            <p:ph idx="1"/>
          </p:nvPr>
        </p:nvSpPr>
        <p:spPr>
          <a:xfrm>
            <a:off x="636093" y="1451789"/>
            <a:ext cx="10639392" cy="4304970"/>
          </a:xfrm>
        </p:spPr>
        <p:txBody>
          <a:bodyPr/>
          <a:lstStyle/>
          <a:p>
            <a:pPr>
              <a:buFont typeface="Arial" panose="020B0604020202020204" pitchFamily="34" charset="0"/>
              <a:buChar char="•"/>
            </a:pPr>
            <a:r>
              <a:rPr lang="en-US" sz="1600" b="1">
                <a:cs typeface="+mn-cs"/>
              </a:rPr>
              <a:t>Option 4: Enhance P-EDCA via repeated DS or enhanced DS</a:t>
            </a:r>
          </a:p>
          <a:p>
            <a:pPr lvl="1">
              <a:buFont typeface="Arial" panose="020B0604020202020204" pitchFamily="34" charset="0"/>
              <a:buChar char="•"/>
            </a:pPr>
            <a:r>
              <a:rPr lang="en-US" sz="1200"/>
              <a:t>This solution requires more spec impact, but will allow NPCA and P-EDCA to be properly used together</a:t>
            </a:r>
            <a:endParaRPr lang="en-US" sz="1600" b="1"/>
          </a:p>
          <a:p>
            <a:pPr lvl="1">
              <a:buFont typeface="Arial" panose="020B0604020202020204" pitchFamily="34" charset="0"/>
              <a:buChar char="•"/>
            </a:pPr>
            <a:endParaRPr lang="en-US" sz="1200" b="1">
              <a:cs typeface="+mn-cs"/>
            </a:endParaRPr>
          </a:p>
          <a:p>
            <a:pPr marL="800100" lvl="1" indent="-342900">
              <a:buFont typeface="Arial" panose="020B0604020202020204" pitchFamily="34" charset="0"/>
              <a:buChar char="•"/>
            </a:pPr>
            <a:endParaRPr lang="en-US" sz="1600" b="1">
              <a:cs typeface="+mn-cs"/>
            </a:endParaRPr>
          </a:p>
          <a:p>
            <a:endParaRPr lang="en-US"/>
          </a:p>
          <a:p>
            <a:endParaRPr lang="en-US"/>
          </a:p>
          <a:p>
            <a:pPr lvl="1"/>
            <a:endParaRPr lang="en-US"/>
          </a:p>
          <a:p>
            <a:endParaRPr lang="en-US"/>
          </a:p>
          <a:p>
            <a:endParaRPr lang="en-US"/>
          </a:p>
          <a:p>
            <a:pPr>
              <a:buFont typeface="Arial" panose="020B0604020202020204" pitchFamily="34" charset="0"/>
              <a:buChar char="•"/>
            </a:pPr>
            <a:r>
              <a:rPr lang="en-US" sz="1600"/>
              <a:t>Option 5: The QSRC threshold is mandated to be selected so that RTS continues to be transmitted until all participating NPCA STAs have switched</a:t>
            </a:r>
          </a:p>
          <a:p>
            <a:pPr lvl="1">
              <a:buFont typeface="Arial" panose="020B0604020202020204" pitchFamily="34" charset="0"/>
              <a:buChar char="•"/>
            </a:pPr>
            <a:r>
              <a:rPr lang="en-US" sz="1200"/>
              <a:t>This requires a proper estimation of the contention windows and additionally may lead to an overflow of RTS transmissions. Furthermore, the RTS and CTS handshake would be likely postponed in time compared to the optimal location. </a:t>
            </a:r>
            <a:endParaRPr lang="en-US" sz="1600" b="1"/>
          </a:p>
          <a:p>
            <a:endParaRPr lang="en-US"/>
          </a:p>
        </p:txBody>
      </p:sp>
      <p:sp>
        <p:nvSpPr>
          <p:cNvPr id="4" name="Slide Number Placeholder 3">
            <a:extLst>
              <a:ext uri="{FF2B5EF4-FFF2-40B4-BE49-F238E27FC236}">
                <a16:creationId xmlns:a16="http://schemas.microsoft.com/office/drawing/2014/main" id="{C89C8CFB-1056-610B-0A2E-D948A71D8F23}"/>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3E6C0574-2CA5-126A-919F-A0B0BAB5AB85}"/>
              </a:ext>
            </a:extLst>
          </p:cNvPr>
          <p:cNvSpPr>
            <a:spLocks noGrp="1"/>
          </p:cNvSpPr>
          <p:nvPr>
            <p:ph type="dt" idx="15"/>
          </p:nvPr>
        </p:nvSpPr>
        <p:spPr/>
        <p:txBody>
          <a:bodyPr/>
          <a:lstStyle/>
          <a:p>
            <a:r>
              <a:rPr lang="en-US"/>
              <a:t>September 2025</a:t>
            </a:r>
            <a:endParaRPr lang="en-GB"/>
          </a:p>
        </p:txBody>
      </p:sp>
      <p:sp>
        <p:nvSpPr>
          <p:cNvPr id="12" name="Footer Placeholder 4">
            <a:extLst>
              <a:ext uri="{FF2B5EF4-FFF2-40B4-BE49-F238E27FC236}">
                <a16:creationId xmlns:a16="http://schemas.microsoft.com/office/drawing/2014/main" id="{AC26C946-B0B6-AEA4-CA64-BFE2AE8CA665}"/>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5" name="Picture 4">
            <a:extLst>
              <a:ext uri="{FF2B5EF4-FFF2-40B4-BE49-F238E27FC236}">
                <a16:creationId xmlns:a16="http://schemas.microsoft.com/office/drawing/2014/main" id="{7ABC7104-782C-43D0-0ECC-1F20D66B55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3512" y="2018044"/>
            <a:ext cx="5867237" cy="2587882"/>
          </a:xfrm>
          <a:prstGeom prst="rect">
            <a:avLst/>
          </a:prstGeom>
          <a:noFill/>
          <a:ln>
            <a:noFill/>
          </a:ln>
        </p:spPr>
      </p:pic>
      <p:pic>
        <p:nvPicPr>
          <p:cNvPr id="8" name="Picture 7">
            <a:extLst>
              <a:ext uri="{FF2B5EF4-FFF2-40B4-BE49-F238E27FC236}">
                <a16:creationId xmlns:a16="http://schemas.microsoft.com/office/drawing/2014/main" id="{A2C21FCA-BC38-2D20-E6C4-8B8D582619B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98167" y="2043066"/>
            <a:ext cx="5591256" cy="2562860"/>
          </a:xfrm>
          <a:prstGeom prst="rect">
            <a:avLst/>
          </a:prstGeom>
          <a:noFill/>
          <a:ln>
            <a:noFill/>
          </a:ln>
        </p:spPr>
      </p:pic>
    </p:spTree>
    <p:extLst>
      <p:ext uri="{BB962C8B-B14F-4D97-AF65-F5344CB8AC3E}">
        <p14:creationId xmlns:p14="http://schemas.microsoft.com/office/powerpoint/2010/main" val="1759080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a:t>In this contributions, we discussed the impact of NPCA on P-EDCA and the issue that arise when both features are concurrently used when NPCA capable STAs have different NPCA Switching Delays.</a:t>
            </a:r>
          </a:p>
          <a:p>
            <a:pPr>
              <a:buFont typeface="Arial" panose="020B0604020202020204" pitchFamily="34" charset="0"/>
              <a:buChar char="•"/>
            </a:pPr>
            <a:r>
              <a:rPr lang="en-US" sz="2000"/>
              <a:t>To address this issue multiple options are discussed to trigger a way forward.</a:t>
            </a:r>
            <a:endParaRPr lang="en-US" sz="1600"/>
          </a:p>
          <a:p>
            <a:pPr lvl="1">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sz="2000"/>
          </a:p>
          <a:p>
            <a:pPr lvl="1">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sz="2000"/>
          </a:p>
          <a:p>
            <a:pPr lvl="1">
              <a:buFont typeface="Arial" panose="020B0604020202020204" pitchFamily="34" charset="0"/>
              <a:buChar char="•"/>
            </a:pPr>
            <a:endParaRPr lang="en-US"/>
          </a:p>
          <a:p>
            <a:pPr lvl="1">
              <a:buFont typeface="Arial" panose="020B0604020202020204" pitchFamily="34" charset="0"/>
              <a:buChar char="•"/>
            </a:pPr>
            <a:endParaRPr lang="en-US"/>
          </a:p>
          <a:p>
            <a:pPr>
              <a:buFont typeface="Arial" panose="020B0604020202020204" pitchFamily="34" charset="0"/>
              <a:buChar char="•"/>
            </a:pPr>
            <a:endParaRPr lang="en-US"/>
          </a:p>
          <a:p>
            <a:pPr lvl="1"/>
            <a:endParaRPr lang="en-US"/>
          </a:p>
          <a:p>
            <a:endParaRPr lang="en-US"/>
          </a:p>
          <a:p>
            <a:endParaRPr lang="en-US"/>
          </a:p>
          <a:p>
            <a:pPr marL="457200" lvl="1" indent="0">
              <a:buNone/>
            </a:pPr>
            <a:endParaRPr lang="en-US"/>
          </a:p>
          <a:p>
            <a:endParaRPr lang="en-US"/>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September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pPr eaLnBrk="0" hangingPunct="0"/>
            <a:r>
              <a:rPr lang="en-US" sz="1500" b="0"/>
              <a:t>[1] IEEE P802.11bn™/D1.0 Draft Standard for Information technology— Telecommunications and information exchange between systems Local and metropolitan area networks— Specific requirements Part 11: Wireless LAN medium access control (MAC) and physical layer (PHY) specifications, Amendment 6: Enhancements for ultra high </a:t>
            </a:r>
            <a:r>
              <a:rPr lang="en-US" sz="1500" b="0" err="1"/>
              <a:t>reliablity</a:t>
            </a:r>
            <a:r>
              <a:rPr lang="en-US" sz="1500" b="0"/>
              <a:t> (UHR)”, August 2025.</a:t>
            </a:r>
          </a:p>
          <a:p>
            <a:r>
              <a:rPr lang="en-US" sz="1500" b="0"/>
              <a:t>[2] IEEE 802.11-24/1762, “PDT-MAC-NPCA”, Matthew Fischer.</a:t>
            </a:r>
          </a:p>
          <a:p>
            <a:r>
              <a:rPr lang="en-US" sz="1500" b="0"/>
              <a:t>[3] IEEE 802.11-24/0627, “CC50 CR for P-EDCA”, Dmitry Akhmetov.</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p:cNvSpPr>
            <a:spLocks noGrp="1"/>
          </p:cNvSpPr>
          <p:nvPr>
            <p:ph type="dt" idx="15"/>
          </p:nvPr>
        </p:nvSpPr>
        <p:spPr/>
        <p:txBody>
          <a:bodyPr/>
          <a:lstStyle/>
          <a:p>
            <a:r>
              <a:rPr lang="en-US"/>
              <a:t>September 2025</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c65facbfb7771c19a6d5a251aa502b7f">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9432f96df1554cf0bdadbd6c2a9e6bc2"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HideFromDelve" ma:index="8" nillable="true" ma:displayName="HideFromDelve" ma:default="0" ma:internalName="HideFromDelve">
      <xsd:simpleType>
        <xsd:restriction base="dms:Boolean"/>
      </xsd:simpleType>
    </xsd:element>
    <xsd:element name="_dlc_DocId" ma:index="23" nillable="true" ma:displayName="Document ID Value" ma:description="The value of the document ID assigned to this item." ma:indexed="true"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_dlc_DocId xmlns="71c5aaf6-e6ce-465b-b873-5148d2a4c105">ONIAPTUI5M5R-1967660532-987</_dlc_DocId>
    <_dlc_DocIdUrl xmlns="71c5aaf6-e6ce-465b-b873-5148d2a4c105">
      <Url>https://nokia.sharepoint.com/sites/TECHCTOWi-FiResearchandStandardization693/_layouts/15/DocIdRedir.aspx?ID=ONIAPTUI5M5R-1967660532-987</Url>
      <Description>ONIAPTUI5M5R-1967660532-987</Description>
    </_dlc_DocIdUrl>
  </documentManagement>
</p:properti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2.xml><?xml version="1.0" encoding="utf-8"?>
<ds:datastoreItem xmlns:ds="http://schemas.openxmlformats.org/officeDocument/2006/customXml" ds:itemID="{1CAE01A5-41E3-48A3-80B7-B07CCAE13356}">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4.xml><?xml version="1.0" encoding="utf-8"?>
<ds:datastoreItem xmlns:ds="http://schemas.openxmlformats.org/officeDocument/2006/customXml" ds:itemID="{7D33D2B5-7ABE-4F55-822A-4E7E7BC83B81}">
  <ds:schemaRefs>
    <ds:schemaRef ds:uri="2414ebc4-bdb1-4c0a-bae0-d1994832959e"/>
    <ds:schemaRef ds:uri="71c5aaf6-e6ce-465b-b873-5148d2a4c105"/>
    <ds:schemaRef ds:uri="96d9372c-c30d-4a13-8faf-5ed990fd21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5.xml><?xml version="1.0" encoding="utf-8"?>
<ds:datastoreItem xmlns:ds="http://schemas.openxmlformats.org/officeDocument/2006/customXml" ds:itemID="{69D27D4A-1A42-4BA1-B23E-6E158B12CA99}">
  <ds:schemaRefs>
    <ds:schemaRef ds:uri="http://schemas.microsoft.com/sharepoint/events"/>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emplate>802-11-submission</Template>
  <Application>Microsoft Office PowerPoint</Application>
  <PresentationFormat>Widescreen</PresentationFormat>
  <Slides>7</Slides>
  <Notes>7</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Introduction</vt:lpstr>
      <vt:lpstr>Problem Statement</vt:lpstr>
      <vt:lpstr>Discussion On The Way Forward (1/2)  </vt:lpstr>
      <vt:lpstr>Discussion On The Way Forward (2/2)  </vt:lpstr>
      <vt:lpstr>Summary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revision>1</cp:revision>
  <cp:lastPrinted>1601-01-01T00:00:00Z</cp:lastPrinted>
  <dcterms:created xsi:type="dcterms:W3CDTF">2024-01-02T17:53:44Z</dcterms:created>
  <dcterms:modified xsi:type="dcterms:W3CDTF">2025-09-05T23:55:41Z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y fmtid="{D5CDD505-2E9C-101B-9397-08002B2CF9AE}" pid="4" name="_dlc_DocIdItemGuid">
    <vt:lpwstr>ddb35962-fb80-4092-bbfa-8ed1d1069970</vt:lpwstr>
  </property>
</Properties>
</file>