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3.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4.xml" ContentType="application/vnd.openxmlformats-officedocument.theme+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bookmarkIdSeed="3">
  <p:sldMasterIdLst>
    <p:sldMasterId id="2147483648" r:id="rId4"/>
    <p:sldMasterId id="2147483670" r:id="rId5"/>
    <p:sldMasterId id="2147483721" r:id="rId6"/>
    <p:sldMasterId id="2147483726" r:id="rId7"/>
    <p:sldMasterId id="2147483730" r:id="rId8"/>
  </p:sldMasterIdLst>
  <p:notesMasterIdLst>
    <p:notesMasterId r:id="rId26"/>
  </p:notesMasterIdLst>
  <p:handoutMasterIdLst>
    <p:handoutMasterId r:id="rId27"/>
  </p:handoutMasterIdLst>
  <p:sldIdLst>
    <p:sldId id="256" r:id="rId9"/>
    <p:sldId id="2147473965" r:id="rId10"/>
    <p:sldId id="2147473967" r:id="rId11"/>
    <p:sldId id="270" r:id="rId12"/>
    <p:sldId id="2147473957" r:id="rId13"/>
    <p:sldId id="2147473951" r:id="rId14"/>
    <p:sldId id="2147473939" r:id="rId15"/>
    <p:sldId id="2147473943" r:id="rId16"/>
    <p:sldId id="2147473958" r:id="rId17"/>
    <p:sldId id="2147473945" r:id="rId18"/>
    <p:sldId id="2147473968" r:id="rId19"/>
    <p:sldId id="2147473940" r:id="rId20"/>
    <p:sldId id="2147473950" r:id="rId21"/>
    <p:sldId id="2147473946" r:id="rId22"/>
    <p:sldId id="2147473948" r:id="rId23"/>
    <p:sldId id="2147473962" r:id="rId24"/>
    <p:sldId id="2147473959" r:id="rId25"/>
  </p:sldIdLst>
  <p:sldSz cx="9144000" cy="6858000" type="screen4x3"/>
  <p:notesSz cx="6934200" cy="9280525"/>
  <p:defaultTextStyle>
    <a:defPPr>
      <a:defRPr lang="en-GB"/>
    </a:defPPr>
    <a:lvl1pPr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p:defaultTextStyle>
  <p:extLst>
    <p:ext uri="{521415D9-36F7-43E2-AB2F-B90AF26B5E84}">
      <p14:sectionLst xmlns:p14="http://schemas.microsoft.com/office/powerpoint/2010/main">
        <p14:section name="既定のセクション" id="{8AD390A8-470D-4E48-AB29-2AC23E6B8204}">
          <p14:sldIdLst>
            <p14:sldId id="256"/>
            <p14:sldId id="2147473965"/>
            <p14:sldId id="2147473967"/>
            <p14:sldId id="270"/>
            <p14:sldId id="2147473957"/>
            <p14:sldId id="2147473951"/>
            <p14:sldId id="2147473939"/>
            <p14:sldId id="2147473943"/>
            <p14:sldId id="2147473958"/>
            <p14:sldId id="2147473945"/>
            <p14:sldId id="2147473968"/>
            <p14:sldId id="2147473940"/>
            <p14:sldId id="2147473950"/>
          </p14:sldIdLst>
        </p14:section>
        <p14:section name="Appendix" id="{6719354E-3C87-4191-8583-1410FA1B8C6A}">
          <p14:sldIdLst>
            <p14:sldId id="2147473946"/>
            <p14:sldId id="2147473948"/>
            <p14:sldId id="2147473962"/>
            <p14:sldId id="2147473959"/>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696B651-2D7F-4701-AF88-B563836CACCD}" v="5" dt="2025-09-03T05:56:39.00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927" autoAdjust="0"/>
    <p:restoredTop sz="94660"/>
  </p:normalViewPr>
  <p:slideViewPr>
    <p:cSldViewPr snapToGrid="0">
      <p:cViewPr varScale="1">
        <p:scale>
          <a:sx n="92" d="100"/>
          <a:sy n="92" d="100"/>
        </p:scale>
        <p:origin x="1036" y="284"/>
      </p:cViewPr>
      <p:guideLst>
        <p:guide orient="horz" pos="2160"/>
        <p:guide pos="2880"/>
      </p:guideLst>
    </p:cSldViewPr>
  </p:slideViewPr>
  <p:notesTextViewPr>
    <p:cViewPr>
      <p:scale>
        <a:sx n="1" d="1"/>
        <a:sy n="1" d="1"/>
      </p:scale>
      <p:origin x="0" y="0"/>
    </p:cViewPr>
  </p:notesTextViewPr>
  <p:notesViewPr>
    <p:cSldViewPr snapToGrid="0">
      <p:cViewPr>
        <p:scale>
          <a:sx n="1" d="2"/>
          <a:sy n="1" d="2"/>
        </p:scale>
        <p:origin x="0" y="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5.xml"/><Relationship Id="rId18" Type="http://schemas.openxmlformats.org/officeDocument/2006/relationships/slide" Target="slides/slide10.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3.xml"/><Relationship Id="rId7" Type="http://schemas.openxmlformats.org/officeDocument/2006/relationships/slideMaster" Target="slideMasters/slideMaster4.xml"/><Relationship Id="rId12" Type="http://schemas.openxmlformats.org/officeDocument/2006/relationships/slide" Target="slides/slide4.xml"/><Relationship Id="rId17" Type="http://schemas.openxmlformats.org/officeDocument/2006/relationships/slide" Target="slides/slide9.xml"/><Relationship Id="rId25" Type="http://schemas.openxmlformats.org/officeDocument/2006/relationships/slide" Target="slides/slide17.xml"/><Relationship Id="rId33"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8.xml"/><Relationship Id="rId20" Type="http://schemas.openxmlformats.org/officeDocument/2006/relationships/slide" Target="slides/slide12.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3.xml"/><Relationship Id="rId24" Type="http://schemas.openxmlformats.org/officeDocument/2006/relationships/slide" Target="slides/slide16.xml"/><Relationship Id="rId32" Type="http://schemas.microsoft.com/office/2016/11/relationships/changesInfo" Target="changesInfos/changesInfo1.xml"/><Relationship Id="rId5" Type="http://schemas.openxmlformats.org/officeDocument/2006/relationships/slideMaster" Target="slideMasters/slideMaster2.xml"/><Relationship Id="rId15" Type="http://schemas.openxmlformats.org/officeDocument/2006/relationships/slide" Target="slides/slide7.xml"/><Relationship Id="rId23" Type="http://schemas.openxmlformats.org/officeDocument/2006/relationships/slide" Target="slides/slide15.xml"/><Relationship Id="rId28" Type="http://schemas.openxmlformats.org/officeDocument/2006/relationships/presProps" Target="presProps.xml"/><Relationship Id="rId10" Type="http://schemas.openxmlformats.org/officeDocument/2006/relationships/slide" Target="slides/slide2.xml"/><Relationship Id="rId19" Type="http://schemas.openxmlformats.org/officeDocument/2006/relationships/slide" Target="slides/slide11.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1.xml"/><Relationship Id="rId14" Type="http://schemas.openxmlformats.org/officeDocument/2006/relationships/slide" Target="slides/slide6.xml"/><Relationship Id="rId22" Type="http://schemas.openxmlformats.org/officeDocument/2006/relationships/slide" Target="slides/slide14.xml"/><Relationship Id="rId27" Type="http://schemas.openxmlformats.org/officeDocument/2006/relationships/handoutMaster" Target="handoutMasters/handoutMaster1.xml"/><Relationship Id="rId30" Type="http://schemas.openxmlformats.org/officeDocument/2006/relationships/theme" Target="theme/theme1.xml"/><Relationship Id="rId8" Type="http://schemas.openxmlformats.org/officeDocument/2006/relationships/slideMaster" Target="slideMasters/slideMaster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irata, Ryuichi (SEC)" userId="955886f9-285d-4137-bfef-63faad37c40d" providerId="ADAL" clId="{B798A804-7F89-420B-9CA5-726A0C1FDDF2}"/>
    <pc:docChg chg="undo custSel modSld">
      <pc:chgData name="Hirata, Ryuichi (SEC)" userId="955886f9-285d-4137-bfef-63faad37c40d" providerId="ADAL" clId="{B798A804-7F89-420B-9CA5-726A0C1FDDF2}" dt="2025-03-05T06:13:51.873" v="372" actId="20577"/>
      <pc:docMkLst>
        <pc:docMk/>
      </pc:docMkLst>
      <pc:sldChg chg="delSp modSp mod">
        <pc:chgData name="Hirata, Ryuichi (SEC)" userId="955886f9-285d-4137-bfef-63faad37c40d" providerId="ADAL" clId="{B798A804-7F89-420B-9CA5-726A0C1FDDF2}" dt="2025-03-05T06:05:29.943" v="250" actId="478"/>
        <pc:sldMkLst>
          <pc:docMk/>
          <pc:sldMk cId="1173972987" sldId="2147473924"/>
        </pc:sldMkLst>
      </pc:sldChg>
      <pc:sldChg chg="modSp mod">
        <pc:chgData name="Hirata, Ryuichi (SEC)" userId="955886f9-285d-4137-bfef-63faad37c40d" providerId="ADAL" clId="{B798A804-7F89-420B-9CA5-726A0C1FDDF2}" dt="2025-03-05T05:56:20.051" v="176" actId="20577"/>
        <pc:sldMkLst>
          <pc:docMk/>
          <pc:sldMk cId="2416964" sldId="2147473927"/>
        </pc:sldMkLst>
      </pc:sldChg>
      <pc:sldChg chg="modSp mod">
        <pc:chgData name="Hirata, Ryuichi (SEC)" userId="955886f9-285d-4137-bfef-63faad37c40d" providerId="ADAL" clId="{B798A804-7F89-420B-9CA5-726A0C1FDDF2}" dt="2025-03-05T06:06:44.433" v="263" actId="20577"/>
        <pc:sldMkLst>
          <pc:docMk/>
          <pc:sldMk cId="3996084207" sldId="2147473928"/>
        </pc:sldMkLst>
      </pc:sldChg>
      <pc:sldChg chg="delSp modSp mod">
        <pc:chgData name="Hirata, Ryuichi (SEC)" userId="955886f9-285d-4137-bfef-63faad37c40d" providerId="ADAL" clId="{B798A804-7F89-420B-9CA5-726A0C1FDDF2}" dt="2025-03-05T06:13:51.873" v="372" actId="20577"/>
        <pc:sldMkLst>
          <pc:docMk/>
          <pc:sldMk cId="3256823961" sldId="2147473929"/>
        </pc:sldMkLst>
      </pc:sldChg>
      <pc:sldChg chg="modSp mod">
        <pc:chgData name="Hirata, Ryuichi (SEC)" userId="955886f9-285d-4137-bfef-63faad37c40d" providerId="ADAL" clId="{B798A804-7F89-420B-9CA5-726A0C1FDDF2}" dt="2025-03-05T06:12:44.221" v="365" actId="20577"/>
        <pc:sldMkLst>
          <pc:docMk/>
          <pc:sldMk cId="289627600" sldId="2147473930"/>
        </pc:sldMkLst>
      </pc:sldChg>
      <pc:sldChg chg="modSp mod">
        <pc:chgData name="Hirata, Ryuichi (SEC)" userId="955886f9-285d-4137-bfef-63faad37c40d" providerId="ADAL" clId="{B798A804-7F89-420B-9CA5-726A0C1FDDF2}" dt="2025-03-05T05:56:25.312" v="177" actId="20577"/>
        <pc:sldMkLst>
          <pc:docMk/>
          <pc:sldMk cId="1294207843" sldId="2147473932"/>
        </pc:sldMkLst>
      </pc:sldChg>
      <pc:sldChg chg="modSp mod">
        <pc:chgData name="Hirata, Ryuichi (SEC)" userId="955886f9-285d-4137-bfef-63faad37c40d" providerId="ADAL" clId="{B798A804-7F89-420B-9CA5-726A0C1FDDF2}" dt="2025-03-05T06:10:47.006" v="343" actId="20577"/>
        <pc:sldMkLst>
          <pc:docMk/>
          <pc:sldMk cId="1873912389" sldId="2147473933"/>
        </pc:sldMkLst>
      </pc:sldChg>
      <pc:sldChg chg="modSp mod">
        <pc:chgData name="Hirata, Ryuichi (SEC)" userId="955886f9-285d-4137-bfef-63faad37c40d" providerId="ADAL" clId="{B798A804-7F89-420B-9CA5-726A0C1FDDF2}" dt="2025-03-05T05:55:59.843" v="175" actId="20577"/>
        <pc:sldMkLst>
          <pc:docMk/>
          <pc:sldMk cId="2873231410" sldId="2147473934"/>
        </pc:sldMkLst>
      </pc:sldChg>
    </pc:docChg>
  </pc:docChgLst>
  <pc:docChgLst>
    <pc:chgData name="Hirata, Ryuichi (SEC)" userId="955886f9-285d-4137-bfef-63faad37c40d" providerId="ADAL" clId="{2CEB7353-E479-4CBD-87E6-752266930EF8}"/>
    <pc:docChg chg="undo custSel addSld delSld modSld modMainMaster modSection">
      <pc:chgData name="Hirata, Ryuichi (SEC)" userId="955886f9-285d-4137-bfef-63faad37c40d" providerId="ADAL" clId="{2CEB7353-E479-4CBD-87E6-752266930EF8}" dt="2025-03-10T15:39:51.897" v="931" actId="20577"/>
      <pc:docMkLst>
        <pc:docMk/>
      </pc:docMkLst>
      <pc:sldChg chg="addSp modSp mod">
        <pc:chgData name="Hirata, Ryuichi (SEC)" userId="955886f9-285d-4137-bfef-63faad37c40d" providerId="ADAL" clId="{2CEB7353-E479-4CBD-87E6-752266930EF8}" dt="2025-03-10T15:20:00.555" v="871" actId="20577"/>
        <pc:sldMkLst>
          <pc:docMk/>
          <pc:sldMk cId="2416964" sldId="2147473927"/>
        </pc:sldMkLst>
      </pc:sldChg>
      <pc:sldChg chg="del">
        <pc:chgData name="Hirata, Ryuichi (SEC)" userId="955886f9-285d-4137-bfef-63faad37c40d" providerId="ADAL" clId="{2CEB7353-E479-4CBD-87E6-752266930EF8}" dt="2025-03-10T15:19:52.834" v="867" actId="47"/>
        <pc:sldMkLst>
          <pc:docMk/>
          <pc:sldMk cId="3256823961" sldId="2147473929"/>
        </pc:sldMkLst>
      </pc:sldChg>
      <pc:sldChg chg="del">
        <pc:chgData name="Hirata, Ryuichi (SEC)" userId="955886f9-285d-4137-bfef-63faad37c40d" providerId="ADAL" clId="{2CEB7353-E479-4CBD-87E6-752266930EF8}" dt="2025-03-10T15:05:53.480" v="297" actId="47"/>
        <pc:sldMkLst>
          <pc:docMk/>
          <pc:sldMk cId="1294207843" sldId="2147473932"/>
        </pc:sldMkLst>
      </pc:sldChg>
      <pc:sldChg chg="addSp modSp mod">
        <pc:chgData name="Hirata, Ryuichi (SEC)" userId="955886f9-285d-4137-bfef-63faad37c40d" providerId="ADAL" clId="{2CEB7353-E479-4CBD-87E6-752266930EF8}" dt="2025-03-10T15:39:51.897" v="931" actId="20577"/>
        <pc:sldMkLst>
          <pc:docMk/>
          <pc:sldMk cId="2873231410" sldId="2147473934"/>
        </pc:sldMkLst>
      </pc:sldChg>
      <pc:sldChg chg="modSp add mod">
        <pc:chgData name="Hirata, Ryuichi (SEC)" userId="955886f9-285d-4137-bfef-63faad37c40d" providerId="ADAL" clId="{2CEB7353-E479-4CBD-87E6-752266930EF8}" dt="2025-03-10T15:20:04.753" v="873" actId="20577"/>
        <pc:sldMkLst>
          <pc:docMk/>
          <pc:sldMk cId="466530657" sldId="2147473937"/>
        </pc:sldMkLst>
      </pc:sldChg>
      <pc:sldMasterChg chg="modSp mod">
        <pc:chgData name="Hirata, Ryuichi (SEC)" userId="955886f9-285d-4137-bfef-63faad37c40d" providerId="ADAL" clId="{2CEB7353-E479-4CBD-87E6-752266930EF8}" dt="2025-03-06T08:50:41.236" v="13" actId="20577"/>
        <pc:sldMasterMkLst>
          <pc:docMk/>
          <pc:sldMasterMk cId="0" sldId="2147483648"/>
        </pc:sldMasterMkLst>
      </pc:sldMasterChg>
    </pc:docChg>
  </pc:docChgLst>
  <pc:docChgLst>
    <pc:chgData name="Tanaka, Yusuke (SEC)" userId="S::yusuke.yt.tanaka@sony.com::0efda558-2ed7-4f77-ac8b-f18b00df4b4b" providerId="AD" clId="Web-{65A6DFFB-350D-155F-C929-03CC878153BD}"/>
    <pc:docChg chg="addSld modSection">
      <pc:chgData name="Tanaka, Yusuke (SEC)" userId="S::yusuke.yt.tanaka@sony.com::0efda558-2ed7-4f77-ac8b-f18b00df4b4b" providerId="AD" clId="Web-{65A6DFFB-350D-155F-C929-03CC878153BD}" dt="2025-09-02T08:01:45.828" v="0"/>
      <pc:docMkLst>
        <pc:docMk/>
      </pc:docMkLst>
      <pc:sldChg chg="add replId">
        <pc:chgData name="Tanaka, Yusuke (SEC)" userId="S::yusuke.yt.tanaka@sony.com::0efda558-2ed7-4f77-ac8b-f18b00df4b4b" providerId="AD" clId="Web-{65A6DFFB-350D-155F-C929-03CC878153BD}" dt="2025-09-02T08:01:45.828" v="0"/>
        <pc:sldMkLst>
          <pc:docMk/>
          <pc:sldMk cId="4229617451" sldId="2147473965"/>
        </pc:sldMkLst>
      </pc:sldChg>
    </pc:docChg>
  </pc:docChgLst>
  <pc:docChgLst>
    <pc:chgData name="Hirata, Ryuichi (SEC)" userId="955886f9-285d-4137-bfef-63faad37c40d" providerId="ADAL" clId="{BE11124B-D513-4215-89C8-1F3BCFF06671}"/>
    <pc:docChg chg="undo custSel addSld delSld modSld addSection delSection modSection">
      <pc:chgData name="Hirata, Ryuichi (SEC)" userId="955886f9-285d-4137-bfef-63faad37c40d" providerId="ADAL" clId="{BE11124B-D513-4215-89C8-1F3BCFF06671}" dt="2024-11-07T08:13:36.413" v="4030" actId="20577"/>
      <pc:docMkLst>
        <pc:docMk/>
      </pc:docMkLst>
      <pc:sldChg chg="del">
        <pc:chgData name="Hirata, Ryuichi (SEC)" userId="955886f9-285d-4137-bfef-63faad37c40d" providerId="ADAL" clId="{BE11124B-D513-4215-89C8-1F3BCFF06671}" dt="2024-11-07T03:58:27.754" v="635" actId="18676"/>
        <pc:sldMkLst>
          <pc:docMk/>
          <pc:sldMk cId="3971354613" sldId="141169594"/>
        </pc:sldMkLst>
      </pc:sldChg>
      <pc:sldChg chg="del">
        <pc:chgData name="Hirata, Ryuichi (SEC)" userId="955886f9-285d-4137-bfef-63faad37c40d" providerId="ADAL" clId="{BE11124B-D513-4215-89C8-1F3BCFF06671}" dt="2024-11-07T03:58:27.754" v="635" actId="18676"/>
        <pc:sldMkLst>
          <pc:docMk/>
          <pc:sldMk cId="3860955465" sldId="141169597"/>
        </pc:sldMkLst>
      </pc:sldChg>
      <pc:sldChg chg="del">
        <pc:chgData name="Hirata, Ryuichi (SEC)" userId="955886f9-285d-4137-bfef-63faad37c40d" providerId="ADAL" clId="{BE11124B-D513-4215-89C8-1F3BCFF06671}" dt="2024-11-07T03:58:27.754" v="635" actId="18676"/>
        <pc:sldMkLst>
          <pc:docMk/>
          <pc:sldMk cId="3439379949" sldId="141169611"/>
        </pc:sldMkLst>
      </pc:sldChg>
      <pc:sldChg chg="modSp del mod">
        <pc:chgData name="Hirata, Ryuichi (SEC)" userId="955886f9-285d-4137-bfef-63faad37c40d" providerId="ADAL" clId="{BE11124B-D513-4215-89C8-1F3BCFF06671}" dt="2024-11-07T03:58:27.754" v="635" actId="18676"/>
        <pc:sldMkLst>
          <pc:docMk/>
          <pc:sldMk cId="2258946092" sldId="141169612"/>
        </pc:sldMkLst>
      </pc:sldChg>
      <pc:sldChg chg="modSp del mod">
        <pc:chgData name="Hirata, Ryuichi (SEC)" userId="955886f9-285d-4137-bfef-63faad37c40d" providerId="ADAL" clId="{BE11124B-D513-4215-89C8-1F3BCFF06671}" dt="2024-11-07T03:58:27.754" v="635" actId="18676"/>
        <pc:sldMkLst>
          <pc:docMk/>
          <pc:sldMk cId="1758143954" sldId="141169613"/>
        </pc:sldMkLst>
      </pc:sldChg>
      <pc:sldChg chg="delSp mod">
        <pc:chgData name="Hirata, Ryuichi (SEC)" userId="955886f9-285d-4137-bfef-63faad37c40d" providerId="ADAL" clId="{BE11124B-D513-4215-89C8-1F3BCFF06671}" dt="2024-10-25T03:08:01.957" v="128" actId="478"/>
        <pc:sldMkLst>
          <pc:docMk/>
          <pc:sldMk cId="1869465176" sldId="2147473909"/>
        </pc:sldMkLst>
      </pc:sldChg>
      <pc:sldChg chg="delSp mod">
        <pc:chgData name="Hirata, Ryuichi (SEC)" userId="955886f9-285d-4137-bfef-63faad37c40d" providerId="ADAL" clId="{BE11124B-D513-4215-89C8-1F3BCFF06671}" dt="2024-10-25T03:08:08.532" v="129" actId="478"/>
        <pc:sldMkLst>
          <pc:docMk/>
          <pc:sldMk cId="1640317041" sldId="2147473915"/>
        </pc:sldMkLst>
      </pc:sldChg>
      <pc:sldChg chg="addSp modSp new mod modNotesTx">
        <pc:chgData name="Hirata, Ryuichi (SEC)" userId="955886f9-285d-4137-bfef-63faad37c40d" providerId="ADAL" clId="{BE11124B-D513-4215-89C8-1F3BCFF06671}" dt="2024-11-07T07:53:14.836" v="3588" actId="400"/>
        <pc:sldMkLst>
          <pc:docMk/>
          <pc:sldMk cId="1463623250" sldId="2147473916"/>
        </pc:sldMkLst>
      </pc:sldChg>
      <pc:sldChg chg="modSp new mod">
        <pc:chgData name="Hirata, Ryuichi (SEC)" userId="955886f9-285d-4137-bfef-63faad37c40d" providerId="ADAL" clId="{BE11124B-D513-4215-89C8-1F3BCFF06671}" dt="2024-11-07T06:01:57.503" v="3267" actId="20577"/>
        <pc:sldMkLst>
          <pc:docMk/>
          <pc:sldMk cId="108998761" sldId="2147473917"/>
        </pc:sldMkLst>
      </pc:sldChg>
      <pc:sldChg chg="modSp new del mod">
        <pc:chgData name="Hirata, Ryuichi (SEC)" userId="955886f9-285d-4137-bfef-63faad37c40d" providerId="ADAL" clId="{BE11124B-D513-4215-89C8-1F3BCFF06671}" dt="2024-11-07T03:58:31.709" v="636" actId="47"/>
        <pc:sldMkLst>
          <pc:docMk/>
          <pc:sldMk cId="668614089" sldId="2147473917"/>
        </pc:sldMkLst>
      </pc:sldChg>
      <pc:sldChg chg="addSp modSp add mod">
        <pc:chgData name="Hirata, Ryuichi (SEC)" userId="955886f9-285d-4137-bfef-63faad37c40d" providerId="ADAL" clId="{BE11124B-D513-4215-89C8-1F3BCFF06671}" dt="2024-11-07T08:13:36.413" v="4030" actId="20577"/>
        <pc:sldMkLst>
          <pc:docMk/>
          <pc:sldMk cId="3573469106" sldId="2147473918"/>
        </pc:sldMkLst>
      </pc:sldChg>
    </pc:docChg>
  </pc:docChgLst>
  <pc:docChgLst>
    <pc:chgData name="Hirata, Ryuichi (SEC)" userId="955886f9-285d-4137-bfef-63faad37c40d" providerId="ADAL" clId="{7F5C9007-A6FD-4933-989E-6901A99EA872}"/>
    <pc:docChg chg="undo custSel addSld delSld modSld sldOrd modMainMaster addSection modSection">
      <pc:chgData name="Hirata, Ryuichi (SEC)" userId="955886f9-285d-4137-bfef-63faad37c40d" providerId="ADAL" clId="{7F5C9007-A6FD-4933-989E-6901A99EA872}" dt="2024-08-08T06:15:09.482" v="1593" actId="20577"/>
      <pc:docMkLst>
        <pc:docMk/>
      </pc:docMkLst>
      <pc:sldChg chg="modSp mod">
        <pc:chgData name="Hirata, Ryuichi (SEC)" userId="955886f9-285d-4137-bfef-63faad37c40d" providerId="ADAL" clId="{7F5C9007-A6FD-4933-989E-6901A99EA872}" dt="2024-08-07T09:50:49.617" v="75" actId="20577"/>
        <pc:sldMkLst>
          <pc:docMk/>
          <pc:sldMk cId="0" sldId="256"/>
        </pc:sldMkLst>
      </pc:sldChg>
      <pc:sldChg chg="addSp modSp add del mod ord">
        <pc:chgData name="Hirata, Ryuichi (SEC)" userId="955886f9-285d-4137-bfef-63faad37c40d" providerId="ADAL" clId="{7F5C9007-A6FD-4933-989E-6901A99EA872}" dt="2024-08-08T04:24:56.275" v="1372"/>
        <pc:sldMkLst>
          <pc:docMk/>
          <pc:sldMk cId="1300546902" sldId="283"/>
        </pc:sldMkLst>
      </pc:sldChg>
      <pc:sldChg chg="modSp mod chgLayout">
        <pc:chgData name="Hirata, Ryuichi (SEC)" userId="955886f9-285d-4137-bfef-63faad37c40d" providerId="ADAL" clId="{7F5C9007-A6FD-4933-989E-6901A99EA872}" dt="2024-08-07T09:50:34.920" v="64" actId="700"/>
        <pc:sldMkLst>
          <pc:docMk/>
          <pc:sldMk cId="2303940245" sldId="305"/>
        </pc:sldMkLst>
      </pc:sldChg>
      <pc:sldChg chg="modSp mod ord">
        <pc:chgData name="Hirata, Ryuichi (SEC)" userId="955886f9-285d-4137-bfef-63faad37c40d" providerId="ADAL" clId="{7F5C9007-A6FD-4933-989E-6901A99EA872}" dt="2024-08-08T04:24:56.275" v="1372"/>
        <pc:sldMkLst>
          <pc:docMk/>
          <pc:sldMk cId="1780889455" sldId="338"/>
        </pc:sldMkLst>
      </pc:sldChg>
      <pc:sldChg chg="ord">
        <pc:chgData name="Hirata, Ryuichi (SEC)" userId="955886f9-285d-4137-bfef-63faad37c40d" providerId="ADAL" clId="{7F5C9007-A6FD-4933-989E-6901A99EA872}" dt="2024-08-08T04:24:56.275" v="1372"/>
        <pc:sldMkLst>
          <pc:docMk/>
          <pc:sldMk cId="932931279" sldId="366"/>
        </pc:sldMkLst>
      </pc:sldChg>
      <pc:sldChg chg="ord">
        <pc:chgData name="Hirata, Ryuichi (SEC)" userId="955886f9-285d-4137-bfef-63faad37c40d" providerId="ADAL" clId="{7F5C9007-A6FD-4933-989E-6901A99EA872}" dt="2024-08-08T04:24:56.275" v="1372"/>
        <pc:sldMkLst>
          <pc:docMk/>
          <pc:sldMk cId="2449969675" sldId="376"/>
        </pc:sldMkLst>
      </pc:sldChg>
      <pc:sldChg chg="ord">
        <pc:chgData name="Hirata, Ryuichi (SEC)" userId="955886f9-285d-4137-bfef-63faad37c40d" providerId="ADAL" clId="{7F5C9007-A6FD-4933-989E-6901A99EA872}" dt="2024-08-08T04:24:56.275" v="1372"/>
        <pc:sldMkLst>
          <pc:docMk/>
          <pc:sldMk cId="2102576578" sldId="389"/>
        </pc:sldMkLst>
      </pc:sldChg>
      <pc:sldChg chg="ord">
        <pc:chgData name="Hirata, Ryuichi (SEC)" userId="955886f9-285d-4137-bfef-63faad37c40d" providerId="ADAL" clId="{7F5C9007-A6FD-4933-989E-6901A99EA872}" dt="2024-08-08T04:24:56.275" v="1372"/>
        <pc:sldMkLst>
          <pc:docMk/>
          <pc:sldMk cId="1668434231" sldId="390"/>
        </pc:sldMkLst>
      </pc:sldChg>
      <pc:sldChg chg="ord">
        <pc:chgData name="Hirata, Ryuichi (SEC)" userId="955886f9-285d-4137-bfef-63faad37c40d" providerId="ADAL" clId="{7F5C9007-A6FD-4933-989E-6901A99EA872}" dt="2024-08-08T04:24:56.275" v="1372"/>
        <pc:sldMkLst>
          <pc:docMk/>
          <pc:sldMk cId="1241679583" sldId="391"/>
        </pc:sldMkLst>
      </pc:sldChg>
      <pc:sldChg chg="ord">
        <pc:chgData name="Hirata, Ryuichi (SEC)" userId="955886f9-285d-4137-bfef-63faad37c40d" providerId="ADAL" clId="{7F5C9007-A6FD-4933-989E-6901A99EA872}" dt="2024-08-08T04:24:56.275" v="1372"/>
        <pc:sldMkLst>
          <pc:docMk/>
          <pc:sldMk cId="3892419338" sldId="392"/>
        </pc:sldMkLst>
      </pc:sldChg>
      <pc:sldChg chg="ord">
        <pc:chgData name="Hirata, Ryuichi (SEC)" userId="955886f9-285d-4137-bfef-63faad37c40d" providerId="ADAL" clId="{7F5C9007-A6FD-4933-989E-6901A99EA872}" dt="2024-08-08T04:24:56.275" v="1372"/>
        <pc:sldMkLst>
          <pc:docMk/>
          <pc:sldMk cId="3786257987" sldId="1009"/>
        </pc:sldMkLst>
      </pc:sldChg>
      <pc:sldChg chg="ord">
        <pc:chgData name="Hirata, Ryuichi (SEC)" userId="955886f9-285d-4137-bfef-63faad37c40d" providerId="ADAL" clId="{7F5C9007-A6FD-4933-989E-6901A99EA872}" dt="2024-08-08T04:24:56.275" v="1372"/>
        <pc:sldMkLst>
          <pc:docMk/>
          <pc:sldMk cId="3943335709" sldId="1013"/>
        </pc:sldMkLst>
      </pc:sldChg>
      <pc:sldChg chg="add del">
        <pc:chgData name="Hirata, Ryuichi (SEC)" userId="955886f9-285d-4137-bfef-63faad37c40d" providerId="ADAL" clId="{7F5C9007-A6FD-4933-989E-6901A99EA872}" dt="2024-08-08T04:55:54.756" v="1564"/>
        <pc:sldMkLst>
          <pc:docMk/>
          <pc:sldMk cId="3439379949" sldId="141169611"/>
        </pc:sldMkLst>
      </pc:sldChg>
      <pc:sldChg chg="ord">
        <pc:chgData name="Hirata, Ryuichi (SEC)" userId="955886f9-285d-4137-bfef-63faad37c40d" providerId="ADAL" clId="{7F5C9007-A6FD-4933-989E-6901A99EA872}" dt="2024-08-08T03:18:47.531" v="1370" actId="20578"/>
        <pc:sldMkLst>
          <pc:docMk/>
          <pc:sldMk cId="2951069103" sldId="2147473893"/>
        </pc:sldMkLst>
      </pc:sldChg>
      <pc:sldChg chg="modSp new mod ord">
        <pc:chgData name="Hirata, Ryuichi (SEC)" userId="955886f9-285d-4137-bfef-63faad37c40d" providerId="ADAL" clId="{7F5C9007-A6FD-4933-989E-6901A99EA872}" dt="2024-08-08T06:15:09.482" v="1593" actId="20577"/>
        <pc:sldMkLst>
          <pc:docMk/>
          <pc:sldMk cId="3417133029" sldId="2147473895"/>
        </pc:sldMkLst>
      </pc:sldChg>
      <pc:sldChg chg="modSp mod">
        <pc:chgData name="Hirata, Ryuichi (SEC)" userId="955886f9-285d-4137-bfef-63faad37c40d" providerId="ADAL" clId="{7F5C9007-A6FD-4933-989E-6901A99EA872}" dt="2024-08-07T11:43:13.295" v="538" actId="20577"/>
        <pc:sldMkLst>
          <pc:docMk/>
          <pc:sldMk cId="683308926" sldId="2147473896"/>
        </pc:sldMkLst>
      </pc:sldChg>
      <pc:sldChg chg="modSp add mod">
        <pc:chgData name="Hirata, Ryuichi (SEC)" userId="955886f9-285d-4137-bfef-63faad37c40d" providerId="ADAL" clId="{7F5C9007-A6FD-4933-989E-6901A99EA872}" dt="2024-08-07T11:43:25.322" v="548" actId="20577"/>
        <pc:sldMkLst>
          <pc:docMk/>
          <pc:sldMk cId="2384455869" sldId="2147473897"/>
        </pc:sldMkLst>
      </pc:sldChg>
      <pc:sldChg chg="modSp new mod">
        <pc:chgData name="Hirata, Ryuichi (SEC)" userId="955886f9-285d-4137-bfef-63faad37c40d" providerId="ADAL" clId="{7F5C9007-A6FD-4933-989E-6901A99EA872}" dt="2024-08-08T03:01:14.402" v="1364" actId="20577"/>
        <pc:sldMkLst>
          <pc:docMk/>
          <pc:sldMk cId="578063752" sldId="2147473898"/>
        </pc:sldMkLst>
      </pc:sldChg>
      <pc:sldChg chg="modSp new mod">
        <pc:chgData name="Hirata, Ryuichi (SEC)" userId="955886f9-285d-4137-bfef-63faad37c40d" providerId="ADAL" clId="{7F5C9007-A6FD-4933-989E-6901A99EA872}" dt="2024-08-08T02:18:46.750" v="1018" actId="15"/>
        <pc:sldMkLst>
          <pc:docMk/>
          <pc:sldMk cId="2155365936" sldId="2147473899"/>
        </pc:sldMkLst>
      </pc:sldChg>
      <pc:sldMasterChg chg="modSp mod modSldLayout">
        <pc:chgData name="Hirata, Ryuichi (SEC)" userId="955886f9-285d-4137-bfef-63faad37c40d" providerId="ADAL" clId="{7F5C9007-A6FD-4933-989E-6901A99EA872}" dt="2024-08-07T09:50:27.411" v="63" actId="20577"/>
        <pc:sldMasterMkLst>
          <pc:docMk/>
          <pc:sldMasterMk cId="0" sldId="2147483648"/>
        </pc:sldMasterMkLst>
        <pc:sldLayoutChg chg="modSp mod">
          <pc:chgData name="Hirata, Ryuichi (SEC)" userId="955886f9-285d-4137-bfef-63faad37c40d" providerId="ADAL" clId="{7F5C9007-A6FD-4933-989E-6901A99EA872}" dt="2024-08-07T09:50:27.411" v="63" actId="20577"/>
          <pc:sldLayoutMkLst>
            <pc:docMk/>
            <pc:sldMasterMk cId="0" sldId="2147483648"/>
            <pc:sldLayoutMk cId="0" sldId="2147483650"/>
          </pc:sldLayoutMkLst>
        </pc:sldLayoutChg>
      </pc:sldMasterChg>
    </pc:docChg>
  </pc:docChgLst>
  <pc:docChgLst>
    <pc:chgData name="Hirata, Ryuichi (SEC)" userId="955886f9-285d-4137-bfef-63faad37c40d" providerId="ADAL" clId="{ACC37096-F74A-47CE-B064-E787F405A67F}"/>
    <pc:docChg chg="undo custSel addSld delSld modSld sldOrd delMainMaster delSection modSection">
      <pc:chgData name="Hirata, Ryuichi (SEC)" userId="955886f9-285d-4137-bfef-63faad37c40d" providerId="ADAL" clId="{ACC37096-F74A-47CE-B064-E787F405A67F}" dt="2024-09-04T03:53:13.365" v="3632" actId="20577"/>
      <pc:docMkLst>
        <pc:docMk/>
      </pc:docMkLst>
      <pc:sldChg chg="modSp">
        <pc:chgData name="Hirata, Ryuichi (SEC)" userId="955886f9-285d-4137-bfef-63faad37c40d" providerId="ADAL" clId="{ACC37096-F74A-47CE-B064-E787F405A67F}" dt="2024-08-28T08:07:18.402" v="120"/>
        <pc:sldMkLst>
          <pc:docMk/>
          <pc:sldMk cId="0" sldId="256"/>
        </pc:sldMkLst>
      </pc:sldChg>
      <pc:sldChg chg="del">
        <pc:chgData name="Hirata, Ryuichi (SEC)" userId="955886f9-285d-4137-bfef-63faad37c40d" providerId="ADAL" clId="{ACC37096-F74A-47CE-B064-E787F405A67F}" dt="2024-08-28T08:09:45.104" v="154" actId="18676"/>
        <pc:sldMkLst>
          <pc:docMk/>
          <pc:sldMk cId="1300546902" sldId="283"/>
        </pc:sldMkLst>
      </pc:sldChg>
      <pc:sldChg chg="del">
        <pc:chgData name="Hirata, Ryuichi (SEC)" userId="955886f9-285d-4137-bfef-63faad37c40d" providerId="ADAL" clId="{ACC37096-F74A-47CE-B064-E787F405A67F}" dt="2024-08-28T08:09:45.104" v="154" actId="18676"/>
        <pc:sldMkLst>
          <pc:docMk/>
          <pc:sldMk cId="1780889455" sldId="338"/>
        </pc:sldMkLst>
      </pc:sldChg>
      <pc:sldChg chg="del">
        <pc:chgData name="Hirata, Ryuichi (SEC)" userId="955886f9-285d-4137-bfef-63faad37c40d" providerId="ADAL" clId="{ACC37096-F74A-47CE-B064-E787F405A67F}" dt="2024-08-28T08:09:45.104" v="154" actId="18676"/>
        <pc:sldMkLst>
          <pc:docMk/>
          <pc:sldMk cId="932931279" sldId="366"/>
        </pc:sldMkLst>
      </pc:sldChg>
      <pc:sldChg chg="del">
        <pc:chgData name="Hirata, Ryuichi (SEC)" userId="955886f9-285d-4137-bfef-63faad37c40d" providerId="ADAL" clId="{ACC37096-F74A-47CE-B064-E787F405A67F}" dt="2024-08-28T08:09:45.104" v="154" actId="18676"/>
        <pc:sldMkLst>
          <pc:docMk/>
          <pc:sldMk cId="2449969675" sldId="376"/>
        </pc:sldMkLst>
      </pc:sldChg>
      <pc:sldChg chg="del">
        <pc:chgData name="Hirata, Ryuichi (SEC)" userId="955886f9-285d-4137-bfef-63faad37c40d" providerId="ADAL" clId="{ACC37096-F74A-47CE-B064-E787F405A67F}" dt="2024-08-28T08:09:45.104" v="154" actId="18676"/>
        <pc:sldMkLst>
          <pc:docMk/>
          <pc:sldMk cId="2102576578" sldId="389"/>
        </pc:sldMkLst>
      </pc:sldChg>
      <pc:sldChg chg="del">
        <pc:chgData name="Hirata, Ryuichi (SEC)" userId="955886f9-285d-4137-bfef-63faad37c40d" providerId="ADAL" clId="{ACC37096-F74A-47CE-B064-E787F405A67F}" dt="2024-08-28T08:09:45.104" v="154" actId="18676"/>
        <pc:sldMkLst>
          <pc:docMk/>
          <pc:sldMk cId="1668434231" sldId="390"/>
        </pc:sldMkLst>
      </pc:sldChg>
      <pc:sldChg chg="del">
        <pc:chgData name="Hirata, Ryuichi (SEC)" userId="955886f9-285d-4137-bfef-63faad37c40d" providerId="ADAL" clId="{ACC37096-F74A-47CE-B064-E787F405A67F}" dt="2024-08-28T08:09:45.104" v="154" actId="18676"/>
        <pc:sldMkLst>
          <pc:docMk/>
          <pc:sldMk cId="1241679583" sldId="391"/>
        </pc:sldMkLst>
      </pc:sldChg>
      <pc:sldChg chg="del">
        <pc:chgData name="Hirata, Ryuichi (SEC)" userId="955886f9-285d-4137-bfef-63faad37c40d" providerId="ADAL" clId="{ACC37096-F74A-47CE-B064-E787F405A67F}" dt="2024-08-28T08:09:45.104" v="154" actId="18676"/>
        <pc:sldMkLst>
          <pc:docMk/>
          <pc:sldMk cId="3892419338" sldId="392"/>
        </pc:sldMkLst>
      </pc:sldChg>
      <pc:sldChg chg="del">
        <pc:chgData name="Hirata, Ryuichi (SEC)" userId="955886f9-285d-4137-bfef-63faad37c40d" providerId="ADAL" clId="{ACC37096-F74A-47CE-B064-E787F405A67F}" dt="2024-08-28T08:09:48.021" v="155" actId="18676"/>
        <pc:sldMkLst>
          <pc:docMk/>
          <pc:sldMk cId="1334959322" sldId="532"/>
        </pc:sldMkLst>
      </pc:sldChg>
      <pc:sldChg chg="del">
        <pc:chgData name="Hirata, Ryuichi (SEC)" userId="955886f9-285d-4137-bfef-63faad37c40d" providerId="ADAL" clId="{ACC37096-F74A-47CE-B064-E787F405A67F}" dt="2024-08-28T08:09:45.104" v="154" actId="18676"/>
        <pc:sldMkLst>
          <pc:docMk/>
          <pc:sldMk cId="3786257987" sldId="1009"/>
        </pc:sldMkLst>
      </pc:sldChg>
      <pc:sldChg chg="del">
        <pc:chgData name="Hirata, Ryuichi (SEC)" userId="955886f9-285d-4137-bfef-63faad37c40d" providerId="ADAL" clId="{ACC37096-F74A-47CE-B064-E787F405A67F}" dt="2024-08-28T08:09:45.104" v="154" actId="18676"/>
        <pc:sldMkLst>
          <pc:docMk/>
          <pc:sldMk cId="3943335709" sldId="1013"/>
        </pc:sldMkLst>
      </pc:sldChg>
      <pc:sldChg chg="del">
        <pc:chgData name="Hirata, Ryuichi (SEC)" userId="955886f9-285d-4137-bfef-63faad37c40d" providerId="ADAL" clId="{ACC37096-F74A-47CE-B064-E787F405A67F}" dt="2024-08-28T08:09:48.021" v="155" actId="18676"/>
        <pc:sldMkLst>
          <pc:docMk/>
          <pc:sldMk cId="2712896283" sldId="4677"/>
        </pc:sldMkLst>
      </pc:sldChg>
      <pc:sldChg chg="del">
        <pc:chgData name="Hirata, Ryuichi (SEC)" userId="955886f9-285d-4137-bfef-63faad37c40d" providerId="ADAL" clId="{ACC37096-F74A-47CE-B064-E787F405A67F}" dt="2024-08-28T08:09:48.021" v="155" actId="18676"/>
        <pc:sldMkLst>
          <pc:docMk/>
          <pc:sldMk cId="2676688790" sldId="4727"/>
        </pc:sldMkLst>
      </pc:sldChg>
      <pc:sldChg chg="del">
        <pc:chgData name="Hirata, Ryuichi (SEC)" userId="955886f9-285d-4137-bfef-63faad37c40d" providerId="ADAL" clId="{ACC37096-F74A-47CE-B064-E787F405A67F}" dt="2024-08-28T08:09:18.586" v="153" actId="2696"/>
        <pc:sldMkLst>
          <pc:docMk/>
          <pc:sldMk cId="3439379949" sldId="141169611"/>
        </pc:sldMkLst>
      </pc:sldChg>
      <pc:sldChg chg="del">
        <pc:chgData name="Hirata, Ryuichi (SEC)" userId="955886f9-285d-4137-bfef-63faad37c40d" providerId="ADAL" clId="{ACC37096-F74A-47CE-B064-E787F405A67F}" dt="2024-08-28T08:09:48.021" v="155" actId="18676"/>
        <pc:sldMkLst>
          <pc:docMk/>
          <pc:sldMk cId="65972864" sldId="141169622"/>
        </pc:sldMkLst>
      </pc:sldChg>
      <pc:sldChg chg="del">
        <pc:chgData name="Hirata, Ryuichi (SEC)" userId="955886f9-285d-4137-bfef-63faad37c40d" providerId="ADAL" clId="{ACC37096-F74A-47CE-B064-E787F405A67F}" dt="2024-08-28T08:09:48.021" v="155" actId="18676"/>
        <pc:sldMkLst>
          <pc:docMk/>
          <pc:sldMk cId="3058178647" sldId="141169627"/>
        </pc:sldMkLst>
      </pc:sldChg>
      <pc:sldChg chg="del">
        <pc:chgData name="Hirata, Ryuichi (SEC)" userId="955886f9-285d-4137-bfef-63faad37c40d" providerId="ADAL" clId="{ACC37096-F74A-47CE-B064-E787F405A67F}" dt="2024-08-28T08:09:52.744" v="157" actId="18676"/>
        <pc:sldMkLst>
          <pc:docMk/>
          <pc:sldMk cId="3417133029" sldId="2147473895"/>
        </pc:sldMkLst>
      </pc:sldChg>
      <pc:sldChg chg="delSp modSp mod">
        <pc:chgData name="Hirata, Ryuichi (SEC)" userId="955886f9-285d-4137-bfef-63faad37c40d" providerId="ADAL" clId="{ACC37096-F74A-47CE-B064-E787F405A67F}" dt="2024-08-28T08:36:46.612" v="223" actId="20577"/>
        <pc:sldMkLst>
          <pc:docMk/>
          <pc:sldMk cId="3635009835" sldId="2147473896"/>
        </pc:sldMkLst>
      </pc:sldChg>
      <pc:sldChg chg="delSp modSp mod">
        <pc:chgData name="Hirata, Ryuichi (SEC)" userId="955886f9-285d-4137-bfef-63faad37c40d" providerId="ADAL" clId="{ACC37096-F74A-47CE-B064-E787F405A67F}" dt="2024-08-28T08:36:50.996" v="224" actId="20577"/>
        <pc:sldMkLst>
          <pc:docMk/>
          <pc:sldMk cId="3828659071" sldId="2147473897"/>
        </pc:sldMkLst>
      </pc:sldChg>
      <pc:sldChg chg="del">
        <pc:chgData name="Hirata, Ryuichi (SEC)" userId="955886f9-285d-4137-bfef-63faad37c40d" providerId="ADAL" clId="{ACC37096-F74A-47CE-B064-E787F405A67F}" dt="2024-08-28T08:09:50.516" v="156" actId="18676"/>
        <pc:sldMkLst>
          <pc:docMk/>
          <pc:sldMk cId="2836861165" sldId="2147473899"/>
        </pc:sldMkLst>
      </pc:sldChg>
      <pc:sldChg chg="modSp mod">
        <pc:chgData name="Hirata, Ryuichi (SEC)" userId="955886f9-285d-4137-bfef-63faad37c40d" providerId="ADAL" clId="{ACC37096-F74A-47CE-B064-E787F405A67F}" dt="2024-08-28T08:10:13.964" v="160" actId="20577"/>
        <pc:sldMkLst>
          <pc:docMk/>
          <pc:sldMk cId="3108319405" sldId="2147473900"/>
        </pc:sldMkLst>
      </pc:sldChg>
      <pc:sldChg chg="delSp modSp mod">
        <pc:chgData name="Hirata, Ryuichi (SEC)" userId="955886f9-285d-4137-bfef-63faad37c40d" providerId="ADAL" clId="{ACC37096-F74A-47CE-B064-E787F405A67F}" dt="2024-08-28T08:52:18.707" v="593" actId="20577"/>
        <pc:sldMkLst>
          <pc:docMk/>
          <pc:sldMk cId="3865506821" sldId="2147473901"/>
        </pc:sldMkLst>
      </pc:sldChg>
      <pc:sldChg chg="delSp modSp mod">
        <pc:chgData name="Hirata, Ryuichi (SEC)" userId="955886f9-285d-4137-bfef-63faad37c40d" providerId="ADAL" clId="{ACC37096-F74A-47CE-B064-E787F405A67F}" dt="2024-09-04T03:14:57.964" v="1301" actId="20577"/>
        <pc:sldMkLst>
          <pc:docMk/>
          <pc:sldMk cId="4201195812" sldId="2147473903"/>
        </pc:sldMkLst>
      </pc:sldChg>
      <pc:sldChg chg="del">
        <pc:chgData name="Hirata, Ryuichi (SEC)" userId="955886f9-285d-4137-bfef-63faad37c40d" providerId="ADAL" clId="{ACC37096-F74A-47CE-B064-E787F405A67F}" dt="2024-08-28T08:09:50.516" v="156" actId="18676"/>
        <pc:sldMkLst>
          <pc:docMk/>
          <pc:sldMk cId="808408380" sldId="2147473904"/>
        </pc:sldMkLst>
      </pc:sldChg>
      <pc:sldChg chg="addSp delSp modSp mod">
        <pc:chgData name="Hirata, Ryuichi (SEC)" userId="955886f9-285d-4137-bfef-63faad37c40d" providerId="ADAL" clId="{ACC37096-F74A-47CE-B064-E787F405A67F}" dt="2024-09-04T03:22:55.472" v="1795" actId="20577"/>
        <pc:sldMkLst>
          <pc:docMk/>
          <pc:sldMk cId="3366517367" sldId="2147473905"/>
        </pc:sldMkLst>
      </pc:sldChg>
      <pc:sldChg chg="modSp mod">
        <pc:chgData name="Hirata, Ryuichi (SEC)" userId="955886f9-285d-4137-bfef-63faad37c40d" providerId="ADAL" clId="{ACC37096-F74A-47CE-B064-E787F405A67F}" dt="2024-09-04T03:19:07.584" v="1643" actId="20577"/>
        <pc:sldMkLst>
          <pc:docMk/>
          <pc:sldMk cId="3315788951" sldId="2147473907"/>
        </pc:sldMkLst>
      </pc:sldChg>
      <pc:sldChg chg="modSp mod">
        <pc:chgData name="Hirata, Ryuichi (SEC)" userId="955886f9-285d-4137-bfef-63faad37c40d" providerId="ADAL" clId="{ACC37096-F74A-47CE-B064-E787F405A67F}" dt="2024-09-04T03:40:16.435" v="2539" actId="20577"/>
        <pc:sldMkLst>
          <pc:docMk/>
          <pc:sldMk cId="3351431345" sldId="2147473908"/>
        </pc:sldMkLst>
      </pc:sldChg>
      <pc:sldChg chg="modSp mod">
        <pc:chgData name="Hirata, Ryuichi (SEC)" userId="955886f9-285d-4137-bfef-63faad37c40d" providerId="ADAL" clId="{ACC37096-F74A-47CE-B064-E787F405A67F}" dt="2024-09-04T03:45:13.312" v="2810" actId="20577"/>
        <pc:sldMkLst>
          <pc:docMk/>
          <pc:sldMk cId="1869465176" sldId="2147473909"/>
        </pc:sldMkLst>
      </pc:sldChg>
      <pc:sldChg chg="modSp mod ord">
        <pc:chgData name="Hirata, Ryuichi (SEC)" userId="955886f9-285d-4137-bfef-63faad37c40d" providerId="ADAL" clId="{ACC37096-F74A-47CE-B064-E787F405A67F}" dt="2024-09-04T03:53:13.365" v="3632" actId="20577"/>
        <pc:sldMkLst>
          <pc:docMk/>
          <pc:sldMk cId="3365292773" sldId="2147473910"/>
        </pc:sldMkLst>
      </pc:sldChg>
      <pc:sldChg chg="delSp modSp mod">
        <pc:chgData name="Hirata, Ryuichi (SEC)" userId="955886f9-285d-4137-bfef-63faad37c40d" providerId="ADAL" clId="{ACC37096-F74A-47CE-B064-E787F405A67F}" dt="2024-09-04T03:49:58.734" v="3312" actId="20577"/>
        <pc:sldMkLst>
          <pc:docMk/>
          <pc:sldMk cId="2778181185" sldId="2147473911"/>
        </pc:sldMkLst>
      </pc:sldChg>
      <pc:sldChg chg="modSp new mod">
        <pc:chgData name="Hirata, Ryuichi (SEC)" userId="955886f9-285d-4137-bfef-63faad37c40d" providerId="ADAL" clId="{ACC37096-F74A-47CE-B064-E787F405A67F}" dt="2024-09-04T03:10:50.746" v="1169" actId="20577"/>
        <pc:sldMkLst>
          <pc:docMk/>
          <pc:sldMk cId="3923546759" sldId="2147473912"/>
        </pc:sldMkLst>
      </pc:sldChg>
      <pc:sldChg chg="modSp add mod">
        <pc:chgData name="Hirata, Ryuichi (SEC)" userId="955886f9-285d-4137-bfef-63faad37c40d" providerId="ADAL" clId="{ACC37096-F74A-47CE-B064-E787F405A67F}" dt="2024-09-04T03:13:10.150" v="1243" actId="20577"/>
        <pc:sldMkLst>
          <pc:docMk/>
          <pc:sldMk cId="2738817819" sldId="2147473913"/>
        </pc:sldMkLst>
      </pc:sldChg>
      <pc:sldChg chg="modSp new mod">
        <pc:chgData name="Hirata, Ryuichi (SEC)" userId="955886f9-285d-4137-bfef-63faad37c40d" providerId="ADAL" clId="{ACC37096-F74A-47CE-B064-E787F405A67F}" dt="2024-09-04T03:15:06.788" v="1313" actId="20577"/>
        <pc:sldMkLst>
          <pc:docMk/>
          <pc:sldMk cId="3467092867" sldId="2147473914"/>
        </pc:sldMkLst>
      </pc:sldChg>
      <pc:sldMasterChg chg="del delSldLayout">
        <pc:chgData name="Hirata, Ryuichi (SEC)" userId="955886f9-285d-4137-bfef-63faad37c40d" providerId="ADAL" clId="{ACC37096-F74A-47CE-B064-E787F405A67F}" dt="2024-08-28T08:09:45.104" v="154" actId="18676"/>
        <pc:sldMasterMkLst>
          <pc:docMk/>
          <pc:sldMasterMk cId="2032025534" sldId="2147483685"/>
        </pc:sldMasterMkLst>
        <pc:sldLayoutChg chg="del">
          <pc:chgData name="Hirata, Ryuichi (SEC)" userId="955886f9-285d-4137-bfef-63faad37c40d" providerId="ADAL" clId="{ACC37096-F74A-47CE-B064-E787F405A67F}" dt="2024-08-28T08:09:45.104" v="154" actId="18676"/>
          <pc:sldLayoutMkLst>
            <pc:docMk/>
            <pc:sldMasterMk cId="2032025534" sldId="2147483685"/>
            <pc:sldLayoutMk cId="809297218" sldId="2147483686"/>
          </pc:sldLayoutMkLst>
        </pc:sldLayoutChg>
        <pc:sldLayoutChg chg="del">
          <pc:chgData name="Hirata, Ryuichi (SEC)" userId="955886f9-285d-4137-bfef-63faad37c40d" providerId="ADAL" clId="{ACC37096-F74A-47CE-B064-E787F405A67F}" dt="2024-08-28T08:09:45.104" v="154" actId="18676"/>
          <pc:sldLayoutMkLst>
            <pc:docMk/>
            <pc:sldMasterMk cId="2032025534" sldId="2147483685"/>
            <pc:sldLayoutMk cId="1846069634" sldId="2147483687"/>
          </pc:sldLayoutMkLst>
        </pc:sldLayoutChg>
        <pc:sldLayoutChg chg="del">
          <pc:chgData name="Hirata, Ryuichi (SEC)" userId="955886f9-285d-4137-bfef-63faad37c40d" providerId="ADAL" clId="{ACC37096-F74A-47CE-B064-E787F405A67F}" dt="2024-08-28T08:09:45.104" v="154" actId="18676"/>
          <pc:sldLayoutMkLst>
            <pc:docMk/>
            <pc:sldMasterMk cId="2032025534" sldId="2147483685"/>
            <pc:sldLayoutMk cId="2679089037" sldId="2147483688"/>
          </pc:sldLayoutMkLst>
        </pc:sldLayoutChg>
        <pc:sldLayoutChg chg="del">
          <pc:chgData name="Hirata, Ryuichi (SEC)" userId="955886f9-285d-4137-bfef-63faad37c40d" providerId="ADAL" clId="{ACC37096-F74A-47CE-B064-E787F405A67F}" dt="2024-08-28T08:09:45.104" v="154" actId="18676"/>
          <pc:sldLayoutMkLst>
            <pc:docMk/>
            <pc:sldMasterMk cId="2032025534" sldId="2147483685"/>
            <pc:sldLayoutMk cId="1513814427" sldId="2147483689"/>
          </pc:sldLayoutMkLst>
        </pc:sldLayoutChg>
        <pc:sldLayoutChg chg="del">
          <pc:chgData name="Hirata, Ryuichi (SEC)" userId="955886f9-285d-4137-bfef-63faad37c40d" providerId="ADAL" clId="{ACC37096-F74A-47CE-B064-E787F405A67F}" dt="2024-08-28T08:09:45.104" v="154" actId="18676"/>
          <pc:sldLayoutMkLst>
            <pc:docMk/>
            <pc:sldMasterMk cId="2032025534" sldId="2147483685"/>
            <pc:sldLayoutMk cId="3134782234" sldId="2147483690"/>
          </pc:sldLayoutMkLst>
        </pc:sldLayoutChg>
        <pc:sldLayoutChg chg="del">
          <pc:chgData name="Hirata, Ryuichi (SEC)" userId="955886f9-285d-4137-bfef-63faad37c40d" providerId="ADAL" clId="{ACC37096-F74A-47CE-B064-E787F405A67F}" dt="2024-08-28T08:09:45.104" v="154" actId="18676"/>
          <pc:sldLayoutMkLst>
            <pc:docMk/>
            <pc:sldMasterMk cId="2032025534" sldId="2147483685"/>
            <pc:sldLayoutMk cId="3908887236" sldId="2147483691"/>
          </pc:sldLayoutMkLst>
        </pc:sldLayoutChg>
        <pc:sldLayoutChg chg="del">
          <pc:chgData name="Hirata, Ryuichi (SEC)" userId="955886f9-285d-4137-bfef-63faad37c40d" providerId="ADAL" clId="{ACC37096-F74A-47CE-B064-E787F405A67F}" dt="2024-08-28T08:09:45.104" v="154" actId="18676"/>
          <pc:sldLayoutMkLst>
            <pc:docMk/>
            <pc:sldMasterMk cId="2032025534" sldId="2147483685"/>
            <pc:sldLayoutMk cId="2450949558" sldId="2147483692"/>
          </pc:sldLayoutMkLst>
        </pc:sldLayoutChg>
        <pc:sldLayoutChg chg="del">
          <pc:chgData name="Hirata, Ryuichi (SEC)" userId="955886f9-285d-4137-bfef-63faad37c40d" providerId="ADAL" clId="{ACC37096-F74A-47CE-B064-E787F405A67F}" dt="2024-08-28T08:09:45.104" v="154" actId="18676"/>
          <pc:sldLayoutMkLst>
            <pc:docMk/>
            <pc:sldMasterMk cId="2032025534" sldId="2147483685"/>
            <pc:sldLayoutMk cId="3367957403" sldId="2147483693"/>
          </pc:sldLayoutMkLst>
        </pc:sldLayoutChg>
        <pc:sldLayoutChg chg="del">
          <pc:chgData name="Hirata, Ryuichi (SEC)" userId="955886f9-285d-4137-bfef-63faad37c40d" providerId="ADAL" clId="{ACC37096-F74A-47CE-B064-E787F405A67F}" dt="2024-08-28T08:09:45.104" v="154" actId="18676"/>
          <pc:sldLayoutMkLst>
            <pc:docMk/>
            <pc:sldMasterMk cId="2032025534" sldId="2147483685"/>
            <pc:sldLayoutMk cId="2147352071" sldId="2147483694"/>
          </pc:sldLayoutMkLst>
        </pc:sldLayoutChg>
      </pc:sldMasterChg>
      <pc:sldMasterChg chg="del delSldLayout">
        <pc:chgData name="Hirata, Ryuichi (SEC)" userId="955886f9-285d-4137-bfef-63faad37c40d" providerId="ADAL" clId="{ACC37096-F74A-47CE-B064-E787F405A67F}" dt="2024-08-28T08:09:45.104" v="154" actId="18676"/>
        <pc:sldMasterMkLst>
          <pc:docMk/>
          <pc:sldMasterMk cId="1478282260" sldId="2147483695"/>
        </pc:sldMasterMkLst>
        <pc:sldLayoutChg chg="del">
          <pc:chgData name="Hirata, Ryuichi (SEC)" userId="955886f9-285d-4137-bfef-63faad37c40d" providerId="ADAL" clId="{ACC37096-F74A-47CE-B064-E787F405A67F}" dt="2024-08-28T08:09:45.104" v="154" actId="18676"/>
          <pc:sldLayoutMkLst>
            <pc:docMk/>
            <pc:sldMasterMk cId="1478282260" sldId="2147483695"/>
            <pc:sldLayoutMk cId="358967012" sldId="2147483696"/>
          </pc:sldLayoutMkLst>
        </pc:sldLayoutChg>
        <pc:sldLayoutChg chg="del">
          <pc:chgData name="Hirata, Ryuichi (SEC)" userId="955886f9-285d-4137-bfef-63faad37c40d" providerId="ADAL" clId="{ACC37096-F74A-47CE-B064-E787F405A67F}" dt="2024-08-28T08:09:45.104" v="154" actId="18676"/>
          <pc:sldLayoutMkLst>
            <pc:docMk/>
            <pc:sldMasterMk cId="1478282260" sldId="2147483695"/>
            <pc:sldLayoutMk cId="2196393895" sldId="2147483697"/>
          </pc:sldLayoutMkLst>
        </pc:sldLayoutChg>
      </pc:sldMasterChg>
      <pc:sldMasterChg chg="del delSldLayout">
        <pc:chgData name="Hirata, Ryuichi (SEC)" userId="955886f9-285d-4137-bfef-63faad37c40d" providerId="ADAL" clId="{ACC37096-F74A-47CE-B064-E787F405A67F}" dt="2024-08-28T08:09:45.104" v="154" actId="18676"/>
        <pc:sldMasterMkLst>
          <pc:docMk/>
          <pc:sldMasterMk cId="1297015290" sldId="2147483698"/>
        </pc:sldMasterMkLst>
        <pc:sldLayoutChg chg="del">
          <pc:chgData name="Hirata, Ryuichi (SEC)" userId="955886f9-285d-4137-bfef-63faad37c40d" providerId="ADAL" clId="{ACC37096-F74A-47CE-B064-E787F405A67F}" dt="2024-08-28T08:09:45.104" v="154" actId="18676"/>
          <pc:sldLayoutMkLst>
            <pc:docMk/>
            <pc:sldMasterMk cId="1297015290" sldId="2147483698"/>
            <pc:sldLayoutMk cId="1212965868" sldId="2147483699"/>
          </pc:sldLayoutMkLst>
        </pc:sldLayoutChg>
        <pc:sldLayoutChg chg="del">
          <pc:chgData name="Hirata, Ryuichi (SEC)" userId="955886f9-285d-4137-bfef-63faad37c40d" providerId="ADAL" clId="{ACC37096-F74A-47CE-B064-E787F405A67F}" dt="2024-08-28T08:09:45.104" v="154" actId="18676"/>
          <pc:sldLayoutMkLst>
            <pc:docMk/>
            <pc:sldMasterMk cId="1297015290" sldId="2147483698"/>
            <pc:sldLayoutMk cId="3353904718" sldId="2147483700"/>
          </pc:sldLayoutMkLst>
        </pc:sldLayoutChg>
        <pc:sldLayoutChg chg="del">
          <pc:chgData name="Hirata, Ryuichi (SEC)" userId="955886f9-285d-4137-bfef-63faad37c40d" providerId="ADAL" clId="{ACC37096-F74A-47CE-B064-E787F405A67F}" dt="2024-08-28T08:09:45.104" v="154" actId="18676"/>
          <pc:sldLayoutMkLst>
            <pc:docMk/>
            <pc:sldMasterMk cId="1297015290" sldId="2147483698"/>
            <pc:sldLayoutMk cId="1003255043" sldId="2147483701"/>
          </pc:sldLayoutMkLst>
        </pc:sldLayoutChg>
        <pc:sldLayoutChg chg="del">
          <pc:chgData name="Hirata, Ryuichi (SEC)" userId="955886f9-285d-4137-bfef-63faad37c40d" providerId="ADAL" clId="{ACC37096-F74A-47CE-B064-E787F405A67F}" dt="2024-08-28T08:09:45.104" v="154" actId="18676"/>
          <pc:sldLayoutMkLst>
            <pc:docMk/>
            <pc:sldMasterMk cId="1297015290" sldId="2147483698"/>
            <pc:sldLayoutMk cId="1635869326" sldId="2147483702"/>
          </pc:sldLayoutMkLst>
        </pc:sldLayoutChg>
        <pc:sldLayoutChg chg="del">
          <pc:chgData name="Hirata, Ryuichi (SEC)" userId="955886f9-285d-4137-bfef-63faad37c40d" providerId="ADAL" clId="{ACC37096-F74A-47CE-B064-E787F405A67F}" dt="2024-08-28T08:09:45.104" v="154" actId="18676"/>
          <pc:sldLayoutMkLst>
            <pc:docMk/>
            <pc:sldMasterMk cId="1297015290" sldId="2147483698"/>
            <pc:sldLayoutMk cId="439740850" sldId="2147483703"/>
          </pc:sldLayoutMkLst>
        </pc:sldLayoutChg>
        <pc:sldLayoutChg chg="del">
          <pc:chgData name="Hirata, Ryuichi (SEC)" userId="955886f9-285d-4137-bfef-63faad37c40d" providerId="ADAL" clId="{ACC37096-F74A-47CE-B064-E787F405A67F}" dt="2024-08-28T08:09:45.104" v="154" actId="18676"/>
          <pc:sldLayoutMkLst>
            <pc:docMk/>
            <pc:sldMasterMk cId="1297015290" sldId="2147483698"/>
            <pc:sldLayoutMk cId="1059486967" sldId="2147483704"/>
          </pc:sldLayoutMkLst>
        </pc:sldLayoutChg>
        <pc:sldLayoutChg chg="del">
          <pc:chgData name="Hirata, Ryuichi (SEC)" userId="955886f9-285d-4137-bfef-63faad37c40d" providerId="ADAL" clId="{ACC37096-F74A-47CE-B064-E787F405A67F}" dt="2024-08-28T08:09:45.104" v="154" actId="18676"/>
          <pc:sldLayoutMkLst>
            <pc:docMk/>
            <pc:sldMasterMk cId="1297015290" sldId="2147483698"/>
            <pc:sldLayoutMk cId="23397319" sldId="2147483705"/>
          </pc:sldLayoutMkLst>
        </pc:sldLayoutChg>
        <pc:sldLayoutChg chg="del">
          <pc:chgData name="Hirata, Ryuichi (SEC)" userId="955886f9-285d-4137-bfef-63faad37c40d" providerId="ADAL" clId="{ACC37096-F74A-47CE-B064-E787F405A67F}" dt="2024-08-28T08:09:45.104" v="154" actId="18676"/>
          <pc:sldLayoutMkLst>
            <pc:docMk/>
            <pc:sldMasterMk cId="1297015290" sldId="2147483698"/>
            <pc:sldLayoutMk cId="414289849" sldId="2147483706"/>
          </pc:sldLayoutMkLst>
        </pc:sldLayoutChg>
        <pc:sldLayoutChg chg="del">
          <pc:chgData name="Hirata, Ryuichi (SEC)" userId="955886f9-285d-4137-bfef-63faad37c40d" providerId="ADAL" clId="{ACC37096-F74A-47CE-B064-E787F405A67F}" dt="2024-08-28T08:09:45.104" v="154" actId="18676"/>
          <pc:sldLayoutMkLst>
            <pc:docMk/>
            <pc:sldMasterMk cId="1297015290" sldId="2147483698"/>
            <pc:sldLayoutMk cId="4091448577" sldId="2147483707"/>
          </pc:sldLayoutMkLst>
        </pc:sldLayoutChg>
        <pc:sldLayoutChg chg="del">
          <pc:chgData name="Hirata, Ryuichi (SEC)" userId="955886f9-285d-4137-bfef-63faad37c40d" providerId="ADAL" clId="{ACC37096-F74A-47CE-B064-E787F405A67F}" dt="2024-08-28T08:09:45.104" v="154" actId="18676"/>
          <pc:sldLayoutMkLst>
            <pc:docMk/>
            <pc:sldMasterMk cId="1297015290" sldId="2147483698"/>
            <pc:sldLayoutMk cId="3435270673" sldId="2147483708"/>
          </pc:sldLayoutMkLst>
        </pc:sldLayoutChg>
        <pc:sldLayoutChg chg="del">
          <pc:chgData name="Hirata, Ryuichi (SEC)" userId="955886f9-285d-4137-bfef-63faad37c40d" providerId="ADAL" clId="{ACC37096-F74A-47CE-B064-E787F405A67F}" dt="2024-08-28T08:09:45.104" v="154" actId="18676"/>
          <pc:sldLayoutMkLst>
            <pc:docMk/>
            <pc:sldMasterMk cId="1297015290" sldId="2147483698"/>
            <pc:sldLayoutMk cId="4114749006" sldId="2147483709"/>
          </pc:sldLayoutMkLst>
        </pc:sldLayoutChg>
        <pc:sldLayoutChg chg="del">
          <pc:chgData name="Hirata, Ryuichi (SEC)" userId="955886f9-285d-4137-bfef-63faad37c40d" providerId="ADAL" clId="{ACC37096-F74A-47CE-B064-E787F405A67F}" dt="2024-08-28T08:09:45.104" v="154" actId="18676"/>
          <pc:sldLayoutMkLst>
            <pc:docMk/>
            <pc:sldMasterMk cId="1297015290" sldId="2147483698"/>
            <pc:sldLayoutMk cId="2656071355" sldId="2147483710"/>
          </pc:sldLayoutMkLst>
        </pc:sldLayoutChg>
      </pc:sldMasterChg>
      <pc:sldMasterChg chg="del delSldLayout">
        <pc:chgData name="Hirata, Ryuichi (SEC)" userId="955886f9-285d-4137-bfef-63faad37c40d" providerId="ADAL" clId="{ACC37096-F74A-47CE-B064-E787F405A67F}" dt="2024-08-28T08:09:45.104" v="154" actId="18676"/>
        <pc:sldMasterMkLst>
          <pc:docMk/>
          <pc:sldMasterMk cId="2183484556" sldId="2147483711"/>
        </pc:sldMasterMkLst>
        <pc:sldLayoutChg chg="del">
          <pc:chgData name="Hirata, Ryuichi (SEC)" userId="955886f9-285d-4137-bfef-63faad37c40d" providerId="ADAL" clId="{ACC37096-F74A-47CE-B064-E787F405A67F}" dt="2024-08-28T08:09:45.104" v="154" actId="18676"/>
          <pc:sldLayoutMkLst>
            <pc:docMk/>
            <pc:sldMasterMk cId="2183484556" sldId="2147483711"/>
            <pc:sldLayoutMk cId="760811242" sldId="2147483712"/>
          </pc:sldLayoutMkLst>
        </pc:sldLayoutChg>
        <pc:sldLayoutChg chg="del">
          <pc:chgData name="Hirata, Ryuichi (SEC)" userId="955886f9-285d-4137-bfef-63faad37c40d" providerId="ADAL" clId="{ACC37096-F74A-47CE-B064-E787F405A67F}" dt="2024-08-28T08:09:45.104" v="154" actId="18676"/>
          <pc:sldLayoutMkLst>
            <pc:docMk/>
            <pc:sldMasterMk cId="2183484556" sldId="2147483711"/>
            <pc:sldLayoutMk cId="1379862401" sldId="2147483713"/>
          </pc:sldLayoutMkLst>
        </pc:sldLayoutChg>
        <pc:sldLayoutChg chg="del">
          <pc:chgData name="Hirata, Ryuichi (SEC)" userId="955886f9-285d-4137-bfef-63faad37c40d" providerId="ADAL" clId="{ACC37096-F74A-47CE-B064-E787F405A67F}" dt="2024-08-28T08:09:45.104" v="154" actId="18676"/>
          <pc:sldLayoutMkLst>
            <pc:docMk/>
            <pc:sldMasterMk cId="2183484556" sldId="2147483711"/>
            <pc:sldLayoutMk cId="453901383" sldId="2147483714"/>
          </pc:sldLayoutMkLst>
        </pc:sldLayoutChg>
      </pc:sldMasterChg>
      <pc:sldMasterChg chg="del delSldLayout">
        <pc:chgData name="Hirata, Ryuichi (SEC)" userId="955886f9-285d-4137-bfef-63faad37c40d" providerId="ADAL" clId="{ACC37096-F74A-47CE-B064-E787F405A67F}" dt="2024-08-28T08:09:18.586" v="153" actId="2696"/>
        <pc:sldMasterMkLst>
          <pc:docMk/>
          <pc:sldMasterMk cId="2130239109" sldId="2147483715"/>
        </pc:sldMasterMkLst>
        <pc:sldLayoutChg chg="del">
          <pc:chgData name="Hirata, Ryuichi (SEC)" userId="955886f9-285d-4137-bfef-63faad37c40d" providerId="ADAL" clId="{ACC37096-F74A-47CE-B064-E787F405A67F}" dt="2024-08-28T08:09:18.586" v="153" actId="2696"/>
          <pc:sldLayoutMkLst>
            <pc:docMk/>
            <pc:sldMasterMk cId="2130239109" sldId="2147483715"/>
            <pc:sldLayoutMk cId="3591221719" sldId="2147483716"/>
          </pc:sldLayoutMkLst>
        </pc:sldLayoutChg>
        <pc:sldLayoutChg chg="del">
          <pc:chgData name="Hirata, Ryuichi (SEC)" userId="955886f9-285d-4137-bfef-63faad37c40d" providerId="ADAL" clId="{ACC37096-F74A-47CE-B064-E787F405A67F}" dt="2024-08-28T08:09:18.586" v="153" actId="2696"/>
          <pc:sldLayoutMkLst>
            <pc:docMk/>
            <pc:sldMasterMk cId="2130239109" sldId="2147483715"/>
            <pc:sldLayoutMk cId="1272827656" sldId="2147483717"/>
          </pc:sldLayoutMkLst>
        </pc:sldLayoutChg>
        <pc:sldLayoutChg chg="del">
          <pc:chgData name="Hirata, Ryuichi (SEC)" userId="955886f9-285d-4137-bfef-63faad37c40d" providerId="ADAL" clId="{ACC37096-F74A-47CE-B064-E787F405A67F}" dt="2024-08-28T08:09:18.586" v="153" actId="2696"/>
          <pc:sldLayoutMkLst>
            <pc:docMk/>
            <pc:sldMasterMk cId="2130239109" sldId="2147483715"/>
            <pc:sldLayoutMk cId="2399676991" sldId="2147483718"/>
          </pc:sldLayoutMkLst>
        </pc:sldLayoutChg>
        <pc:sldLayoutChg chg="del">
          <pc:chgData name="Hirata, Ryuichi (SEC)" userId="955886f9-285d-4137-bfef-63faad37c40d" providerId="ADAL" clId="{ACC37096-F74A-47CE-B064-E787F405A67F}" dt="2024-08-28T08:09:18.586" v="153" actId="2696"/>
          <pc:sldLayoutMkLst>
            <pc:docMk/>
            <pc:sldMasterMk cId="2130239109" sldId="2147483715"/>
            <pc:sldLayoutMk cId="3018196114" sldId="2147483719"/>
          </pc:sldLayoutMkLst>
        </pc:sldLayoutChg>
        <pc:sldLayoutChg chg="del">
          <pc:chgData name="Hirata, Ryuichi (SEC)" userId="955886f9-285d-4137-bfef-63faad37c40d" providerId="ADAL" clId="{ACC37096-F74A-47CE-B064-E787F405A67F}" dt="2024-08-28T08:09:18.586" v="153" actId="2696"/>
          <pc:sldLayoutMkLst>
            <pc:docMk/>
            <pc:sldMasterMk cId="2130239109" sldId="2147483715"/>
            <pc:sldLayoutMk cId="3526027518" sldId="2147483720"/>
          </pc:sldLayoutMkLst>
        </pc:sldLayoutChg>
      </pc:sldMasterChg>
    </pc:docChg>
  </pc:docChgLst>
  <pc:docChgLst>
    <pc:chgData name="Hirata, Ryuichi (SEC)" userId="955886f9-285d-4137-bfef-63faad37c40d" providerId="ADAL" clId="{91F00069-F3F6-43C7-9CF1-D42F056BBB6E}"/>
    <pc:docChg chg="custSel modSld">
      <pc:chgData name="Hirata, Ryuichi (SEC)" userId="955886f9-285d-4137-bfef-63faad37c40d" providerId="ADAL" clId="{91F00069-F3F6-43C7-9CF1-D42F056BBB6E}" dt="2024-09-05T03:28:32.916" v="1085"/>
      <pc:docMkLst>
        <pc:docMk/>
      </pc:docMkLst>
      <pc:sldChg chg="modSp">
        <pc:chgData name="Hirata, Ryuichi (SEC)" userId="955886f9-285d-4137-bfef-63faad37c40d" providerId="ADAL" clId="{91F00069-F3F6-43C7-9CF1-D42F056BBB6E}" dt="2024-09-05T03:28:32.916" v="1085"/>
        <pc:sldMkLst>
          <pc:docMk/>
          <pc:sldMk cId="0" sldId="256"/>
        </pc:sldMkLst>
      </pc:sldChg>
      <pc:sldChg chg="delSp modSp mod">
        <pc:chgData name="Hirata, Ryuichi (SEC)" userId="955886f9-285d-4137-bfef-63faad37c40d" providerId="ADAL" clId="{91F00069-F3F6-43C7-9CF1-D42F056BBB6E}" dt="2024-09-04T08:55:03.149" v="816" actId="20577"/>
        <pc:sldMkLst>
          <pc:docMk/>
          <pc:sldMk cId="3366517367" sldId="2147473905"/>
        </pc:sldMkLst>
      </pc:sldChg>
      <pc:sldChg chg="delSp modSp mod">
        <pc:chgData name="Hirata, Ryuichi (SEC)" userId="955886f9-285d-4137-bfef-63faad37c40d" providerId="ADAL" clId="{91F00069-F3F6-43C7-9CF1-D42F056BBB6E}" dt="2024-09-04T08:56:48.444" v="871" actId="20577"/>
        <pc:sldMkLst>
          <pc:docMk/>
          <pc:sldMk cId="3351431345" sldId="2147473908"/>
        </pc:sldMkLst>
      </pc:sldChg>
      <pc:sldChg chg="delSp modSp mod">
        <pc:chgData name="Hirata, Ryuichi (SEC)" userId="955886f9-285d-4137-bfef-63faad37c40d" providerId="ADAL" clId="{91F00069-F3F6-43C7-9CF1-D42F056BBB6E}" dt="2024-09-04T08:58:59.885" v="974" actId="20577"/>
        <pc:sldMkLst>
          <pc:docMk/>
          <pc:sldMk cId="1869465176" sldId="2147473909"/>
        </pc:sldMkLst>
      </pc:sldChg>
      <pc:sldChg chg="delSp modSp mod">
        <pc:chgData name="Hirata, Ryuichi (SEC)" userId="955886f9-285d-4137-bfef-63faad37c40d" providerId="ADAL" clId="{91F00069-F3F6-43C7-9CF1-D42F056BBB6E}" dt="2024-09-04T08:54:11.996" v="809" actId="478"/>
        <pc:sldMkLst>
          <pc:docMk/>
          <pc:sldMk cId="3365292773" sldId="2147473910"/>
        </pc:sldMkLst>
      </pc:sldChg>
      <pc:sldChg chg="modSp mod">
        <pc:chgData name="Hirata, Ryuichi (SEC)" userId="955886f9-285d-4137-bfef-63faad37c40d" providerId="ADAL" clId="{91F00069-F3F6-43C7-9CF1-D42F056BBB6E}" dt="2024-09-04T09:01:01.811" v="1084" actId="20577"/>
        <pc:sldMkLst>
          <pc:docMk/>
          <pc:sldMk cId="2778181185" sldId="2147473911"/>
        </pc:sldMkLst>
      </pc:sldChg>
    </pc:docChg>
  </pc:docChgLst>
  <pc:docChgLst>
    <pc:chgData name="Tanaka, Yusuke (SEC)" userId="0efda558-2ed7-4f77-ac8b-f18b00df4b4b" providerId="ADAL" clId="{A3F59894-06F1-4397-9147-CA9F407C628E}"/>
    <pc:docChg chg="undo custSel modSld">
      <pc:chgData name="Tanaka, Yusuke (SEC)" userId="0efda558-2ed7-4f77-ac8b-f18b00df4b4b" providerId="ADAL" clId="{A3F59894-06F1-4397-9147-CA9F407C628E}" dt="2025-03-04T07:56:15.982" v="81" actId="1076"/>
      <pc:docMkLst>
        <pc:docMk/>
      </pc:docMkLst>
      <pc:sldChg chg="addSp modSp mod">
        <pc:chgData name="Tanaka, Yusuke (SEC)" userId="0efda558-2ed7-4f77-ac8b-f18b00df4b4b" providerId="ADAL" clId="{A3F59894-06F1-4397-9147-CA9F407C628E}" dt="2025-03-04T07:56:15.982" v="81" actId="1076"/>
        <pc:sldMkLst>
          <pc:docMk/>
          <pc:sldMk cId="3256823961" sldId="2147473929"/>
        </pc:sldMkLst>
      </pc:sldChg>
      <pc:sldChg chg="modSp mod">
        <pc:chgData name="Tanaka, Yusuke (SEC)" userId="0efda558-2ed7-4f77-ac8b-f18b00df4b4b" providerId="ADAL" clId="{A3F59894-06F1-4397-9147-CA9F407C628E}" dt="2025-03-04T07:53:47.915" v="23" actId="20577"/>
        <pc:sldMkLst>
          <pc:docMk/>
          <pc:sldMk cId="2873231410" sldId="2147473934"/>
        </pc:sldMkLst>
      </pc:sldChg>
    </pc:docChg>
  </pc:docChgLst>
  <pc:docChgLst>
    <pc:chgData name="Hirata, Ryuichi (SEC)" userId="955886f9-285d-4137-bfef-63faad37c40d" providerId="ADAL" clId="{B7C65420-5AC6-4461-8D02-8D7CF77DF7A7}"/>
    <pc:docChg chg="custSel modSld">
      <pc:chgData name="Hirata, Ryuichi (SEC)" userId="955886f9-285d-4137-bfef-63faad37c40d" providerId="ADAL" clId="{B7C65420-5AC6-4461-8D02-8D7CF77DF7A7}" dt="2025-09-02T02:50:03.859" v="545" actId="20577"/>
      <pc:docMkLst>
        <pc:docMk/>
      </pc:docMkLst>
      <pc:sldChg chg="modSp mod">
        <pc:chgData name="Hirata, Ryuichi (SEC)" userId="955886f9-285d-4137-bfef-63faad37c40d" providerId="ADAL" clId="{B7C65420-5AC6-4461-8D02-8D7CF77DF7A7}" dt="2025-09-02T02:39:02.283" v="348" actId="1038"/>
        <pc:sldMkLst>
          <pc:docMk/>
          <pc:sldMk cId="2380343353" sldId="270"/>
        </pc:sldMkLst>
        <pc:spChg chg="mod">
          <ac:chgData name="Hirata, Ryuichi (SEC)" userId="955886f9-285d-4137-bfef-63faad37c40d" providerId="ADAL" clId="{B7C65420-5AC6-4461-8D02-8D7CF77DF7A7}" dt="2025-09-02T02:39:02.283" v="348" actId="1038"/>
          <ac:spMkLst>
            <pc:docMk/>
            <pc:sldMk cId="2380343353" sldId="270"/>
            <ac:spMk id="28" creationId="{32516428-E5B8-8324-22F7-778A369838DD}"/>
          </ac:spMkLst>
        </pc:spChg>
      </pc:sldChg>
      <pc:sldChg chg="modSp mod">
        <pc:chgData name="Hirata, Ryuichi (SEC)" userId="955886f9-285d-4137-bfef-63faad37c40d" providerId="ADAL" clId="{B7C65420-5AC6-4461-8D02-8D7CF77DF7A7}" dt="2025-09-02T02:37:02.730" v="342" actId="20577"/>
        <pc:sldMkLst>
          <pc:docMk/>
          <pc:sldMk cId="23281410" sldId="2147473938"/>
        </pc:sldMkLst>
      </pc:sldChg>
      <pc:sldChg chg="modSp mod">
        <pc:chgData name="Hirata, Ryuichi (SEC)" userId="955886f9-285d-4137-bfef-63faad37c40d" providerId="ADAL" clId="{B7C65420-5AC6-4461-8D02-8D7CF77DF7A7}" dt="2025-09-02T02:43:13.331" v="433" actId="20577"/>
        <pc:sldMkLst>
          <pc:docMk/>
          <pc:sldMk cId="3956310378" sldId="2147473939"/>
        </pc:sldMkLst>
        <pc:spChg chg="mod">
          <ac:chgData name="Hirata, Ryuichi (SEC)" userId="955886f9-285d-4137-bfef-63faad37c40d" providerId="ADAL" clId="{B7C65420-5AC6-4461-8D02-8D7CF77DF7A7}" dt="2025-09-02T02:43:13.331" v="433" actId="20577"/>
          <ac:spMkLst>
            <pc:docMk/>
            <pc:sldMk cId="3956310378" sldId="2147473939"/>
            <ac:spMk id="3" creationId="{04E70CD8-AA46-8CB5-1B5A-B9CA34D99429}"/>
          </ac:spMkLst>
        </pc:spChg>
      </pc:sldChg>
      <pc:sldChg chg="modSp mod">
        <pc:chgData name="Hirata, Ryuichi (SEC)" userId="955886f9-285d-4137-bfef-63faad37c40d" providerId="ADAL" clId="{B7C65420-5AC6-4461-8D02-8D7CF77DF7A7}" dt="2025-09-02T02:48:19.615" v="524" actId="20577"/>
        <pc:sldMkLst>
          <pc:docMk/>
          <pc:sldMk cId="1726677661" sldId="2147473945"/>
        </pc:sldMkLst>
        <pc:spChg chg="mod">
          <ac:chgData name="Hirata, Ryuichi (SEC)" userId="955886f9-285d-4137-bfef-63faad37c40d" providerId="ADAL" clId="{B7C65420-5AC6-4461-8D02-8D7CF77DF7A7}" dt="2025-09-02T02:48:19.615" v="524" actId="20577"/>
          <ac:spMkLst>
            <pc:docMk/>
            <pc:sldMk cId="1726677661" sldId="2147473945"/>
            <ac:spMk id="3" creationId="{C1351E4C-6B28-2039-7191-878DCDEF28AB}"/>
          </ac:spMkLst>
        </pc:spChg>
      </pc:sldChg>
      <pc:sldChg chg="modSp mod">
        <pc:chgData name="Hirata, Ryuichi (SEC)" userId="955886f9-285d-4137-bfef-63faad37c40d" providerId="ADAL" clId="{B7C65420-5AC6-4461-8D02-8D7CF77DF7A7}" dt="2025-09-02T02:49:56.782" v="539" actId="20577"/>
        <pc:sldMkLst>
          <pc:docMk/>
          <pc:sldMk cId="1552905273" sldId="2147473950"/>
        </pc:sldMkLst>
        <pc:spChg chg="mod">
          <ac:chgData name="Hirata, Ryuichi (SEC)" userId="955886f9-285d-4137-bfef-63faad37c40d" providerId="ADAL" clId="{B7C65420-5AC6-4461-8D02-8D7CF77DF7A7}" dt="2025-09-02T02:49:56.782" v="539" actId="20577"/>
          <ac:spMkLst>
            <pc:docMk/>
            <pc:sldMk cId="1552905273" sldId="2147473950"/>
            <ac:spMk id="3" creationId="{E392A786-2F67-EC7C-8F50-952749C123E1}"/>
          </ac:spMkLst>
        </pc:spChg>
      </pc:sldChg>
      <pc:sldChg chg="modSp mod">
        <pc:chgData name="Hirata, Ryuichi (SEC)" userId="955886f9-285d-4137-bfef-63faad37c40d" providerId="ADAL" clId="{B7C65420-5AC6-4461-8D02-8D7CF77DF7A7}" dt="2025-09-02T02:42:02.029" v="428" actId="20577"/>
        <pc:sldMkLst>
          <pc:docMk/>
          <pc:sldMk cId="2925621873" sldId="2147473951"/>
        </pc:sldMkLst>
        <pc:spChg chg="mod">
          <ac:chgData name="Hirata, Ryuichi (SEC)" userId="955886f9-285d-4137-bfef-63faad37c40d" providerId="ADAL" clId="{B7C65420-5AC6-4461-8D02-8D7CF77DF7A7}" dt="2025-09-02T02:42:02.029" v="428" actId="20577"/>
          <ac:spMkLst>
            <pc:docMk/>
            <pc:sldMk cId="2925621873" sldId="2147473951"/>
            <ac:spMk id="3" creationId="{9A56A1D1-93E0-1BDC-E57C-7ED7A3AF2FB6}"/>
          </ac:spMkLst>
        </pc:spChg>
      </pc:sldChg>
      <pc:sldChg chg="modSp mod">
        <pc:chgData name="Hirata, Ryuichi (SEC)" userId="955886f9-285d-4137-bfef-63faad37c40d" providerId="ADAL" clId="{B7C65420-5AC6-4461-8D02-8D7CF77DF7A7}" dt="2025-09-02T02:40:21.842" v="404" actId="20577"/>
        <pc:sldMkLst>
          <pc:docMk/>
          <pc:sldMk cId="2877892651" sldId="2147473957"/>
        </pc:sldMkLst>
        <pc:spChg chg="mod">
          <ac:chgData name="Hirata, Ryuichi (SEC)" userId="955886f9-285d-4137-bfef-63faad37c40d" providerId="ADAL" clId="{B7C65420-5AC6-4461-8D02-8D7CF77DF7A7}" dt="2025-09-02T02:40:21.842" v="404" actId="20577"/>
          <ac:spMkLst>
            <pc:docMk/>
            <pc:sldMk cId="2877892651" sldId="2147473957"/>
            <ac:spMk id="3" creationId="{DCCF3F73-D7C7-E67E-E54D-DA0A178C0623}"/>
          </ac:spMkLst>
        </pc:spChg>
      </pc:sldChg>
      <pc:sldChg chg="modSp mod">
        <pc:chgData name="Hirata, Ryuichi (SEC)" userId="955886f9-285d-4137-bfef-63faad37c40d" providerId="ADAL" clId="{B7C65420-5AC6-4461-8D02-8D7CF77DF7A7}" dt="2025-09-02T02:50:03.859" v="545" actId="20577"/>
        <pc:sldMkLst>
          <pc:docMk/>
          <pc:sldMk cId="2123130190" sldId="2147473958"/>
        </pc:sldMkLst>
        <pc:spChg chg="mod">
          <ac:chgData name="Hirata, Ryuichi (SEC)" userId="955886f9-285d-4137-bfef-63faad37c40d" providerId="ADAL" clId="{B7C65420-5AC6-4461-8D02-8D7CF77DF7A7}" dt="2025-09-02T02:50:03.859" v="545" actId="20577"/>
          <ac:spMkLst>
            <pc:docMk/>
            <pc:sldMk cId="2123130190" sldId="2147473958"/>
            <ac:spMk id="3" creationId="{35ECF311-8940-C527-47EB-2703E16CB9E2}"/>
          </ac:spMkLst>
        </pc:spChg>
      </pc:sldChg>
      <pc:sldChg chg="modSp mod">
        <pc:chgData name="Hirata, Ryuichi (SEC)" userId="955886f9-285d-4137-bfef-63faad37c40d" providerId="ADAL" clId="{B7C65420-5AC6-4461-8D02-8D7CF77DF7A7}" dt="2025-09-02T02:34:09.719" v="328" actId="313"/>
        <pc:sldMkLst>
          <pc:docMk/>
          <pc:sldMk cId="1390789773" sldId="2147473959"/>
        </pc:sldMkLst>
        <pc:spChg chg="mod">
          <ac:chgData name="Hirata, Ryuichi (SEC)" userId="955886f9-285d-4137-bfef-63faad37c40d" providerId="ADAL" clId="{B7C65420-5AC6-4461-8D02-8D7CF77DF7A7}" dt="2025-09-02T02:34:09.719" v="328" actId="313"/>
          <ac:spMkLst>
            <pc:docMk/>
            <pc:sldMk cId="1390789773" sldId="2147473959"/>
            <ac:spMk id="3" creationId="{AB7912D2-5026-97AF-0D93-FF714C57FFD8}"/>
          </ac:spMkLst>
        </pc:spChg>
      </pc:sldChg>
      <pc:sldChg chg="modSp mod">
        <pc:chgData name="Hirata, Ryuichi (SEC)" userId="955886f9-285d-4137-bfef-63faad37c40d" providerId="ADAL" clId="{B7C65420-5AC6-4461-8D02-8D7CF77DF7A7}" dt="2025-09-02T02:47:14.055" v="470" actId="20577"/>
        <pc:sldMkLst>
          <pc:docMk/>
          <pc:sldMk cId="3677147881" sldId="2147473961"/>
        </pc:sldMkLst>
      </pc:sldChg>
    </pc:docChg>
  </pc:docChgLst>
  <pc:docChgLst>
    <pc:chgData name="Hirata, Ryuichi (SEC)" userId="955886f9-285d-4137-bfef-63faad37c40d" providerId="ADAL" clId="{F6E1BA05-3090-4AE8-9722-29B800C792BD}"/>
    <pc:docChg chg="undo redo custSel addSld delSld modSld sldOrd modMainMaster addSection delSection modSection">
      <pc:chgData name="Hirata, Ryuichi (SEC)" userId="955886f9-285d-4137-bfef-63faad37c40d" providerId="ADAL" clId="{F6E1BA05-3090-4AE8-9722-29B800C792BD}" dt="2025-03-03T11:50:43.470" v="6434" actId="20577"/>
      <pc:docMkLst>
        <pc:docMk/>
      </pc:docMkLst>
      <pc:sldChg chg="del">
        <pc:chgData name="Hirata, Ryuichi (SEC)" userId="955886f9-285d-4137-bfef-63faad37c40d" providerId="ADAL" clId="{F6E1BA05-3090-4AE8-9722-29B800C792BD}" dt="2025-02-27T04:44:26.023" v="5147" actId="18676"/>
        <pc:sldMkLst>
          <pc:docMk/>
          <pc:sldMk cId="3635009835" sldId="2147473896"/>
        </pc:sldMkLst>
      </pc:sldChg>
      <pc:sldChg chg="del">
        <pc:chgData name="Hirata, Ryuichi (SEC)" userId="955886f9-285d-4137-bfef-63faad37c40d" providerId="ADAL" clId="{F6E1BA05-3090-4AE8-9722-29B800C792BD}" dt="2025-02-27T04:44:26.023" v="5147" actId="18676"/>
        <pc:sldMkLst>
          <pc:docMk/>
          <pc:sldMk cId="3828659071" sldId="2147473897"/>
        </pc:sldMkLst>
      </pc:sldChg>
      <pc:sldChg chg="del">
        <pc:chgData name="Hirata, Ryuichi (SEC)" userId="955886f9-285d-4137-bfef-63faad37c40d" providerId="ADAL" clId="{F6E1BA05-3090-4AE8-9722-29B800C792BD}" dt="2025-02-04T02:53:00.633" v="355" actId="47"/>
        <pc:sldMkLst>
          <pc:docMk/>
          <pc:sldMk cId="3108319405" sldId="2147473900"/>
        </pc:sldMkLst>
      </pc:sldChg>
      <pc:sldChg chg="del">
        <pc:chgData name="Hirata, Ryuichi (SEC)" userId="955886f9-285d-4137-bfef-63faad37c40d" providerId="ADAL" clId="{F6E1BA05-3090-4AE8-9722-29B800C792BD}" dt="2025-02-27T04:44:26.023" v="5147" actId="18676"/>
        <pc:sldMkLst>
          <pc:docMk/>
          <pc:sldMk cId="3865506821" sldId="2147473901"/>
        </pc:sldMkLst>
      </pc:sldChg>
      <pc:sldChg chg="del">
        <pc:chgData name="Hirata, Ryuichi (SEC)" userId="955886f9-285d-4137-bfef-63faad37c40d" providerId="ADAL" clId="{F6E1BA05-3090-4AE8-9722-29B800C792BD}" dt="2025-02-27T04:44:26.023" v="5147" actId="18676"/>
        <pc:sldMkLst>
          <pc:docMk/>
          <pc:sldMk cId="3366517367" sldId="2147473905"/>
        </pc:sldMkLst>
      </pc:sldChg>
      <pc:sldChg chg="del">
        <pc:chgData name="Hirata, Ryuichi (SEC)" userId="955886f9-285d-4137-bfef-63faad37c40d" providerId="ADAL" clId="{F6E1BA05-3090-4AE8-9722-29B800C792BD}" dt="2025-02-27T04:44:26.023" v="5147" actId="18676"/>
        <pc:sldMkLst>
          <pc:docMk/>
          <pc:sldMk cId="3315788951" sldId="2147473907"/>
        </pc:sldMkLst>
      </pc:sldChg>
      <pc:sldChg chg="del">
        <pc:chgData name="Hirata, Ryuichi (SEC)" userId="955886f9-285d-4137-bfef-63faad37c40d" providerId="ADAL" clId="{F6E1BA05-3090-4AE8-9722-29B800C792BD}" dt="2025-02-27T04:44:26.023" v="5147" actId="18676"/>
        <pc:sldMkLst>
          <pc:docMk/>
          <pc:sldMk cId="3351431345" sldId="2147473908"/>
        </pc:sldMkLst>
      </pc:sldChg>
      <pc:sldChg chg="del">
        <pc:chgData name="Hirata, Ryuichi (SEC)" userId="955886f9-285d-4137-bfef-63faad37c40d" providerId="ADAL" clId="{F6E1BA05-3090-4AE8-9722-29B800C792BD}" dt="2025-02-27T04:44:26.023" v="5147" actId="18676"/>
        <pc:sldMkLst>
          <pc:docMk/>
          <pc:sldMk cId="1869465176" sldId="2147473909"/>
        </pc:sldMkLst>
      </pc:sldChg>
      <pc:sldChg chg="del">
        <pc:chgData name="Hirata, Ryuichi (SEC)" userId="955886f9-285d-4137-bfef-63faad37c40d" providerId="ADAL" clId="{F6E1BA05-3090-4AE8-9722-29B800C792BD}" dt="2025-02-27T04:44:26.023" v="5147" actId="18676"/>
        <pc:sldMkLst>
          <pc:docMk/>
          <pc:sldMk cId="3365292773" sldId="2147473910"/>
        </pc:sldMkLst>
      </pc:sldChg>
      <pc:sldChg chg="del">
        <pc:chgData name="Hirata, Ryuichi (SEC)" userId="955886f9-285d-4137-bfef-63faad37c40d" providerId="ADAL" clId="{F6E1BA05-3090-4AE8-9722-29B800C792BD}" dt="2025-02-27T04:44:26.023" v="5147" actId="18676"/>
        <pc:sldMkLst>
          <pc:docMk/>
          <pc:sldMk cId="2778181185" sldId="2147473911"/>
        </pc:sldMkLst>
      </pc:sldChg>
      <pc:sldChg chg="del">
        <pc:chgData name="Hirata, Ryuichi (SEC)" userId="955886f9-285d-4137-bfef-63faad37c40d" providerId="ADAL" clId="{F6E1BA05-3090-4AE8-9722-29B800C792BD}" dt="2025-02-27T04:44:26.023" v="5147" actId="18676"/>
        <pc:sldMkLst>
          <pc:docMk/>
          <pc:sldMk cId="3923546759" sldId="2147473912"/>
        </pc:sldMkLst>
      </pc:sldChg>
      <pc:sldChg chg="del">
        <pc:chgData name="Hirata, Ryuichi (SEC)" userId="955886f9-285d-4137-bfef-63faad37c40d" providerId="ADAL" clId="{F6E1BA05-3090-4AE8-9722-29B800C792BD}" dt="2025-02-27T04:44:26.023" v="5147" actId="18676"/>
        <pc:sldMkLst>
          <pc:docMk/>
          <pc:sldMk cId="2738817819" sldId="2147473913"/>
        </pc:sldMkLst>
      </pc:sldChg>
      <pc:sldChg chg="del">
        <pc:chgData name="Hirata, Ryuichi (SEC)" userId="955886f9-285d-4137-bfef-63faad37c40d" providerId="ADAL" clId="{F6E1BA05-3090-4AE8-9722-29B800C792BD}" dt="2025-02-27T04:44:26.023" v="5147" actId="18676"/>
        <pc:sldMkLst>
          <pc:docMk/>
          <pc:sldMk cId="3467092867" sldId="2147473914"/>
        </pc:sldMkLst>
      </pc:sldChg>
      <pc:sldChg chg="del">
        <pc:chgData name="Hirata, Ryuichi (SEC)" userId="955886f9-285d-4137-bfef-63faad37c40d" providerId="ADAL" clId="{F6E1BA05-3090-4AE8-9722-29B800C792BD}" dt="2025-02-27T04:44:26.023" v="5147" actId="18676"/>
        <pc:sldMkLst>
          <pc:docMk/>
          <pc:sldMk cId="1640317041" sldId="2147473915"/>
        </pc:sldMkLst>
      </pc:sldChg>
      <pc:sldChg chg="del">
        <pc:chgData name="Hirata, Ryuichi (SEC)" userId="955886f9-285d-4137-bfef-63faad37c40d" providerId="ADAL" clId="{F6E1BA05-3090-4AE8-9722-29B800C792BD}" dt="2025-02-27T04:44:29.683" v="5148" actId="18676"/>
        <pc:sldMkLst>
          <pc:docMk/>
          <pc:sldMk cId="3573469106" sldId="2147473918"/>
        </pc:sldMkLst>
      </pc:sldChg>
      <pc:sldChg chg="del">
        <pc:chgData name="Hirata, Ryuichi (SEC)" userId="955886f9-285d-4137-bfef-63faad37c40d" providerId="ADAL" clId="{F6E1BA05-3090-4AE8-9722-29B800C792BD}" dt="2025-02-27T04:44:29.683" v="5148" actId="18676"/>
        <pc:sldMkLst>
          <pc:docMk/>
          <pc:sldMk cId="1848460501" sldId="2147473919"/>
        </pc:sldMkLst>
      </pc:sldChg>
      <pc:sldChg chg="del">
        <pc:chgData name="Hirata, Ryuichi (SEC)" userId="955886f9-285d-4137-bfef-63faad37c40d" providerId="ADAL" clId="{F6E1BA05-3090-4AE8-9722-29B800C792BD}" dt="2025-02-27T03:07:48.008" v="4478" actId="18676"/>
        <pc:sldMkLst>
          <pc:docMk/>
          <pc:sldMk cId="2474702232" sldId="2147473920"/>
        </pc:sldMkLst>
      </pc:sldChg>
      <pc:sldChg chg="del">
        <pc:chgData name="Hirata, Ryuichi (SEC)" userId="955886f9-285d-4137-bfef-63faad37c40d" providerId="ADAL" clId="{F6E1BA05-3090-4AE8-9722-29B800C792BD}" dt="2025-02-27T03:07:48.008" v="4478" actId="18676"/>
        <pc:sldMkLst>
          <pc:docMk/>
          <pc:sldMk cId="1438053346" sldId="2147473921"/>
        </pc:sldMkLst>
      </pc:sldChg>
      <pc:sldChg chg="del">
        <pc:chgData name="Hirata, Ryuichi (SEC)" userId="955886f9-285d-4137-bfef-63faad37c40d" providerId="ADAL" clId="{F6E1BA05-3090-4AE8-9722-29B800C792BD}" dt="2025-02-27T03:07:48.008" v="4478" actId="18676"/>
        <pc:sldMkLst>
          <pc:docMk/>
          <pc:sldMk cId="640243875" sldId="2147473922"/>
        </pc:sldMkLst>
      </pc:sldChg>
      <pc:sldChg chg="del">
        <pc:chgData name="Hirata, Ryuichi (SEC)" userId="955886f9-285d-4137-bfef-63faad37c40d" providerId="ADAL" clId="{F6E1BA05-3090-4AE8-9722-29B800C792BD}" dt="2025-02-27T03:07:48.008" v="4478" actId="18676"/>
        <pc:sldMkLst>
          <pc:docMk/>
          <pc:sldMk cId="2238403558" sldId="2147473923"/>
        </pc:sldMkLst>
      </pc:sldChg>
      <pc:sldChg chg="addSp delSp modSp new mod ord">
        <pc:chgData name="Hirata, Ryuichi (SEC)" userId="955886f9-285d-4137-bfef-63faad37c40d" providerId="ADAL" clId="{F6E1BA05-3090-4AE8-9722-29B800C792BD}" dt="2025-02-27T02:56:08.352" v="4041"/>
        <pc:sldMkLst>
          <pc:docMk/>
          <pc:sldMk cId="1173972987" sldId="2147473924"/>
        </pc:sldMkLst>
      </pc:sldChg>
      <pc:sldChg chg="new del">
        <pc:chgData name="Hirata, Ryuichi (SEC)" userId="955886f9-285d-4137-bfef-63faad37c40d" providerId="ADAL" clId="{F6E1BA05-3090-4AE8-9722-29B800C792BD}" dt="2025-02-04T02:49:28.524" v="69" actId="47"/>
        <pc:sldMkLst>
          <pc:docMk/>
          <pc:sldMk cId="359715954" sldId="2147473925"/>
        </pc:sldMkLst>
      </pc:sldChg>
      <pc:sldChg chg="modSp add del mod">
        <pc:chgData name="Hirata, Ryuichi (SEC)" userId="955886f9-285d-4137-bfef-63faad37c40d" providerId="ADAL" clId="{F6E1BA05-3090-4AE8-9722-29B800C792BD}" dt="2025-02-27T02:40:57.042" v="3536" actId="47"/>
        <pc:sldMkLst>
          <pc:docMk/>
          <pc:sldMk cId="1695524167" sldId="2147473926"/>
        </pc:sldMkLst>
      </pc:sldChg>
      <pc:sldChg chg="modSp new mod ord">
        <pc:chgData name="Hirata, Ryuichi (SEC)" userId="955886f9-285d-4137-bfef-63faad37c40d" providerId="ADAL" clId="{F6E1BA05-3090-4AE8-9722-29B800C792BD}" dt="2025-02-27T02:56:42.290" v="4048"/>
        <pc:sldMkLst>
          <pc:docMk/>
          <pc:sldMk cId="2416964" sldId="2147473927"/>
        </pc:sldMkLst>
      </pc:sldChg>
      <pc:sldChg chg="addSp delSp modSp new mod">
        <pc:chgData name="Hirata, Ryuichi (SEC)" userId="955886f9-285d-4137-bfef-63faad37c40d" providerId="ADAL" clId="{F6E1BA05-3090-4AE8-9722-29B800C792BD}" dt="2025-03-03T11:50:00.146" v="6426" actId="20577"/>
        <pc:sldMkLst>
          <pc:docMk/>
          <pc:sldMk cId="3996084207" sldId="2147473928"/>
        </pc:sldMkLst>
      </pc:sldChg>
      <pc:sldChg chg="modSp add mod ord">
        <pc:chgData name="Hirata, Ryuichi (SEC)" userId="955886f9-285d-4137-bfef-63faad37c40d" providerId="ADAL" clId="{F6E1BA05-3090-4AE8-9722-29B800C792BD}" dt="2025-02-27T02:56:36.389" v="4046"/>
        <pc:sldMkLst>
          <pc:docMk/>
          <pc:sldMk cId="3256823961" sldId="2147473929"/>
        </pc:sldMkLst>
      </pc:sldChg>
      <pc:sldChg chg="addSp delSp modSp new mod">
        <pc:chgData name="Hirata, Ryuichi (SEC)" userId="955886f9-285d-4137-bfef-63faad37c40d" providerId="ADAL" clId="{F6E1BA05-3090-4AE8-9722-29B800C792BD}" dt="2025-02-27T04:52:30.105" v="6019" actId="20577"/>
        <pc:sldMkLst>
          <pc:docMk/>
          <pc:sldMk cId="289627600" sldId="2147473930"/>
        </pc:sldMkLst>
      </pc:sldChg>
      <pc:sldChg chg="modSp new del mod ord">
        <pc:chgData name="Hirata, Ryuichi (SEC)" userId="955886f9-285d-4137-bfef-63faad37c40d" providerId="ADAL" clId="{F6E1BA05-3090-4AE8-9722-29B800C792BD}" dt="2025-02-27T03:17:55.499" v="4863" actId="47"/>
        <pc:sldMkLst>
          <pc:docMk/>
          <pc:sldMk cId="1968187653" sldId="2147473931"/>
        </pc:sldMkLst>
      </pc:sldChg>
      <pc:sldChg chg="modSp add mod">
        <pc:chgData name="Hirata, Ryuichi (SEC)" userId="955886f9-285d-4137-bfef-63faad37c40d" providerId="ADAL" clId="{F6E1BA05-3090-4AE8-9722-29B800C792BD}" dt="2025-02-27T02:56:45.816" v="4049"/>
        <pc:sldMkLst>
          <pc:docMk/>
          <pc:sldMk cId="1294207843" sldId="2147473932"/>
        </pc:sldMkLst>
      </pc:sldChg>
      <pc:sldChg chg="modSp new del mod">
        <pc:chgData name="Hirata, Ryuichi (SEC)" userId="955886f9-285d-4137-bfef-63faad37c40d" providerId="ADAL" clId="{F6E1BA05-3090-4AE8-9722-29B800C792BD}" dt="2025-02-17T05:35:39.878" v="3316" actId="47"/>
        <pc:sldMkLst>
          <pc:docMk/>
          <pc:sldMk cId="1595839721" sldId="2147473933"/>
        </pc:sldMkLst>
      </pc:sldChg>
      <pc:sldChg chg="modSp new mod">
        <pc:chgData name="Hirata, Ryuichi (SEC)" userId="955886f9-285d-4137-bfef-63faad37c40d" providerId="ADAL" clId="{F6E1BA05-3090-4AE8-9722-29B800C792BD}" dt="2025-03-03T11:50:43.470" v="6434" actId="20577"/>
        <pc:sldMkLst>
          <pc:docMk/>
          <pc:sldMk cId="1873912389" sldId="2147473933"/>
        </pc:sldMkLst>
      </pc:sldChg>
      <pc:sldChg chg="modSp add mod ord">
        <pc:chgData name="Hirata, Ryuichi (SEC)" userId="955886f9-285d-4137-bfef-63faad37c40d" providerId="ADAL" clId="{F6E1BA05-3090-4AE8-9722-29B800C792BD}" dt="2025-02-27T02:56:39.012" v="4047"/>
        <pc:sldMkLst>
          <pc:docMk/>
          <pc:sldMk cId="2873231410" sldId="2147473934"/>
        </pc:sldMkLst>
      </pc:sldChg>
      <pc:sldChg chg="addSp modSp new mod">
        <pc:chgData name="Hirata, Ryuichi (SEC)" userId="955886f9-285d-4137-bfef-63faad37c40d" providerId="ADAL" clId="{F6E1BA05-3090-4AE8-9722-29B800C792BD}" dt="2025-03-03T11:40:24.122" v="6414"/>
        <pc:sldMkLst>
          <pc:docMk/>
          <pc:sldMk cId="1009827903" sldId="2147473935"/>
        </pc:sldMkLst>
      </pc:sldChg>
      <pc:sldChg chg="new del">
        <pc:chgData name="Hirata, Ryuichi (SEC)" userId="955886f9-285d-4137-bfef-63faad37c40d" providerId="ADAL" clId="{F6E1BA05-3090-4AE8-9722-29B800C792BD}" dt="2025-02-27T02:56:05.759" v="4040" actId="47"/>
        <pc:sldMkLst>
          <pc:docMk/>
          <pc:sldMk cId="2458706301" sldId="2147473935"/>
        </pc:sldMkLst>
      </pc:sldChg>
      <pc:sldChg chg="modSp new mod">
        <pc:chgData name="Hirata, Ryuichi (SEC)" userId="955886f9-285d-4137-bfef-63faad37c40d" providerId="ADAL" clId="{F6E1BA05-3090-4AE8-9722-29B800C792BD}" dt="2025-02-27T04:47:57.148" v="5586" actId="20577"/>
        <pc:sldMkLst>
          <pc:docMk/>
          <pc:sldMk cId="3030664575" sldId="2147473936"/>
        </pc:sldMkLst>
      </pc:sldChg>
    </pc:docChg>
  </pc:docChgLst>
  <pc:docChgLst>
    <pc:chgData name="Hirata, Ryuichi (SEC)" userId="955886f9-285d-4137-bfef-63faad37c40d" providerId="ADAL" clId="{F6022056-D418-4384-AD48-1DB11939B328}"/>
    <pc:docChg chg="undo custSel addSld delSld modSld sldOrd modSection">
      <pc:chgData name="Hirata, Ryuichi (SEC)" userId="955886f9-285d-4137-bfef-63faad37c40d" providerId="ADAL" clId="{F6022056-D418-4384-AD48-1DB11939B328}" dt="2025-08-28T08:41:44.178" v="698" actId="20577"/>
      <pc:docMkLst>
        <pc:docMk/>
      </pc:docMkLst>
      <pc:sldChg chg="addSp modSp mod">
        <pc:chgData name="Hirata, Ryuichi (SEC)" userId="955886f9-285d-4137-bfef-63faad37c40d" providerId="ADAL" clId="{F6022056-D418-4384-AD48-1DB11939B328}" dt="2025-08-28T08:41:44.178" v="698" actId="20577"/>
        <pc:sldMkLst>
          <pc:docMk/>
          <pc:sldMk cId="23281410" sldId="2147473938"/>
        </pc:sldMkLst>
      </pc:sldChg>
      <pc:sldChg chg="modSp mod">
        <pc:chgData name="Hirata, Ryuichi (SEC)" userId="955886f9-285d-4137-bfef-63faad37c40d" providerId="ADAL" clId="{F6022056-D418-4384-AD48-1DB11939B328}" dt="2025-08-28T08:17:11.298" v="24" actId="20577"/>
        <pc:sldMkLst>
          <pc:docMk/>
          <pc:sldMk cId="126046802" sldId="2147473940"/>
        </pc:sldMkLst>
        <pc:spChg chg="mod">
          <ac:chgData name="Hirata, Ryuichi (SEC)" userId="955886f9-285d-4137-bfef-63faad37c40d" providerId="ADAL" clId="{F6022056-D418-4384-AD48-1DB11939B328}" dt="2025-08-28T08:17:11.298" v="24" actId="20577"/>
          <ac:spMkLst>
            <pc:docMk/>
            <pc:sldMk cId="126046802" sldId="2147473940"/>
            <ac:spMk id="3" creationId="{5B42BC98-734A-2BF2-37BF-917320A6AFFE}"/>
          </ac:spMkLst>
        </pc:spChg>
      </pc:sldChg>
      <pc:sldChg chg="modSp mod">
        <pc:chgData name="Hirata, Ryuichi (SEC)" userId="955886f9-285d-4137-bfef-63faad37c40d" providerId="ADAL" clId="{F6022056-D418-4384-AD48-1DB11939B328}" dt="2025-08-28T08:09:51.991" v="18" actId="21"/>
        <pc:sldMkLst>
          <pc:docMk/>
          <pc:sldMk cId="2280728018" sldId="2147473944"/>
        </pc:sldMkLst>
      </pc:sldChg>
      <pc:sldChg chg="modSp mod">
        <pc:chgData name="Hirata, Ryuichi (SEC)" userId="955886f9-285d-4137-bfef-63faad37c40d" providerId="ADAL" clId="{F6022056-D418-4384-AD48-1DB11939B328}" dt="2025-08-28T08:05:44.108" v="4" actId="20577"/>
        <pc:sldMkLst>
          <pc:docMk/>
          <pc:sldMk cId="3872606764" sldId="2147473953"/>
        </pc:sldMkLst>
      </pc:sldChg>
      <pc:sldChg chg="delSp mod">
        <pc:chgData name="Hirata, Ryuichi (SEC)" userId="955886f9-285d-4137-bfef-63faad37c40d" providerId="ADAL" clId="{F6022056-D418-4384-AD48-1DB11939B328}" dt="2025-08-28T08:30:19.835" v="334" actId="478"/>
        <pc:sldMkLst>
          <pc:docMk/>
          <pc:sldMk cId="2507792853" sldId="2147473954"/>
        </pc:sldMkLst>
      </pc:sldChg>
      <pc:sldChg chg="new del">
        <pc:chgData name="Hirata, Ryuichi (SEC)" userId="955886f9-285d-4137-bfef-63faad37c40d" providerId="ADAL" clId="{F6022056-D418-4384-AD48-1DB11939B328}" dt="2025-08-28T08:25:43.760" v="26" actId="2696"/>
        <pc:sldMkLst>
          <pc:docMk/>
          <pc:sldMk cId="194599284" sldId="2147473955"/>
        </pc:sldMkLst>
      </pc:sldChg>
      <pc:sldChg chg="modSp add mod ord">
        <pc:chgData name="Hirata, Ryuichi (SEC)" userId="955886f9-285d-4137-bfef-63faad37c40d" providerId="ADAL" clId="{F6022056-D418-4384-AD48-1DB11939B328}" dt="2025-08-28T08:27:50.327" v="333" actId="20577"/>
        <pc:sldMkLst>
          <pc:docMk/>
          <pc:sldMk cId="4075032610" sldId="2147473955"/>
        </pc:sldMkLst>
      </pc:sldChg>
    </pc:docChg>
  </pc:docChgLst>
  <pc:docChgLst>
    <pc:chgData name="Hirata, Ryuichi (SEC)" userId="955886f9-285d-4137-bfef-63faad37c40d" providerId="ADAL" clId="{554ECCE5-31CD-49A1-9533-DF7D1B74542B}"/>
    <pc:docChg chg="custSel modSld">
      <pc:chgData name="Hirata, Ryuichi (SEC)" userId="955886f9-285d-4137-bfef-63faad37c40d" providerId="ADAL" clId="{554ECCE5-31CD-49A1-9533-DF7D1B74542B}" dt="2025-08-28T03:39:14.396" v="1016" actId="20577"/>
      <pc:docMkLst>
        <pc:docMk/>
      </pc:docMkLst>
      <pc:sldChg chg="modSp">
        <pc:chgData name="Hirata, Ryuichi (SEC)" userId="955886f9-285d-4137-bfef-63faad37c40d" providerId="ADAL" clId="{554ECCE5-31CD-49A1-9533-DF7D1B74542B}" dt="2025-08-28T03:25:27.591" v="0"/>
        <pc:sldMkLst>
          <pc:docMk/>
          <pc:sldMk cId="0" sldId="256"/>
        </pc:sldMkLst>
        <pc:graphicFrameChg chg="mod">
          <ac:chgData name="Hirata, Ryuichi (SEC)" userId="955886f9-285d-4137-bfef-63faad37c40d" providerId="ADAL" clId="{554ECCE5-31CD-49A1-9533-DF7D1B74542B}" dt="2025-08-28T03:25:27.591" v="0"/>
          <ac:graphicFrameMkLst>
            <pc:docMk/>
            <pc:sldMk cId="0" sldId="256"/>
            <ac:graphicFrameMk id="2" creationId="{856B4E07-9D6E-B111-F5CB-A58E65856311}"/>
          </ac:graphicFrameMkLst>
        </pc:graphicFrameChg>
      </pc:sldChg>
      <pc:sldChg chg="addSp modSp mod">
        <pc:chgData name="Hirata, Ryuichi (SEC)" userId="955886f9-285d-4137-bfef-63faad37c40d" providerId="ADAL" clId="{554ECCE5-31CD-49A1-9533-DF7D1B74542B}" dt="2025-08-28T03:36:28.232" v="883" actId="20577"/>
        <pc:sldMkLst>
          <pc:docMk/>
          <pc:sldMk cId="3956310378" sldId="2147473939"/>
        </pc:sldMkLst>
        <pc:spChg chg="mod">
          <ac:chgData name="Hirata, Ryuichi (SEC)" userId="955886f9-285d-4137-bfef-63faad37c40d" providerId="ADAL" clId="{554ECCE5-31CD-49A1-9533-DF7D1B74542B}" dt="2025-08-28T03:36:28.232" v="883" actId="20577"/>
          <ac:spMkLst>
            <pc:docMk/>
            <pc:sldMk cId="3956310378" sldId="2147473939"/>
            <ac:spMk id="3" creationId="{04E70CD8-AA46-8CB5-1B5A-B9CA34D99429}"/>
          </ac:spMkLst>
        </pc:spChg>
        <pc:spChg chg="mod">
          <ac:chgData name="Hirata, Ryuichi (SEC)" userId="955886f9-285d-4137-bfef-63faad37c40d" providerId="ADAL" clId="{554ECCE5-31CD-49A1-9533-DF7D1B74542B}" dt="2025-08-28T03:33:50.418" v="768" actId="1035"/>
          <ac:spMkLst>
            <pc:docMk/>
            <pc:sldMk cId="3956310378" sldId="2147473939"/>
            <ac:spMk id="14" creationId="{5BECCA83-69A4-2C98-EA90-77E771A60B1C}"/>
          </ac:spMkLst>
        </pc:spChg>
        <pc:spChg chg="mod">
          <ac:chgData name="Hirata, Ryuichi (SEC)" userId="955886f9-285d-4137-bfef-63faad37c40d" providerId="ADAL" clId="{554ECCE5-31CD-49A1-9533-DF7D1B74542B}" dt="2025-08-28T03:33:50.418" v="768" actId="1035"/>
          <ac:spMkLst>
            <pc:docMk/>
            <pc:sldMk cId="3956310378" sldId="2147473939"/>
            <ac:spMk id="17" creationId="{191D9211-9378-11B6-6E01-2D910D2EF59D}"/>
          </ac:spMkLst>
        </pc:spChg>
        <pc:spChg chg="add mod">
          <ac:chgData name="Hirata, Ryuichi (SEC)" userId="955886f9-285d-4137-bfef-63faad37c40d" providerId="ADAL" clId="{554ECCE5-31CD-49A1-9533-DF7D1B74542B}" dt="2025-08-28T03:34:16.460" v="795" actId="313"/>
          <ac:spMkLst>
            <pc:docMk/>
            <pc:sldMk cId="3956310378" sldId="2147473939"/>
            <ac:spMk id="20" creationId="{F2A9B8A3-8479-EF41-5F7C-99ED14D678A9}"/>
          </ac:spMkLst>
        </pc:spChg>
        <pc:spChg chg="mod">
          <ac:chgData name="Hirata, Ryuichi (SEC)" userId="955886f9-285d-4137-bfef-63faad37c40d" providerId="ADAL" clId="{554ECCE5-31CD-49A1-9533-DF7D1B74542B}" dt="2025-08-28T03:33:50.418" v="768" actId="1035"/>
          <ac:spMkLst>
            <pc:docMk/>
            <pc:sldMk cId="3956310378" sldId="2147473939"/>
            <ac:spMk id="22" creationId="{75C1E06B-9238-D189-D366-0443F1D14216}"/>
          </ac:spMkLst>
        </pc:spChg>
        <pc:spChg chg="mod">
          <ac:chgData name="Hirata, Ryuichi (SEC)" userId="955886f9-285d-4137-bfef-63faad37c40d" providerId="ADAL" clId="{554ECCE5-31CD-49A1-9533-DF7D1B74542B}" dt="2025-08-28T03:33:50.418" v="768" actId="1035"/>
          <ac:spMkLst>
            <pc:docMk/>
            <pc:sldMk cId="3956310378" sldId="2147473939"/>
            <ac:spMk id="23" creationId="{5DD1525E-2204-1B60-A436-16CDCABA3D22}"/>
          </ac:spMkLst>
        </pc:spChg>
        <pc:spChg chg="mod">
          <ac:chgData name="Hirata, Ryuichi (SEC)" userId="955886f9-285d-4137-bfef-63faad37c40d" providerId="ADAL" clId="{554ECCE5-31CD-49A1-9533-DF7D1B74542B}" dt="2025-08-28T03:33:50.418" v="768" actId="1035"/>
          <ac:spMkLst>
            <pc:docMk/>
            <pc:sldMk cId="3956310378" sldId="2147473939"/>
            <ac:spMk id="26" creationId="{875BADD3-50D4-B896-54EC-C496C9AD2DD7}"/>
          </ac:spMkLst>
        </pc:spChg>
        <pc:spChg chg="add mod">
          <ac:chgData name="Hirata, Ryuichi (SEC)" userId="955886f9-285d-4137-bfef-63faad37c40d" providerId="ADAL" clId="{554ECCE5-31CD-49A1-9533-DF7D1B74542B}" dt="2025-08-28T03:33:35.552" v="710" actId="1076"/>
          <ac:spMkLst>
            <pc:docMk/>
            <pc:sldMk cId="3956310378" sldId="2147473939"/>
            <ac:spMk id="27" creationId="{89C790C2-BC1F-FA67-3845-4D15712C3D06}"/>
          </ac:spMkLst>
        </pc:spChg>
        <pc:spChg chg="mod">
          <ac:chgData name="Hirata, Ryuichi (SEC)" userId="955886f9-285d-4137-bfef-63faad37c40d" providerId="ADAL" clId="{554ECCE5-31CD-49A1-9533-DF7D1B74542B}" dt="2025-08-28T03:33:50.418" v="768" actId="1035"/>
          <ac:spMkLst>
            <pc:docMk/>
            <pc:sldMk cId="3956310378" sldId="2147473939"/>
            <ac:spMk id="29" creationId="{252F6AE1-D12C-70CF-B5CE-AA9D4EB1FA95}"/>
          </ac:spMkLst>
        </pc:spChg>
        <pc:spChg chg="add mod">
          <ac:chgData name="Hirata, Ryuichi (SEC)" userId="955886f9-285d-4137-bfef-63faad37c40d" providerId="ADAL" clId="{554ECCE5-31CD-49A1-9533-DF7D1B74542B}" dt="2025-08-28T03:34:20.364" v="806" actId="20577"/>
          <ac:spMkLst>
            <pc:docMk/>
            <pc:sldMk cId="3956310378" sldId="2147473939"/>
            <ac:spMk id="32" creationId="{FD14131A-A55A-A4B0-AAB9-70D6E1BAF755}"/>
          </ac:spMkLst>
        </pc:spChg>
        <pc:spChg chg="mod">
          <ac:chgData name="Hirata, Ryuichi (SEC)" userId="955886f9-285d-4137-bfef-63faad37c40d" providerId="ADAL" clId="{554ECCE5-31CD-49A1-9533-DF7D1B74542B}" dt="2025-08-28T03:33:50.418" v="768" actId="1035"/>
          <ac:spMkLst>
            <pc:docMk/>
            <pc:sldMk cId="3956310378" sldId="2147473939"/>
            <ac:spMk id="34" creationId="{EBD3EEAF-2148-380D-FF0F-F09117B56F70}"/>
          </ac:spMkLst>
        </pc:spChg>
        <pc:spChg chg="add mod">
          <ac:chgData name="Hirata, Ryuichi (SEC)" userId="955886f9-285d-4137-bfef-63faad37c40d" providerId="ADAL" clId="{554ECCE5-31CD-49A1-9533-DF7D1B74542B}" dt="2025-08-28T03:34:30.572" v="808" actId="1076"/>
          <ac:spMkLst>
            <pc:docMk/>
            <pc:sldMk cId="3956310378" sldId="2147473939"/>
            <ac:spMk id="35" creationId="{C6685009-A132-1A07-34A5-402CC9C138DF}"/>
          </ac:spMkLst>
        </pc:spChg>
        <pc:cxnChg chg="add mod">
          <ac:chgData name="Hirata, Ryuichi (SEC)" userId="955886f9-285d-4137-bfef-63faad37c40d" providerId="ADAL" clId="{554ECCE5-31CD-49A1-9533-DF7D1B74542B}" dt="2025-08-28T03:33:35.552" v="710" actId="1076"/>
          <ac:cxnSpMkLst>
            <pc:docMk/>
            <pc:sldMk cId="3956310378" sldId="2147473939"/>
            <ac:cxnSpMk id="15" creationId="{0BC4AD6F-A078-377E-81C8-E0E9B46D5B5C}"/>
          </ac:cxnSpMkLst>
        </pc:cxnChg>
        <pc:cxnChg chg="mod">
          <ac:chgData name="Hirata, Ryuichi (SEC)" userId="955886f9-285d-4137-bfef-63faad37c40d" providerId="ADAL" clId="{554ECCE5-31CD-49A1-9533-DF7D1B74542B}" dt="2025-08-28T03:33:50.418" v="768" actId="1035"/>
          <ac:cxnSpMkLst>
            <pc:docMk/>
            <pc:sldMk cId="3956310378" sldId="2147473939"/>
            <ac:cxnSpMk id="18" creationId="{2F6D59C0-5DF6-AE89-F7BF-5F5CCB05F3DB}"/>
          </ac:cxnSpMkLst>
        </pc:cxnChg>
        <pc:cxnChg chg="mod">
          <ac:chgData name="Hirata, Ryuichi (SEC)" userId="955886f9-285d-4137-bfef-63faad37c40d" providerId="ADAL" clId="{554ECCE5-31CD-49A1-9533-DF7D1B74542B}" dt="2025-08-28T03:33:50.418" v="768" actId="1035"/>
          <ac:cxnSpMkLst>
            <pc:docMk/>
            <pc:sldMk cId="3956310378" sldId="2147473939"/>
            <ac:cxnSpMk id="19" creationId="{10A2E96A-2340-E808-1521-F9E97E86DB27}"/>
          </ac:cxnSpMkLst>
        </pc:cxnChg>
        <pc:cxnChg chg="add mod">
          <ac:chgData name="Hirata, Ryuichi (SEC)" userId="955886f9-285d-4137-bfef-63faad37c40d" providerId="ADAL" clId="{554ECCE5-31CD-49A1-9533-DF7D1B74542B}" dt="2025-08-28T03:33:35.552" v="710" actId="1076"/>
          <ac:cxnSpMkLst>
            <pc:docMk/>
            <pc:sldMk cId="3956310378" sldId="2147473939"/>
            <ac:cxnSpMk id="25" creationId="{82D324DE-37D6-9676-AF57-6DAC63B972A5}"/>
          </ac:cxnSpMkLst>
        </pc:cxnChg>
        <pc:cxnChg chg="mod">
          <ac:chgData name="Hirata, Ryuichi (SEC)" userId="955886f9-285d-4137-bfef-63faad37c40d" providerId="ADAL" clId="{554ECCE5-31CD-49A1-9533-DF7D1B74542B}" dt="2025-08-28T03:33:50.418" v="768" actId="1035"/>
          <ac:cxnSpMkLst>
            <pc:docMk/>
            <pc:sldMk cId="3956310378" sldId="2147473939"/>
            <ac:cxnSpMk id="28" creationId="{FAB837E3-3A85-3B16-35AD-F9D556C3B694}"/>
          </ac:cxnSpMkLst>
        </pc:cxnChg>
        <pc:cxnChg chg="add mod">
          <ac:chgData name="Hirata, Ryuichi (SEC)" userId="955886f9-285d-4137-bfef-63faad37c40d" providerId="ADAL" clId="{554ECCE5-31CD-49A1-9533-DF7D1B74542B}" dt="2025-08-28T03:34:14.195" v="794" actId="1076"/>
          <ac:cxnSpMkLst>
            <pc:docMk/>
            <pc:sldMk cId="3956310378" sldId="2147473939"/>
            <ac:cxnSpMk id="30" creationId="{57901CB5-731E-670B-0782-B2176E9CC745}"/>
          </ac:cxnSpMkLst>
        </pc:cxnChg>
        <pc:cxnChg chg="add mod">
          <ac:chgData name="Hirata, Ryuichi (SEC)" userId="955886f9-285d-4137-bfef-63faad37c40d" providerId="ADAL" clId="{554ECCE5-31CD-49A1-9533-DF7D1B74542B}" dt="2025-08-28T03:34:41.750" v="809" actId="196"/>
          <ac:cxnSpMkLst>
            <pc:docMk/>
            <pc:sldMk cId="3956310378" sldId="2147473939"/>
            <ac:cxnSpMk id="33" creationId="{D724EFB8-62FC-E4D8-75CA-C337A39EDE18}"/>
          </ac:cxnSpMkLst>
        </pc:cxnChg>
      </pc:sldChg>
      <pc:sldChg chg="addSp delSp modSp mod">
        <pc:chgData name="Hirata, Ryuichi (SEC)" userId="955886f9-285d-4137-bfef-63faad37c40d" providerId="ADAL" clId="{554ECCE5-31CD-49A1-9533-DF7D1B74542B}" dt="2025-08-28T03:28:04.960" v="110" actId="478"/>
        <pc:sldMkLst>
          <pc:docMk/>
          <pc:sldMk cId="1209968437" sldId="2147473943"/>
        </pc:sldMkLst>
      </pc:sldChg>
      <pc:sldChg chg="addSp modSp mod">
        <pc:chgData name="Hirata, Ryuichi (SEC)" userId="955886f9-285d-4137-bfef-63faad37c40d" providerId="ADAL" clId="{554ECCE5-31CD-49A1-9533-DF7D1B74542B}" dt="2025-08-28T03:27:37.152" v="46" actId="20577"/>
        <pc:sldMkLst>
          <pc:docMk/>
          <pc:sldMk cId="2280728018" sldId="2147473944"/>
        </pc:sldMkLst>
      </pc:sldChg>
      <pc:sldChg chg="addSp modSp mod">
        <pc:chgData name="Hirata, Ryuichi (SEC)" userId="955886f9-285d-4137-bfef-63faad37c40d" providerId="ADAL" clId="{554ECCE5-31CD-49A1-9533-DF7D1B74542B}" dt="2025-08-28T03:33:18.069" v="708" actId="313"/>
        <pc:sldMkLst>
          <pc:docMk/>
          <pc:sldMk cId="2925621873" sldId="2147473951"/>
        </pc:sldMkLst>
        <pc:spChg chg="mod">
          <ac:chgData name="Hirata, Ryuichi (SEC)" userId="955886f9-285d-4137-bfef-63faad37c40d" providerId="ADAL" clId="{554ECCE5-31CD-49A1-9533-DF7D1B74542B}" dt="2025-08-28T03:33:18.069" v="708" actId="313"/>
          <ac:spMkLst>
            <pc:docMk/>
            <pc:sldMk cId="2925621873" sldId="2147473951"/>
            <ac:spMk id="3" creationId="{9A56A1D1-93E0-1BDC-E57C-7ED7A3AF2FB6}"/>
          </ac:spMkLst>
        </pc:spChg>
      </pc:sldChg>
      <pc:sldChg chg="modSp mod">
        <pc:chgData name="Hirata, Ryuichi (SEC)" userId="955886f9-285d-4137-bfef-63faad37c40d" providerId="ADAL" clId="{554ECCE5-31CD-49A1-9533-DF7D1B74542B}" dt="2025-08-28T03:39:14.396" v="1016" actId="20577"/>
        <pc:sldMkLst>
          <pc:docMk/>
          <pc:sldMk cId="3872606764" sldId="2147473953"/>
        </pc:sldMkLst>
      </pc:sldChg>
      <pc:sldChg chg="modSp mod">
        <pc:chgData name="Hirata, Ryuichi (SEC)" userId="955886f9-285d-4137-bfef-63faad37c40d" providerId="ADAL" clId="{554ECCE5-31CD-49A1-9533-DF7D1B74542B}" dt="2025-08-28T03:35:15.062" v="842" actId="20577"/>
        <pc:sldMkLst>
          <pc:docMk/>
          <pc:sldMk cId="2507792853" sldId="2147473954"/>
        </pc:sldMkLst>
      </pc:sldChg>
    </pc:docChg>
  </pc:docChgLst>
  <pc:docChgLst>
    <pc:chgData name="Hirata, Ryuichi (SEC)" userId="955886f9-285d-4137-bfef-63faad37c40d" providerId="ADAL" clId="{EC88E9CB-E3AF-4B4D-BC25-D20D5B3D7CE9}"/>
    <pc:docChg chg="addSld delSld modSld delMainMaster modMainMaster delSection modSection">
      <pc:chgData name="Hirata, Ryuichi (SEC)" userId="955886f9-285d-4137-bfef-63faad37c40d" providerId="ADAL" clId="{EC88E9CB-E3AF-4B4D-BC25-D20D5B3D7CE9}" dt="2024-01-16T15:35:22.521" v="55" actId="20577"/>
      <pc:docMkLst>
        <pc:docMk/>
      </pc:docMkLst>
      <pc:sldChg chg="modSp mod">
        <pc:chgData name="Hirata, Ryuichi (SEC)" userId="955886f9-285d-4137-bfef-63faad37c40d" providerId="ADAL" clId="{EC88E9CB-E3AF-4B4D-BC25-D20D5B3D7CE9}" dt="2024-01-16T15:35:22.521" v="55" actId="20577"/>
        <pc:sldMkLst>
          <pc:docMk/>
          <pc:sldMk cId="1597376291" sldId="293"/>
        </pc:sldMkLst>
      </pc:sldChg>
      <pc:sldChg chg="modSp mod">
        <pc:chgData name="Hirata, Ryuichi (SEC)" userId="955886f9-285d-4137-bfef-63faad37c40d" providerId="ADAL" clId="{EC88E9CB-E3AF-4B4D-BC25-D20D5B3D7CE9}" dt="2024-01-16T15:30:38.157" v="27" actId="20577"/>
        <pc:sldMkLst>
          <pc:docMk/>
          <pc:sldMk cId="3980881672" sldId="294"/>
        </pc:sldMkLst>
      </pc:sldChg>
      <pc:sldChg chg="modSp new mod">
        <pc:chgData name="Hirata, Ryuichi (SEC)" userId="955886f9-285d-4137-bfef-63faad37c40d" providerId="ADAL" clId="{EC88E9CB-E3AF-4B4D-BC25-D20D5B3D7CE9}" dt="2024-01-16T15:31:09.848" v="44" actId="20577"/>
        <pc:sldMkLst>
          <pc:docMk/>
          <pc:sldMk cId="2984552677" sldId="295"/>
        </pc:sldMkLst>
      </pc:sldChg>
      <pc:sldChg chg="del">
        <pc:chgData name="Hirata, Ryuichi (SEC)" userId="955886f9-285d-4137-bfef-63faad37c40d" providerId="ADAL" clId="{EC88E9CB-E3AF-4B4D-BC25-D20D5B3D7CE9}" dt="2024-01-16T15:26:43.980" v="0" actId="18676"/>
        <pc:sldMkLst>
          <pc:docMk/>
          <pc:sldMk cId="2283623507" sldId="301"/>
        </pc:sldMkLst>
      </pc:sldChg>
      <pc:sldChg chg="del">
        <pc:chgData name="Hirata, Ryuichi (SEC)" userId="955886f9-285d-4137-bfef-63faad37c40d" providerId="ADAL" clId="{EC88E9CB-E3AF-4B4D-BC25-D20D5B3D7CE9}" dt="2024-01-16T15:26:43.980" v="0" actId="18676"/>
        <pc:sldMkLst>
          <pc:docMk/>
          <pc:sldMk cId="3641143389" sldId="302"/>
        </pc:sldMkLst>
      </pc:sldChg>
      <pc:sldChg chg="del">
        <pc:chgData name="Hirata, Ryuichi (SEC)" userId="955886f9-285d-4137-bfef-63faad37c40d" providerId="ADAL" clId="{EC88E9CB-E3AF-4B4D-BC25-D20D5B3D7CE9}" dt="2024-01-16T15:26:43.980" v="0" actId="18676"/>
        <pc:sldMkLst>
          <pc:docMk/>
          <pc:sldMk cId="3989689201" sldId="303"/>
        </pc:sldMkLst>
      </pc:sldChg>
      <pc:sldChg chg="del">
        <pc:chgData name="Hirata, Ryuichi (SEC)" userId="955886f9-285d-4137-bfef-63faad37c40d" providerId="ADAL" clId="{EC88E9CB-E3AF-4B4D-BC25-D20D5B3D7CE9}" dt="2024-01-16T15:26:43.980" v="0" actId="18676"/>
        <pc:sldMkLst>
          <pc:docMk/>
          <pc:sldMk cId="3112040221" sldId="304"/>
        </pc:sldMkLst>
      </pc:sldChg>
      <pc:sldChg chg="del">
        <pc:chgData name="Hirata, Ryuichi (SEC)" userId="955886f9-285d-4137-bfef-63faad37c40d" providerId="ADAL" clId="{EC88E9CB-E3AF-4B4D-BC25-D20D5B3D7CE9}" dt="2024-01-16T15:26:43.980" v="0" actId="18676"/>
        <pc:sldMkLst>
          <pc:docMk/>
          <pc:sldMk cId="2719389330" sldId="306"/>
        </pc:sldMkLst>
      </pc:sldChg>
      <pc:sldChg chg="del">
        <pc:chgData name="Hirata, Ryuichi (SEC)" userId="955886f9-285d-4137-bfef-63faad37c40d" providerId="ADAL" clId="{EC88E9CB-E3AF-4B4D-BC25-D20D5B3D7CE9}" dt="2024-01-16T15:26:43.980" v="0" actId="18676"/>
        <pc:sldMkLst>
          <pc:docMk/>
          <pc:sldMk cId="3144404592" sldId="307"/>
        </pc:sldMkLst>
      </pc:sldChg>
      <pc:sldChg chg="del">
        <pc:chgData name="Hirata, Ryuichi (SEC)" userId="955886f9-285d-4137-bfef-63faad37c40d" providerId="ADAL" clId="{EC88E9CB-E3AF-4B4D-BC25-D20D5B3D7CE9}" dt="2024-01-16T15:26:43.980" v="0" actId="18676"/>
        <pc:sldMkLst>
          <pc:docMk/>
          <pc:sldMk cId="3313524999" sldId="333"/>
        </pc:sldMkLst>
      </pc:sldChg>
      <pc:sldChg chg="del">
        <pc:chgData name="Hirata, Ryuichi (SEC)" userId="955886f9-285d-4137-bfef-63faad37c40d" providerId="ADAL" clId="{EC88E9CB-E3AF-4B4D-BC25-D20D5B3D7CE9}" dt="2024-01-16T15:26:43.980" v="0" actId="18676"/>
        <pc:sldMkLst>
          <pc:docMk/>
          <pc:sldMk cId="297766792" sldId="334"/>
        </pc:sldMkLst>
      </pc:sldChg>
      <pc:sldChg chg="del">
        <pc:chgData name="Hirata, Ryuichi (SEC)" userId="955886f9-285d-4137-bfef-63faad37c40d" providerId="ADAL" clId="{EC88E9CB-E3AF-4B4D-BC25-D20D5B3D7CE9}" dt="2024-01-16T15:26:43.980" v="0" actId="18676"/>
        <pc:sldMkLst>
          <pc:docMk/>
          <pc:sldMk cId="3880703970" sldId="335"/>
        </pc:sldMkLst>
      </pc:sldChg>
      <pc:sldChg chg="del">
        <pc:chgData name="Hirata, Ryuichi (SEC)" userId="955886f9-285d-4137-bfef-63faad37c40d" providerId="ADAL" clId="{EC88E9CB-E3AF-4B4D-BC25-D20D5B3D7CE9}" dt="2024-01-16T15:26:43.980" v="0" actId="18676"/>
        <pc:sldMkLst>
          <pc:docMk/>
          <pc:sldMk cId="3160898113" sldId="336"/>
        </pc:sldMkLst>
      </pc:sldChg>
      <pc:sldChg chg="del">
        <pc:chgData name="Hirata, Ryuichi (SEC)" userId="955886f9-285d-4137-bfef-63faad37c40d" providerId="ADAL" clId="{EC88E9CB-E3AF-4B4D-BC25-D20D5B3D7CE9}" dt="2024-01-16T15:26:43.980" v="0" actId="18676"/>
        <pc:sldMkLst>
          <pc:docMk/>
          <pc:sldMk cId="0" sldId="351"/>
        </pc:sldMkLst>
      </pc:sldChg>
      <pc:sldChg chg="del">
        <pc:chgData name="Hirata, Ryuichi (SEC)" userId="955886f9-285d-4137-bfef-63faad37c40d" providerId="ADAL" clId="{EC88E9CB-E3AF-4B4D-BC25-D20D5B3D7CE9}" dt="2024-01-16T15:26:43.980" v="0" actId="18676"/>
        <pc:sldMkLst>
          <pc:docMk/>
          <pc:sldMk cId="2296998684" sldId="1013"/>
        </pc:sldMkLst>
      </pc:sldChg>
      <pc:sldChg chg="del">
        <pc:chgData name="Hirata, Ryuichi (SEC)" userId="955886f9-285d-4137-bfef-63faad37c40d" providerId="ADAL" clId="{EC88E9CB-E3AF-4B4D-BC25-D20D5B3D7CE9}" dt="2024-01-16T15:26:43.980" v="0" actId="18676"/>
        <pc:sldMkLst>
          <pc:docMk/>
          <pc:sldMk cId="745031768" sldId="1014"/>
        </pc:sldMkLst>
      </pc:sldChg>
      <pc:sldChg chg="del">
        <pc:chgData name="Hirata, Ryuichi (SEC)" userId="955886f9-285d-4137-bfef-63faad37c40d" providerId="ADAL" clId="{EC88E9CB-E3AF-4B4D-BC25-D20D5B3D7CE9}" dt="2024-01-16T15:26:43.980" v="0" actId="18676"/>
        <pc:sldMkLst>
          <pc:docMk/>
          <pc:sldMk cId="1374182163" sldId="1015"/>
        </pc:sldMkLst>
      </pc:sldChg>
      <pc:sldChg chg="del">
        <pc:chgData name="Hirata, Ryuichi (SEC)" userId="955886f9-285d-4137-bfef-63faad37c40d" providerId="ADAL" clId="{EC88E9CB-E3AF-4B4D-BC25-D20D5B3D7CE9}" dt="2024-01-16T15:26:43.980" v="0" actId="18676"/>
        <pc:sldMkLst>
          <pc:docMk/>
          <pc:sldMk cId="1423276539" sldId="1018"/>
        </pc:sldMkLst>
      </pc:sldChg>
      <pc:sldChg chg="del">
        <pc:chgData name="Hirata, Ryuichi (SEC)" userId="955886f9-285d-4137-bfef-63faad37c40d" providerId="ADAL" clId="{EC88E9CB-E3AF-4B4D-BC25-D20D5B3D7CE9}" dt="2024-01-16T15:26:43.980" v="0" actId="18676"/>
        <pc:sldMkLst>
          <pc:docMk/>
          <pc:sldMk cId="2747848179" sldId="1293"/>
        </pc:sldMkLst>
      </pc:sldChg>
      <pc:sldChg chg="del">
        <pc:chgData name="Hirata, Ryuichi (SEC)" userId="955886f9-285d-4137-bfef-63faad37c40d" providerId="ADAL" clId="{EC88E9CB-E3AF-4B4D-BC25-D20D5B3D7CE9}" dt="2024-01-16T15:26:43.980" v="0" actId="18676"/>
        <pc:sldMkLst>
          <pc:docMk/>
          <pc:sldMk cId="2189449108" sldId="1294"/>
        </pc:sldMkLst>
      </pc:sldChg>
      <pc:sldChg chg="del">
        <pc:chgData name="Hirata, Ryuichi (SEC)" userId="955886f9-285d-4137-bfef-63faad37c40d" providerId="ADAL" clId="{EC88E9CB-E3AF-4B4D-BC25-D20D5B3D7CE9}" dt="2024-01-16T15:26:43.980" v="0" actId="18676"/>
        <pc:sldMkLst>
          <pc:docMk/>
          <pc:sldMk cId="2800919492" sldId="1295"/>
        </pc:sldMkLst>
      </pc:sldChg>
      <pc:sldChg chg="del">
        <pc:chgData name="Hirata, Ryuichi (SEC)" userId="955886f9-285d-4137-bfef-63faad37c40d" providerId="ADAL" clId="{EC88E9CB-E3AF-4B4D-BC25-D20D5B3D7CE9}" dt="2024-01-16T15:26:43.980" v="0" actId="18676"/>
        <pc:sldMkLst>
          <pc:docMk/>
          <pc:sldMk cId="4045845716" sldId="1296"/>
        </pc:sldMkLst>
      </pc:sldChg>
      <pc:sldMasterChg chg="modSp mod">
        <pc:chgData name="Hirata, Ryuichi (SEC)" userId="955886f9-285d-4137-bfef-63faad37c40d" providerId="ADAL" clId="{EC88E9CB-E3AF-4B4D-BC25-D20D5B3D7CE9}" dt="2024-01-16T15:31:24.840" v="46" actId="20577"/>
        <pc:sldMasterMkLst>
          <pc:docMk/>
          <pc:sldMasterMk cId="0" sldId="2147483648"/>
        </pc:sldMasterMkLst>
      </pc:sldMasterChg>
      <pc:sldMasterChg chg="del delSldLayout">
        <pc:chgData name="Hirata, Ryuichi (SEC)" userId="955886f9-285d-4137-bfef-63faad37c40d" providerId="ADAL" clId="{EC88E9CB-E3AF-4B4D-BC25-D20D5B3D7CE9}" dt="2024-01-16T15:26:43.980" v="0" actId="18676"/>
        <pc:sldMasterMkLst>
          <pc:docMk/>
          <pc:sldMasterMk cId="380826508" sldId="2147483660"/>
        </pc:sldMasterMkLst>
        <pc:sldLayoutChg chg="del">
          <pc:chgData name="Hirata, Ryuichi (SEC)" userId="955886f9-285d-4137-bfef-63faad37c40d" providerId="ADAL" clId="{EC88E9CB-E3AF-4B4D-BC25-D20D5B3D7CE9}" dt="2024-01-16T15:26:43.980" v="0" actId="18676"/>
          <pc:sldLayoutMkLst>
            <pc:docMk/>
            <pc:sldMasterMk cId="380826508" sldId="2147483660"/>
            <pc:sldLayoutMk cId="4148268213" sldId="2147483661"/>
          </pc:sldLayoutMkLst>
        </pc:sldLayoutChg>
        <pc:sldLayoutChg chg="del">
          <pc:chgData name="Hirata, Ryuichi (SEC)" userId="955886f9-285d-4137-bfef-63faad37c40d" providerId="ADAL" clId="{EC88E9CB-E3AF-4B4D-BC25-D20D5B3D7CE9}" dt="2024-01-16T15:26:43.980" v="0" actId="18676"/>
          <pc:sldLayoutMkLst>
            <pc:docMk/>
            <pc:sldMasterMk cId="380826508" sldId="2147483660"/>
            <pc:sldLayoutMk cId="2291996474" sldId="2147483662"/>
          </pc:sldLayoutMkLst>
        </pc:sldLayoutChg>
        <pc:sldLayoutChg chg="del">
          <pc:chgData name="Hirata, Ryuichi (SEC)" userId="955886f9-285d-4137-bfef-63faad37c40d" providerId="ADAL" clId="{EC88E9CB-E3AF-4B4D-BC25-D20D5B3D7CE9}" dt="2024-01-16T15:26:43.980" v="0" actId="18676"/>
          <pc:sldLayoutMkLst>
            <pc:docMk/>
            <pc:sldMasterMk cId="380826508" sldId="2147483660"/>
            <pc:sldLayoutMk cId="2168681063" sldId="2147483663"/>
          </pc:sldLayoutMkLst>
        </pc:sldLayoutChg>
        <pc:sldLayoutChg chg="del">
          <pc:chgData name="Hirata, Ryuichi (SEC)" userId="955886f9-285d-4137-bfef-63faad37c40d" providerId="ADAL" clId="{EC88E9CB-E3AF-4B4D-BC25-D20D5B3D7CE9}" dt="2024-01-16T15:26:43.980" v="0" actId="18676"/>
          <pc:sldLayoutMkLst>
            <pc:docMk/>
            <pc:sldMasterMk cId="380826508" sldId="2147483660"/>
            <pc:sldLayoutMk cId="1380590068" sldId="2147483664"/>
          </pc:sldLayoutMkLst>
        </pc:sldLayoutChg>
        <pc:sldLayoutChg chg="del">
          <pc:chgData name="Hirata, Ryuichi (SEC)" userId="955886f9-285d-4137-bfef-63faad37c40d" providerId="ADAL" clId="{EC88E9CB-E3AF-4B4D-BC25-D20D5B3D7CE9}" dt="2024-01-16T15:26:43.980" v="0" actId="18676"/>
          <pc:sldLayoutMkLst>
            <pc:docMk/>
            <pc:sldMasterMk cId="380826508" sldId="2147483660"/>
            <pc:sldLayoutMk cId="3459766577" sldId="2147483665"/>
          </pc:sldLayoutMkLst>
        </pc:sldLayoutChg>
        <pc:sldLayoutChg chg="del">
          <pc:chgData name="Hirata, Ryuichi (SEC)" userId="955886f9-285d-4137-bfef-63faad37c40d" providerId="ADAL" clId="{EC88E9CB-E3AF-4B4D-BC25-D20D5B3D7CE9}" dt="2024-01-16T15:26:43.980" v="0" actId="18676"/>
          <pc:sldLayoutMkLst>
            <pc:docMk/>
            <pc:sldMasterMk cId="380826508" sldId="2147483660"/>
            <pc:sldLayoutMk cId="406322944" sldId="2147483666"/>
          </pc:sldLayoutMkLst>
        </pc:sldLayoutChg>
        <pc:sldLayoutChg chg="del">
          <pc:chgData name="Hirata, Ryuichi (SEC)" userId="955886f9-285d-4137-bfef-63faad37c40d" providerId="ADAL" clId="{EC88E9CB-E3AF-4B4D-BC25-D20D5B3D7CE9}" dt="2024-01-16T15:26:43.980" v="0" actId="18676"/>
          <pc:sldLayoutMkLst>
            <pc:docMk/>
            <pc:sldMasterMk cId="380826508" sldId="2147483660"/>
            <pc:sldLayoutMk cId="1435402250" sldId="2147483667"/>
          </pc:sldLayoutMkLst>
        </pc:sldLayoutChg>
        <pc:sldLayoutChg chg="del">
          <pc:chgData name="Hirata, Ryuichi (SEC)" userId="955886f9-285d-4137-bfef-63faad37c40d" providerId="ADAL" clId="{EC88E9CB-E3AF-4B4D-BC25-D20D5B3D7CE9}" dt="2024-01-16T15:26:43.980" v="0" actId="18676"/>
          <pc:sldLayoutMkLst>
            <pc:docMk/>
            <pc:sldMasterMk cId="380826508" sldId="2147483660"/>
            <pc:sldLayoutMk cId="352816589" sldId="2147483668"/>
          </pc:sldLayoutMkLst>
        </pc:sldLayoutChg>
        <pc:sldLayoutChg chg="del">
          <pc:chgData name="Hirata, Ryuichi (SEC)" userId="955886f9-285d-4137-bfef-63faad37c40d" providerId="ADAL" clId="{EC88E9CB-E3AF-4B4D-BC25-D20D5B3D7CE9}" dt="2024-01-16T15:26:43.980" v="0" actId="18676"/>
          <pc:sldLayoutMkLst>
            <pc:docMk/>
            <pc:sldMasterMk cId="380826508" sldId="2147483660"/>
            <pc:sldLayoutMk cId="2314400434" sldId="2147483669"/>
          </pc:sldLayoutMkLst>
        </pc:sldLayoutChg>
      </pc:sldMasterChg>
      <pc:sldMasterChg chg="del delSldLayout">
        <pc:chgData name="Hirata, Ryuichi (SEC)" userId="955886f9-285d-4137-bfef-63faad37c40d" providerId="ADAL" clId="{EC88E9CB-E3AF-4B4D-BC25-D20D5B3D7CE9}" dt="2024-01-16T15:26:43.980" v="0" actId="18676"/>
        <pc:sldMasterMkLst>
          <pc:docMk/>
          <pc:sldMasterMk cId="2022494893" sldId="2147483682"/>
        </pc:sldMasterMkLst>
        <pc:sldLayoutChg chg="del">
          <pc:chgData name="Hirata, Ryuichi (SEC)" userId="955886f9-285d-4137-bfef-63faad37c40d" providerId="ADAL" clId="{EC88E9CB-E3AF-4B4D-BC25-D20D5B3D7CE9}" dt="2024-01-16T15:26:43.980" v="0" actId="18676"/>
          <pc:sldLayoutMkLst>
            <pc:docMk/>
            <pc:sldMasterMk cId="2022494893" sldId="2147483682"/>
            <pc:sldLayoutMk cId="3212174753" sldId="2147483683"/>
          </pc:sldLayoutMkLst>
        </pc:sldLayoutChg>
        <pc:sldLayoutChg chg="del">
          <pc:chgData name="Hirata, Ryuichi (SEC)" userId="955886f9-285d-4137-bfef-63faad37c40d" providerId="ADAL" clId="{EC88E9CB-E3AF-4B4D-BC25-D20D5B3D7CE9}" dt="2024-01-16T15:26:43.980" v="0" actId="18676"/>
          <pc:sldLayoutMkLst>
            <pc:docMk/>
            <pc:sldMasterMk cId="2022494893" sldId="2147483682"/>
            <pc:sldLayoutMk cId="2455871030" sldId="2147483684"/>
          </pc:sldLayoutMkLst>
        </pc:sldLayoutChg>
      </pc:sldMasterChg>
      <pc:sldMasterChg chg="del delSldLayout">
        <pc:chgData name="Hirata, Ryuichi (SEC)" userId="955886f9-285d-4137-bfef-63faad37c40d" providerId="ADAL" clId="{EC88E9CB-E3AF-4B4D-BC25-D20D5B3D7CE9}" dt="2024-01-16T15:26:43.980" v="0" actId="18676"/>
        <pc:sldMasterMkLst>
          <pc:docMk/>
          <pc:sldMasterMk cId="2201780611" sldId="2147483685"/>
        </pc:sldMasterMkLst>
        <pc:sldLayoutChg chg="del">
          <pc:chgData name="Hirata, Ryuichi (SEC)" userId="955886f9-285d-4137-bfef-63faad37c40d" providerId="ADAL" clId="{EC88E9CB-E3AF-4B4D-BC25-D20D5B3D7CE9}" dt="2024-01-16T15:26:43.980" v="0" actId="18676"/>
          <pc:sldLayoutMkLst>
            <pc:docMk/>
            <pc:sldMasterMk cId="2201780611" sldId="2147483685"/>
            <pc:sldLayoutMk cId="2439328943" sldId="2147483686"/>
          </pc:sldLayoutMkLst>
        </pc:sldLayoutChg>
        <pc:sldLayoutChg chg="del">
          <pc:chgData name="Hirata, Ryuichi (SEC)" userId="955886f9-285d-4137-bfef-63faad37c40d" providerId="ADAL" clId="{EC88E9CB-E3AF-4B4D-BC25-D20D5B3D7CE9}" dt="2024-01-16T15:26:43.980" v="0" actId="18676"/>
          <pc:sldLayoutMkLst>
            <pc:docMk/>
            <pc:sldMasterMk cId="2201780611" sldId="2147483685"/>
            <pc:sldLayoutMk cId="3648563165" sldId="2147483687"/>
          </pc:sldLayoutMkLst>
        </pc:sldLayoutChg>
      </pc:sldMasterChg>
      <pc:sldMasterChg chg="del delSldLayout">
        <pc:chgData name="Hirata, Ryuichi (SEC)" userId="955886f9-285d-4137-bfef-63faad37c40d" providerId="ADAL" clId="{EC88E9CB-E3AF-4B4D-BC25-D20D5B3D7CE9}" dt="2024-01-16T15:26:43.980" v="0" actId="18676"/>
        <pc:sldMasterMkLst>
          <pc:docMk/>
          <pc:sldMasterMk cId="1133361343" sldId="2147483688"/>
        </pc:sldMasterMkLst>
        <pc:sldLayoutChg chg="del">
          <pc:chgData name="Hirata, Ryuichi (SEC)" userId="955886f9-285d-4137-bfef-63faad37c40d" providerId="ADAL" clId="{EC88E9CB-E3AF-4B4D-BC25-D20D5B3D7CE9}" dt="2024-01-16T15:26:43.980" v="0" actId="18676"/>
          <pc:sldLayoutMkLst>
            <pc:docMk/>
            <pc:sldMasterMk cId="1133361343" sldId="2147483688"/>
            <pc:sldLayoutMk cId="3413536848" sldId="2147483689"/>
          </pc:sldLayoutMkLst>
        </pc:sldLayoutChg>
        <pc:sldLayoutChg chg="del">
          <pc:chgData name="Hirata, Ryuichi (SEC)" userId="955886f9-285d-4137-bfef-63faad37c40d" providerId="ADAL" clId="{EC88E9CB-E3AF-4B4D-BC25-D20D5B3D7CE9}" dt="2024-01-16T15:26:43.980" v="0" actId="18676"/>
          <pc:sldLayoutMkLst>
            <pc:docMk/>
            <pc:sldMasterMk cId="1133361343" sldId="2147483688"/>
            <pc:sldLayoutMk cId="3493782178" sldId="2147483690"/>
          </pc:sldLayoutMkLst>
        </pc:sldLayoutChg>
        <pc:sldLayoutChg chg="del">
          <pc:chgData name="Hirata, Ryuichi (SEC)" userId="955886f9-285d-4137-bfef-63faad37c40d" providerId="ADAL" clId="{EC88E9CB-E3AF-4B4D-BC25-D20D5B3D7CE9}" dt="2024-01-16T15:26:43.980" v="0" actId="18676"/>
          <pc:sldLayoutMkLst>
            <pc:docMk/>
            <pc:sldMasterMk cId="1133361343" sldId="2147483688"/>
            <pc:sldLayoutMk cId="3896650630" sldId="2147483691"/>
          </pc:sldLayoutMkLst>
        </pc:sldLayoutChg>
        <pc:sldLayoutChg chg="del">
          <pc:chgData name="Hirata, Ryuichi (SEC)" userId="955886f9-285d-4137-bfef-63faad37c40d" providerId="ADAL" clId="{EC88E9CB-E3AF-4B4D-BC25-D20D5B3D7CE9}" dt="2024-01-16T15:26:43.980" v="0" actId="18676"/>
          <pc:sldLayoutMkLst>
            <pc:docMk/>
            <pc:sldMasterMk cId="1133361343" sldId="2147483688"/>
            <pc:sldLayoutMk cId="2897227702" sldId="2147483692"/>
          </pc:sldLayoutMkLst>
        </pc:sldLayoutChg>
        <pc:sldLayoutChg chg="del">
          <pc:chgData name="Hirata, Ryuichi (SEC)" userId="955886f9-285d-4137-bfef-63faad37c40d" providerId="ADAL" clId="{EC88E9CB-E3AF-4B4D-BC25-D20D5B3D7CE9}" dt="2024-01-16T15:26:43.980" v="0" actId="18676"/>
          <pc:sldLayoutMkLst>
            <pc:docMk/>
            <pc:sldMasterMk cId="1133361343" sldId="2147483688"/>
            <pc:sldLayoutMk cId="3142615651" sldId="2147483693"/>
          </pc:sldLayoutMkLst>
        </pc:sldLayoutChg>
        <pc:sldLayoutChg chg="del">
          <pc:chgData name="Hirata, Ryuichi (SEC)" userId="955886f9-285d-4137-bfef-63faad37c40d" providerId="ADAL" clId="{EC88E9CB-E3AF-4B4D-BC25-D20D5B3D7CE9}" dt="2024-01-16T15:26:43.980" v="0" actId="18676"/>
          <pc:sldLayoutMkLst>
            <pc:docMk/>
            <pc:sldMasterMk cId="1133361343" sldId="2147483688"/>
            <pc:sldLayoutMk cId="1563407840" sldId="2147483694"/>
          </pc:sldLayoutMkLst>
        </pc:sldLayoutChg>
        <pc:sldLayoutChg chg="del">
          <pc:chgData name="Hirata, Ryuichi (SEC)" userId="955886f9-285d-4137-bfef-63faad37c40d" providerId="ADAL" clId="{EC88E9CB-E3AF-4B4D-BC25-D20D5B3D7CE9}" dt="2024-01-16T15:26:43.980" v="0" actId="18676"/>
          <pc:sldLayoutMkLst>
            <pc:docMk/>
            <pc:sldMasterMk cId="1133361343" sldId="2147483688"/>
            <pc:sldLayoutMk cId="3155927314" sldId="2147483695"/>
          </pc:sldLayoutMkLst>
        </pc:sldLayoutChg>
        <pc:sldLayoutChg chg="del">
          <pc:chgData name="Hirata, Ryuichi (SEC)" userId="955886f9-285d-4137-bfef-63faad37c40d" providerId="ADAL" clId="{EC88E9CB-E3AF-4B4D-BC25-D20D5B3D7CE9}" dt="2024-01-16T15:26:43.980" v="0" actId="18676"/>
          <pc:sldLayoutMkLst>
            <pc:docMk/>
            <pc:sldMasterMk cId="1133361343" sldId="2147483688"/>
            <pc:sldLayoutMk cId="3753185480" sldId="2147483696"/>
          </pc:sldLayoutMkLst>
        </pc:sldLayoutChg>
        <pc:sldLayoutChg chg="del">
          <pc:chgData name="Hirata, Ryuichi (SEC)" userId="955886f9-285d-4137-bfef-63faad37c40d" providerId="ADAL" clId="{EC88E9CB-E3AF-4B4D-BC25-D20D5B3D7CE9}" dt="2024-01-16T15:26:43.980" v="0" actId="18676"/>
          <pc:sldLayoutMkLst>
            <pc:docMk/>
            <pc:sldMasterMk cId="1133361343" sldId="2147483688"/>
            <pc:sldLayoutMk cId="1601590769" sldId="2147483697"/>
          </pc:sldLayoutMkLst>
        </pc:sldLayoutChg>
      </pc:sldMasterChg>
    </pc:docChg>
  </pc:docChgLst>
  <pc:docChgLst>
    <pc:chgData name="Hirata, Ryuichi (SEC)" userId="955886f9-285d-4137-bfef-63faad37c40d" providerId="ADAL" clId="{C1FE7AC2-1A19-4EF3-8CE2-D58CF4296226}"/>
    <pc:docChg chg="undo redo custSel addSld delSld modSld modMainMaster addSection delSection modSection">
      <pc:chgData name="Hirata, Ryuichi (SEC)" userId="955886f9-285d-4137-bfef-63faad37c40d" providerId="ADAL" clId="{C1FE7AC2-1A19-4EF3-8CE2-D58CF4296226}" dt="2024-07-14T13:20:03.115" v="8389" actId="20577"/>
      <pc:docMkLst>
        <pc:docMk/>
      </pc:docMkLst>
      <pc:sldChg chg="del">
        <pc:chgData name="Hirata, Ryuichi (SEC)" userId="955886f9-285d-4137-bfef-63faad37c40d" providerId="ADAL" clId="{C1FE7AC2-1A19-4EF3-8CE2-D58CF4296226}" dt="2024-06-14T09:18:16.030" v="308" actId="18676"/>
        <pc:sldMkLst>
          <pc:docMk/>
          <pc:sldMk cId="1281804205" sldId="298"/>
        </pc:sldMkLst>
      </pc:sldChg>
      <pc:sldChg chg="del">
        <pc:chgData name="Hirata, Ryuichi (SEC)" userId="955886f9-285d-4137-bfef-63faad37c40d" providerId="ADAL" clId="{C1FE7AC2-1A19-4EF3-8CE2-D58CF4296226}" dt="2024-06-14T09:18:16.030" v="308" actId="18676"/>
        <pc:sldMkLst>
          <pc:docMk/>
          <pc:sldMk cId="3485388818" sldId="300"/>
        </pc:sldMkLst>
      </pc:sldChg>
      <pc:sldChg chg="addSp delSp modSp mod modTransition">
        <pc:chgData name="Hirata, Ryuichi (SEC)" userId="955886f9-285d-4137-bfef-63faad37c40d" providerId="ADAL" clId="{C1FE7AC2-1A19-4EF3-8CE2-D58CF4296226}" dt="2024-07-14T13:16:42.910" v="8378" actId="20577"/>
        <pc:sldMkLst>
          <pc:docMk/>
          <pc:sldMk cId="3377849068" sldId="303"/>
        </pc:sldMkLst>
      </pc:sldChg>
      <pc:sldChg chg="addSp delSp modSp mod modTransition modClrScheme chgLayout">
        <pc:chgData name="Hirata, Ryuichi (SEC)" userId="955886f9-285d-4137-bfef-63faad37c40d" providerId="ADAL" clId="{C1FE7AC2-1A19-4EF3-8CE2-D58CF4296226}" dt="2024-06-26T05:06:51.184" v="6319"/>
        <pc:sldMkLst>
          <pc:docMk/>
          <pc:sldMk cId="2303940245" sldId="305"/>
        </pc:sldMkLst>
      </pc:sldChg>
      <pc:sldChg chg="addSp delSp modSp mod modTransition">
        <pc:chgData name="Hirata, Ryuichi (SEC)" userId="955886f9-285d-4137-bfef-63faad37c40d" providerId="ADAL" clId="{C1FE7AC2-1A19-4EF3-8CE2-D58CF4296226}" dt="2024-07-02T10:37:30.571" v="7871" actId="478"/>
        <pc:sldMkLst>
          <pc:docMk/>
          <pc:sldMk cId="149124995" sldId="306"/>
        </pc:sldMkLst>
      </pc:sldChg>
      <pc:sldChg chg="del">
        <pc:chgData name="Hirata, Ryuichi (SEC)" userId="955886f9-285d-4137-bfef-63faad37c40d" providerId="ADAL" clId="{C1FE7AC2-1A19-4EF3-8CE2-D58CF4296226}" dt="2024-06-14T09:18:16.030" v="308" actId="18676"/>
        <pc:sldMkLst>
          <pc:docMk/>
          <pc:sldMk cId="2928378806" sldId="141169668"/>
        </pc:sldMkLst>
      </pc:sldChg>
      <pc:sldChg chg="del">
        <pc:chgData name="Hirata, Ryuichi (SEC)" userId="955886f9-285d-4137-bfef-63faad37c40d" providerId="ADAL" clId="{C1FE7AC2-1A19-4EF3-8CE2-D58CF4296226}" dt="2024-06-14T09:18:16.030" v="308" actId="18676"/>
        <pc:sldMkLst>
          <pc:docMk/>
          <pc:sldMk cId="3129824763" sldId="2147473871"/>
        </pc:sldMkLst>
      </pc:sldChg>
      <pc:sldChg chg="del">
        <pc:chgData name="Hirata, Ryuichi (SEC)" userId="955886f9-285d-4137-bfef-63faad37c40d" providerId="ADAL" clId="{C1FE7AC2-1A19-4EF3-8CE2-D58CF4296226}" dt="2024-06-14T09:18:16.030" v="308" actId="18676"/>
        <pc:sldMkLst>
          <pc:docMk/>
          <pc:sldMk cId="2228127448" sldId="2147473872"/>
        </pc:sldMkLst>
      </pc:sldChg>
      <pc:sldChg chg="delSp modSp del mod modTransition">
        <pc:chgData name="Hirata, Ryuichi (SEC)" userId="955886f9-285d-4137-bfef-63faad37c40d" providerId="ADAL" clId="{C1FE7AC2-1A19-4EF3-8CE2-D58CF4296226}" dt="2024-06-18T10:20:30.105" v="687" actId="47"/>
        <pc:sldMkLst>
          <pc:docMk/>
          <pc:sldMk cId="2157916698" sldId="2147473873"/>
        </pc:sldMkLst>
      </pc:sldChg>
      <pc:sldChg chg="modSp mod modTransition">
        <pc:chgData name="Hirata, Ryuichi (SEC)" userId="955886f9-285d-4137-bfef-63faad37c40d" providerId="ADAL" clId="{C1FE7AC2-1A19-4EF3-8CE2-D58CF4296226}" dt="2024-06-26T06:28:24.431" v="7764" actId="403"/>
        <pc:sldMkLst>
          <pc:docMk/>
          <pc:sldMk cId="1280388282" sldId="2147473874"/>
        </pc:sldMkLst>
      </pc:sldChg>
      <pc:sldChg chg="del">
        <pc:chgData name="Hirata, Ryuichi (SEC)" userId="955886f9-285d-4137-bfef-63faad37c40d" providerId="ADAL" clId="{C1FE7AC2-1A19-4EF3-8CE2-D58CF4296226}" dt="2024-06-14T09:18:16.030" v="308" actId="18676"/>
        <pc:sldMkLst>
          <pc:docMk/>
          <pc:sldMk cId="3894737468" sldId="2147473875"/>
        </pc:sldMkLst>
      </pc:sldChg>
      <pc:sldChg chg="addSp delSp modSp mod modTransition chgLayout">
        <pc:chgData name="Hirata, Ryuichi (SEC)" userId="955886f9-285d-4137-bfef-63faad37c40d" providerId="ADAL" clId="{C1FE7AC2-1A19-4EF3-8CE2-D58CF4296226}" dt="2024-06-26T05:32:59.385" v="6857" actId="20577"/>
        <pc:sldMkLst>
          <pc:docMk/>
          <pc:sldMk cId="494201527" sldId="2147473877"/>
        </pc:sldMkLst>
      </pc:sldChg>
      <pc:sldChg chg="addSp delSp modSp mod modTransition">
        <pc:chgData name="Hirata, Ryuichi (SEC)" userId="955886f9-285d-4137-bfef-63faad37c40d" providerId="ADAL" clId="{C1FE7AC2-1A19-4EF3-8CE2-D58CF4296226}" dt="2024-07-02T10:37:35.778" v="7872" actId="478"/>
        <pc:sldMkLst>
          <pc:docMk/>
          <pc:sldMk cId="1001488935" sldId="2147473878"/>
        </pc:sldMkLst>
      </pc:sldChg>
      <pc:sldChg chg="del">
        <pc:chgData name="Hirata, Ryuichi (SEC)" userId="955886f9-285d-4137-bfef-63faad37c40d" providerId="ADAL" clId="{C1FE7AC2-1A19-4EF3-8CE2-D58CF4296226}" dt="2024-06-14T09:18:07.581" v="307" actId="47"/>
        <pc:sldMkLst>
          <pc:docMk/>
          <pc:sldMk cId="3500092039" sldId="2147473879"/>
        </pc:sldMkLst>
      </pc:sldChg>
      <pc:sldChg chg="addSp delSp modSp mod modTransition">
        <pc:chgData name="Hirata, Ryuichi (SEC)" userId="955886f9-285d-4137-bfef-63faad37c40d" providerId="ADAL" clId="{C1FE7AC2-1A19-4EF3-8CE2-D58CF4296226}" dt="2024-07-02T10:37:23.686" v="7870" actId="478"/>
        <pc:sldMkLst>
          <pc:docMk/>
          <pc:sldMk cId="313616438" sldId="2147473881"/>
        </pc:sldMkLst>
      </pc:sldChg>
      <pc:sldChg chg="del">
        <pc:chgData name="Hirata, Ryuichi (SEC)" userId="955886f9-285d-4137-bfef-63faad37c40d" providerId="ADAL" clId="{C1FE7AC2-1A19-4EF3-8CE2-D58CF4296226}" dt="2024-06-14T09:18:05.522" v="305" actId="47"/>
        <pc:sldMkLst>
          <pc:docMk/>
          <pc:sldMk cId="2219958722" sldId="2147473882"/>
        </pc:sldMkLst>
      </pc:sldChg>
      <pc:sldChg chg="del">
        <pc:chgData name="Hirata, Ryuichi (SEC)" userId="955886f9-285d-4137-bfef-63faad37c40d" providerId="ADAL" clId="{C1FE7AC2-1A19-4EF3-8CE2-D58CF4296226}" dt="2024-06-14T09:18:06.146" v="306" actId="47"/>
        <pc:sldMkLst>
          <pc:docMk/>
          <pc:sldMk cId="454364487" sldId="2147473883"/>
        </pc:sldMkLst>
      </pc:sldChg>
      <pc:sldChg chg="delSp modSp mod modTransition">
        <pc:chgData name="Hirata, Ryuichi (SEC)" userId="955886f9-285d-4137-bfef-63faad37c40d" providerId="ADAL" clId="{C1FE7AC2-1A19-4EF3-8CE2-D58CF4296226}" dt="2024-06-27T02:40:54.935" v="7857" actId="20577"/>
        <pc:sldMkLst>
          <pc:docMk/>
          <pc:sldMk cId="2958555412" sldId="2147473884"/>
        </pc:sldMkLst>
      </pc:sldChg>
      <pc:sldChg chg="addSp delSp modSp mod modTransition">
        <pc:chgData name="Hirata, Ryuichi (SEC)" userId="955886f9-285d-4137-bfef-63faad37c40d" providerId="ADAL" clId="{C1FE7AC2-1A19-4EF3-8CE2-D58CF4296226}" dt="2024-07-02T10:37:16.785" v="7869" actId="478"/>
        <pc:sldMkLst>
          <pc:docMk/>
          <pc:sldMk cId="3821024658" sldId="2147473885"/>
        </pc:sldMkLst>
      </pc:sldChg>
      <pc:sldChg chg="modSp new del mod">
        <pc:chgData name="Hirata, Ryuichi (SEC)" userId="955886f9-285d-4137-bfef-63faad37c40d" providerId="ADAL" clId="{C1FE7AC2-1A19-4EF3-8CE2-D58CF4296226}" dt="2024-06-18T11:20:53.689" v="2603" actId="47"/>
        <pc:sldMkLst>
          <pc:docMk/>
          <pc:sldMk cId="294707326" sldId="2147473886"/>
        </pc:sldMkLst>
      </pc:sldChg>
      <pc:sldChg chg="new del">
        <pc:chgData name="Hirata, Ryuichi (SEC)" userId="955886f9-285d-4137-bfef-63faad37c40d" providerId="ADAL" clId="{C1FE7AC2-1A19-4EF3-8CE2-D58CF4296226}" dt="2024-06-14T09:27:27.121" v="378" actId="47"/>
        <pc:sldMkLst>
          <pc:docMk/>
          <pc:sldMk cId="619025646" sldId="2147473886"/>
        </pc:sldMkLst>
      </pc:sldChg>
      <pc:sldChg chg="new del">
        <pc:chgData name="Hirata, Ryuichi (SEC)" userId="955886f9-285d-4137-bfef-63faad37c40d" providerId="ADAL" clId="{C1FE7AC2-1A19-4EF3-8CE2-D58CF4296226}" dt="2024-06-14T09:26:10.296" v="342" actId="47"/>
        <pc:sldMkLst>
          <pc:docMk/>
          <pc:sldMk cId="1361867738" sldId="2147473886"/>
        </pc:sldMkLst>
      </pc:sldChg>
      <pc:sldChg chg="addSp delSp modSp add mod chgLayout">
        <pc:chgData name="Hirata, Ryuichi (SEC)" userId="955886f9-285d-4137-bfef-63faad37c40d" providerId="ADAL" clId="{C1FE7AC2-1A19-4EF3-8CE2-D58CF4296226}" dt="2024-06-27T02:38:15.544" v="7773" actId="20577"/>
        <pc:sldMkLst>
          <pc:docMk/>
          <pc:sldMk cId="1367703970" sldId="2147473887"/>
        </pc:sldMkLst>
      </pc:sldChg>
      <pc:sldChg chg="addSp delSp modSp add mod">
        <pc:chgData name="Hirata, Ryuichi (SEC)" userId="955886f9-285d-4137-bfef-63faad37c40d" providerId="ADAL" clId="{C1FE7AC2-1A19-4EF3-8CE2-D58CF4296226}" dt="2024-06-27T02:38:24.408" v="7774" actId="20577"/>
        <pc:sldMkLst>
          <pc:docMk/>
          <pc:sldMk cId="684526798" sldId="2147473888"/>
        </pc:sldMkLst>
      </pc:sldChg>
      <pc:sldChg chg="add del mod modShow">
        <pc:chgData name="Hirata, Ryuichi (SEC)" userId="955886f9-285d-4137-bfef-63faad37c40d" providerId="ADAL" clId="{C1FE7AC2-1A19-4EF3-8CE2-D58CF4296226}" dt="2024-06-19T04:13:04.351" v="3008" actId="2696"/>
        <pc:sldMkLst>
          <pc:docMk/>
          <pc:sldMk cId="726880" sldId="2147473889"/>
        </pc:sldMkLst>
      </pc:sldChg>
      <pc:sldChg chg="add del">
        <pc:chgData name="Hirata, Ryuichi (SEC)" userId="955886f9-285d-4137-bfef-63faad37c40d" providerId="ADAL" clId="{C1FE7AC2-1A19-4EF3-8CE2-D58CF4296226}" dt="2024-06-20T02:41:57.608" v="4259" actId="18676"/>
        <pc:sldMkLst>
          <pc:docMk/>
          <pc:sldMk cId="648126670" sldId="2147473889"/>
        </pc:sldMkLst>
      </pc:sldChg>
      <pc:sldChg chg="addSp delSp modSp new mod">
        <pc:chgData name="Hirata, Ryuichi (SEC)" userId="955886f9-285d-4137-bfef-63faad37c40d" providerId="ADAL" clId="{C1FE7AC2-1A19-4EF3-8CE2-D58CF4296226}" dt="2024-06-26T05:18:50.282" v="6459" actId="20577"/>
        <pc:sldMkLst>
          <pc:docMk/>
          <pc:sldMk cId="2412380561" sldId="2147473890"/>
        </pc:sldMkLst>
      </pc:sldChg>
      <pc:sldChg chg="add del">
        <pc:chgData name="Hirata, Ryuichi (SEC)" userId="955886f9-285d-4137-bfef-63faad37c40d" providerId="ADAL" clId="{C1FE7AC2-1A19-4EF3-8CE2-D58CF4296226}" dt="2024-06-20T03:13:28.145" v="5055" actId="2696"/>
        <pc:sldMkLst>
          <pc:docMk/>
          <pc:sldMk cId="938310028" sldId="2147473891"/>
        </pc:sldMkLst>
      </pc:sldChg>
      <pc:sldChg chg="add del">
        <pc:chgData name="Hirata, Ryuichi (SEC)" userId="955886f9-285d-4137-bfef-63faad37c40d" providerId="ADAL" clId="{C1FE7AC2-1A19-4EF3-8CE2-D58CF4296226}" dt="2024-06-20T06:10:34.743" v="5898" actId="47"/>
        <pc:sldMkLst>
          <pc:docMk/>
          <pc:sldMk cId="2016214426" sldId="2147473891"/>
        </pc:sldMkLst>
      </pc:sldChg>
      <pc:sldChg chg="addSp delSp modSp new mod">
        <pc:chgData name="Hirata, Ryuichi (SEC)" userId="955886f9-285d-4137-bfef-63faad37c40d" providerId="ADAL" clId="{C1FE7AC2-1A19-4EF3-8CE2-D58CF4296226}" dt="2024-07-11T06:28:05.432" v="8185" actId="20577"/>
        <pc:sldMkLst>
          <pc:docMk/>
          <pc:sldMk cId="1864647599" sldId="2147473892"/>
        </pc:sldMkLst>
      </pc:sldChg>
      <pc:sldChg chg="modSp add mod">
        <pc:chgData name="Hirata, Ryuichi (SEC)" userId="955886f9-285d-4137-bfef-63faad37c40d" providerId="ADAL" clId="{C1FE7AC2-1A19-4EF3-8CE2-D58CF4296226}" dt="2024-07-14T13:20:03.115" v="8389" actId="20577"/>
        <pc:sldMkLst>
          <pc:docMk/>
          <pc:sldMk cId="2951069103" sldId="2147473893"/>
        </pc:sldMkLst>
      </pc:sldChg>
      <pc:sldChg chg="addSp delSp modSp add mod">
        <pc:chgData name="Hirata, Ryuichi (SEC)" userId="955886f9-285d-4137-bfef-63faad37c40d" providerId="ADAL" clId="{C1FE7AC2-1A19-4EF3-8CE2-D58CF4296226}" dt="2024-06-26T06:00:48.367" v="7571" actId="20577"/>
        <pc:sldMkLst>
          <pc:docMk/>
          <pc:sldMk cId="4113609295" sldId="2147473894"/>
        </pc:sldMkLst>
      </pc:sldChg>
      <pc:sldMasterChg chg="modTransition modSldLayout">
        <pc:chgData name="Hirata, Ryuichi (SEC)" userId="955886f9-285d-4137-bfef-63faad37c40d" providerId="ADAL" clId="{C1FE7AC2-1A19-4EF3-8CE2-D58CF4296226}" dt="2024-06-14T09:19:48.924" v="330"/>
        <pc:sldMasterMkLst>
          <pc:docMk/>
          <pc:sldMasterMk cId="1781780604" sldId="2147483670"/>
        </pc:sldMasterMkLst>
        <pc:sldLayoutChg chg="modTransition">
          <pc:chgData name="Hirata, Ryuichi (SEC)" userId="955886f9-285d-4137-bfef-63faad37c40d" providerId="ADAL" clId="{C1FE7AC2-1A19-4EF3-8CE2-D58CF4296226}" dt="2024-06-14T09:19:48.924" v="330"/>
          <pc:sldLayoutMkLst>
            <pc:docMk/>
            <pc:sldMasterMk cId="1781780604" sldId="2147483670"/>
            <pc:sldLayoutMk cId="2502200754" sldId="2147483671"/>
          </pc:sldLayoutMkLst>
        </pc:sldLayoutChg>
        <pc:sldLayoutChg chg="modTransition">
          <pc:chgData name="Hirata, Ryuichi (SEC)" userId="955886f9-285d-4137-bfef-63faad37c40d" providerId="ADAL" clId="{C1FE7AC2-1A19-4EF3-8CE2-D58CF4296226}" dt="2024-06-14T09:19:48.924" v="330"/>
          <pc:sldLayoutMkLst>
            <pc:docMk/>
            <pc:sldMasterMk cId="1781780604" sldId="2147483670"/>
            <pc:sldLayoutMk cId="3931492475" sldId="2147483672"/>
          </pc:sldLayoutMkLst>
        </pc:sldLayoutChg>
        <pc:sldLayoutChg chg="modTransition">
          <pc:chgData name="Hirata, Ryuichi (SEC)" userId="955886f9-285d-4137-bfef-63faad37c40d" providerId="ADAL" clId="{C1FE7AC2-1A19-4EF3-8CE2-D58CF4296226}" dt="2024-06-14T09:19:48.924" v="330"/>
          <pc:sldLayoutMkLst>
            <pc:docMk/>
            <pc:sldMasterMk cId="1781780604" sldId="2147483670"/>
            <pc:sldLayoutMk cId="2779638391" sldId="2147483673"/>
          </pc:sldLayoutMkLst>
        </pc:sldLayoutChg>
        <pc:sldLayoutChg chg="modTransition">
          <pc:chgData name="Hirata, Ryuichi (SEC)" userId="955886f9-285d-4137-bfef-63faad37c40d" providerId="ADAL" clId="{C1FE7AC2-1A19-4EF3-8CE2-D58CF4296226}" dt="2024-06-14T09:19:48.924" v="330"/>
          <pc:sldLayoutMkLst>
            <pc:docMk/>
            <pc:sldMasterMk cId="1781780604" sldId="2147483670"/>
            <pc:sldLayoutMk cId="4259562633" sldId="2147483674"/>
          </pc:sldLayoutMkLst>
        </pc:sldLayoutChg>
        <pc:sldLayoutChg chg="modTransition">
          <pc:chgData name="Hirata, Ryuichi (SEC)" userId="955886f9-285d-4137-bfef-63faad37c40d" providerId="ADAL" clId="{C1FE7AC2-1A19-4EF3-8CE2-D58CF4296226}" dt="2024-06-14T09:19:48.924" v="330"/>
          <pc:sldLayoutMkLst>
            <pc:docMk/>
            <pc:sldMasterMk cId="1781780604" sldId="2147483670"/>
            <pc:sldLayoutMk cId="949964293" sldId="2147483675"/>
          </pc:sldLayoutMkLst>
        </pc:sldLayoutChg>
        <pc:sldLayoutChg chg="modTransition">
          <pc:chgData name="Hirata, Ryuichi (SEC)" userId="955886f9-285d-4137-bfef-63faad37c40d" providerId="ADAL" clId="{C1FE7AC2-1A19-4EF3-8CE2-D58CF4296226}" dt="2024-06-14T09:19:48.924" v="330"/>
          <pc:sldLayoutMkLst>
            <pc:docMk/>
            <pc:sldMasterMk cId="1781780604" sldId="2147483670"/>
            <pc:sldLayoutMk cId="3805371495" sldId="2147483676"/>
          </pc:sldLayoutMkLst>
        </pc:sldLayoutChg>
        <pc:sldLayoutChg chg="modTransition">
          <pc:chgData name="Hirata, Ryuichi (SEC)" userId="955886f9-285d-4137-bfef-63faad37c40d" providerId="ADAL" clId="{C1FE7AC2-1A19-4EF3-8CE2-D58CF4296226}" dt="2024-06-14T09:19:48.924" v="330"/>
          <pc:sldLayoutMkLst>
            <pc:docMk/>
            <pc:sldMasterMk cId="1781780604" sldId="2147483670"/>
            <pc:sldLayoutMk cId="2744550798" sldId="2147483677"/>
          </pc:sldLayoutMkLst>
        </pc:sldLayoutChg>
        <pc:sldLayoutChg chg="modTransition">
          <pc:chgData name="Hirata, Ryuichi (SEC)" userId="955886f9-285d-4137-bfef-63faad37c40d" providerId="ADAL" clId="{C1FE7AC2-1A19-4EF3-8CE2-D58CF4296226}" dt="2024-06-14T09:19:48.924" v="330"/>
          <pc:sldLayoutMkLst>
            <pc:docMk/>
            <pc:sldMasterMk cId="1781780604" sldId="2147483670"/>
            <pc:sldLayoutMk cId="2089653884" sldId="2147483678"/>
          </pc:sldLayoutMkLst>
        </pc:sldLayoutChg>
        <pc:sldLayoutChg chg="modTransition">
          <pc:chgData name="Hirata, Ryuichi (SEC)" userId="955886f9-285d-4137-bfef-63faad37c40d" providerId="ADAL" clId="{C1FE7AC2-1A19-4EF3-8CE2-D58CF4296226}" dt="2024-06-14T09:19:48.924" v="330"/>
          <pc:sldLayoutMkLst>
            <pc:docMk/>
            <pc:sldMasterMk cId="1781780604" sldId="2147483670"/>
            <pc:sldLayoutMk cId="894648776" sldId="2147483679"/>
          </pc:sldLayoutMkLst>
        </pc:sldLayoutChg>
        <pc:sldLayoutChg chg="modTransition">
          <pc:chgData name="Hirata, Ryuichi (SEC)" userId="955886f9-285d-4137-bfef-63faad37c40d" providerId="ADAL" clId="{C1FE7AC2-1A19-4EF3-8CE2-D58CF4296226}" dt="2024-06-14T09:19:48.924" v="330"/>
          <pc:sldLayoutMkLst>
            <pc:docMk/>
            <pc:sldMasterMk cId="1781780604" sldId="2147483670"/>
            <pc:sldLayoutMk cId="2458696180" sldId="2147483680"/>
          </pc:sldLayoutMkLst>
        </pc:sldLayoutChg>
        <pc:sldLayoutChg chg="modTransition">
          <pc:chgData name="Hirata, Ryuichi (SEC)" userId="955886f9-285d-4137-bfef-63faad37c40d" providerId="ADAL" clId="{C1FE7AC2-1A19-4EF3-8CE2-D58CF4296226}" dt="2024-06-14T09:19:48.924" v="330"/>
          <pc:sldLayoutMkLst>
            <pc:docMk/>
            <pc:sldMasterMk cId="1781780604" sldId="2147483670"/>
            <pc:sldLayoutMk cId="3689951248" sldId="2147483681"/>
          </pc:sldLayoutMkLst>
        </pc:sldLayoutChg>
        <pc:sldLayoutChg chg="modTransition">
          <pc:chgData name="Hirata, Ryuichi (SEC)" userId="955886f9-285d-4137-bfef-63faad37c40d" providerId="ADAL" clId="{C1FE7AC2-1A19-4EF3-8CE2-D58CF4296226}" dt="2024-06-14T09:19:48.924" v="330"/>
          <pc:sldLayoutMkLst>
            <pc:docMk/>
            <pc:sldMasterMk cId="1781780604" sldId="2147483670"/>
            <pc:sldLayoutMk cId="564556452" sldId="2147483683"/>
          </pc:sldLayoutMkLst>
        </pc:sldLayoutChg>
      </pc:sldMasterChg>
    </pc:docChg>
  </pc:docChgLst>
  <pc:docChgLst>
    <pc:chgData name="Hirata, Ryuichi (SEC)" userId="955886f9-285d-4137-bfef-63faad37c40d" providerId="ADAL" clId="{F7103F41-C23F-4FE5-B1F1-6536AD9FDD25}"/>
    <pc:docChg chg="undo custSel addSld delSld modSld sldOrd addSection delSection modSection">
      <pc:chgData name="Hirata, Ryuichi (SEC)" userId="955886f9-285d-4137-bfef-63faad37c40d" providerId="ADAL" clId="{F7103F41-C23F-4FE5-B1F1-6536AD9FDD25}" dt="2025-08-27T09:12:45.948" v="5819" actId="20577"/>
      <pc:docMkLst>
        <pc:docMk/>
      </pc:docMkLst>
      <pc:sldChg chg="modSp mod">
        <pc:chgData name="Hirata, Ryuichi (SEC)" userId="955886f9-285d-4137-bfef-63faad37c40d" providerId="ADAL" clId="{F7103F41-C23F-4FE5-B1F1-6536AD9FDD25}" dt="2025-08-27T06:17:22.463" v="2938" actId="20577"/>
        <pc:sldMkLst>
          <pc:docMk/>
          <pc:sldMk cId="0" sldId="256"/>
        </pc:sldMkLst>
        <pc:spChg chg="mod">
          <ac:chgData name="Hirata, Ryuichi (SEC)" userId="955886f9-285d-4137-bfef-63faad37c40d" providerId="ADAL" clId="{F7103F41-C23F-4FE5-B1F1-6536AD9FDD25}" dt="2025-08-27T06:17:22.463" v="2938" actId="20577"/>
          <ac:spMkLst>
            <pc:docMk/>
            <pc:sldMk cId="0" sldId="256"/>
            <ac:spMk id="3073" creationId="{00000000-0000-0000-0000-000000000000}"/>
          </ac:spMkLst>
        </pc:spChg>
        <pc:spChg chg="mod">
          <ac:chgData name="Hirata, Ryuichi (SEC)" userId="955886f9-285d-4137-bfef-63faad37c40d" providerId="ADAL" clId="{F7103F41-C23F-4FE5-B1F1-6536AD9FDD25}" dt="2025-08-26T05:31:08.842" v="9" actId="20577"/>
          <ac:spMkLst>
            <pc:docMk/>
            <pc:sldMk cId="0" sldId="256"/>
            <ac:spMk id="3074" creationId="{00000000-0000-0000-0000-000000000000}"/>
          </ac:spMkLst>
        </pc:spChg>
        <pc:graphicFrameChg chg="mod">
          <ac:chgData name="Hirata, Ryuichi (SEC)" userId="955886f9-285d-4137-bfef-63faad37c40d" providerId="ADAL" clId="{F7103F41-C23F-4FE5-B1F1-6536AD9FDD25}" dt="2025-08-26T05:32:46.664" v="14"/>
          <ac:graphicFrameMkLst>
            <pc:docMk/>
            <pc:sldMk cId="0" sldId="256"/>
            <ac:graphicFrameMk id="2" creationId="{856B4E07-9D6E-B111-F5CB-A58E65856311}"/>
          </ac:graphicFrameMkLst>
        </pc:graphicFrameChg>
      </pc:sldChg>
      <pc:sldChg chg="addSp modSp add mod">
        <pc:chgData name="Hirata, Ryuichi (SEC)" userId="955886f9-285d-4137-bfef-63faad37c40d" providerId="ADAL" clId="{F7103F41-C23F-4FE5-B1F1-6536AD9FDD25}" dt="2025-08-27T05:16:09.126" v="2661" actId="20577"/>
        <pc:sldMkLst>
          <pc:docMk/>
          <pc:sldMk cId="2380343353" sldId="270"/>
        </pc:sldMkLst>
        <pc:spChg chg="mod">
          <ac:chgData name="Hirata, Ryuichi (SEC)" userId="955886f9-285d-4137-bfef-63faad37c40d" providerId="ADAL" clId="{F7103F41-C23F-4FE5-B1F1-6536AD9FDD25}" dt="2025-08-27T04:54:30.626" v="2377" actId="20577"/>
          <ac:spMkLst>
            <pc:docMk/>
            <pc:sldMk cId="2380343353" sldId="270"/>
            <ac:spMk id="5124" creationId="{44AD4E18-3AFB-2E48-391E-6C9BEE196636}"/>
          </ac:spMkLst>
        </pc:spChg>
      </pc:sldChg>
      <pc:sldChg chg="del">
        <pc:chgData name="Hirata, Ryuichi (SEC)" userId="955886f9-285d-4137-bfef-63faad37c40d" providerId="ADAL" clId="{F7103F41-C23F-4FE5-B1F1-6536AD9FDD25}" dt="2025-08-27T06:22:32.457" v="3032" actId="18676"/>
        <pc:sldMkLst>
          <pc:docMk/>
          <pc:sldMk cId="1173972987" sldId="2147473924"/>
        </pc:sldMkLst>
      </pc:sldChg>
      <pc:sldChg chg="del">
        <pc:chgData name="Hirata, Ryuichi (SEC)" userId="955886f9-285d-4137-bfef-63faad37c40d" providerId="ADAL" clId="{F7103F41-C23F-4FE5-B1F1-6536AD9FDD25}" dt="2025-08-27T06:22:32.457" v="3032" actId="18676"/>
        <pc:sldMkLst>
          <pc:docMk/>
          <pc:sldMk cId="2416964" sldId="2147473927"/>
        </pc:sldMkLst>
      </pc:sldChg>
      <pc:sldChg chg="del">
        <pc:chgData name="Hirata, Ryuichi (SEC)" userId="955886f9-285d-4137-bfef-63faad37c40d" providerId="ADAL" clId="{F7103F41-C23F-4FE5-B1F1-6536AD9FDD25}" dt="2025-08-27T06:22:32.457" v="3032" actId="18676"/>
        <pc:sldMkLst>
          <pc:docMk/>
          <pc:sldMk cId="3996084207" sldId="2147473928"/>
        </pc:sldMkLst>
      </pc:sldChg>
      <pc:sldChg chg="del">
        <pc:chgData name="Hirata, Ryuichi (SEC)" userId="955886f9-285d-4137-bfef-63faad37c40d" providerId="ADAL" clId="{F7103F41-C23F-4FE5-B1F1-6536AD9FDD25}" dt="2025-08-27T06:22:32.457" v="3032" actId="18676"/>
        <pc:sldMkLst>
          <pc:docMk/>
          <pc:sldMk cId="289627600" sldId="2147473930"/>
        </pc:sldMkLst>
      </pc:sldChg>
      <pc:sldChg chg="del">
        <pc:chgData name="Hirata, Ryuichi (SEC)" userId="955886f9-285d-4137-bfef-63faad37c40d" providerId="ADAL" clId="{F7103F41-C23F-4FE5-B1F1-6536AD9FDD25}" dt="2025-08-27T06:22:32.457" v="3032" actId="18676"/>
        <pc:sldMkLst>
          <pc:docMk/>
          <pc:sldMk cId="1873912389" sldId="2147473933"/>
        </pc:sldMkLst>
      </pc:sldChg>
      <pc:sldChg chg="del">
        <pc:chgData name="Hirata, Ryuichi (SEC)" userId="955886f9-285d-4137-bfef-63faad37c40d" providerId="ADAL" clId="{F7103F41-C23F-4FE5-B1F1-6536AD9FDD25}" dt="2025-08-27T06:22:32.457" v="3032" actId="18676"/>
        <pc:sldMkLst>
          <pc:docMk/>
          <pc:sldMk cId="2873231410" sldId="2147473934"/>
        </pc:sldMkLst>
      </pc:sldChg>
      <pc:sldChg chg="del">
        <pc:chgData name="Hirata, Ryuichi (SEC)" userId="955886f9-285d-4137-bfef-63faad37c40d" providerId="ADAL" clId="{F7103F41-C23F-4FE5-B1F1-6536AD9FDD25}" dt="2025-08-27T06:22:32.457" v="3032" actId="18676"/>
        <pc:sldMkLst>
          <pc:docMk/>
          <pc:sldMk cId="1009827903" sldId="2147473935"/>
        </pc:sldMkLst>
      </pc:sldChg>
      <pc:sldChg chg="del">
        <pc:chgData name="Hirata, Ryuichi (SEC)" userId="955886f9-285d-4137-bfef-63faad37c40d" providerId="ADAL" clId="{F7103F41-C23F-4FE5-B1F1-6536AD9FDD25}" dt="2025-08-27T06:22:32.457" v="3032" actId="18676"/>
        <pc:sldMkLst>
          <pc:docMk/>
          <pc:sldMk cId="3030664575" sldId="2147473936"/>
        </pc:sldMkLst>
      </pc:sldChg>
      <pc:sldChg chg="del">
        <pc:chgData name="Hirata, Ryuichi (SEC)" userId="955886f9-285d-4137-bfef-63faad37c40d" providerId="ADAL" clId="{F7103F41-C23F-4FE5-B1F1-6536AD9FDD25}" dt="2025-08-27T06:22:32.457" v="3032" actId="18676"/>
        <pc:sldMkLst>
          <pc:docMk/>
          <pc:sldMk cId="466530657" sldId="2147473937"/>
        </pc:sldMkLst>
      </pc:sldChg>
      <pc:sldChg chg="modSp new mod">
        <pc:chgData name="Hirata, Ryuichi (SEC)" userId="955886f9-285d-4137-bfef-63faad37c40d" providerId="ADAL" clId="{F7103F41-C23F-4FE5-B1F1-6536AD9FDD25}" dt="2025-08-26T05:37:19.745" v="341" actId="313"/>
        <pc:sldMkLst>
          <pc:docMk/>
          <pc:sldMk cId="23281410" sldId="2147473938"/>
        </pc:sldMkLst>
      </pc:sldChg>
      <pc:sldChg chg="addSp delSp modSp new mod">
        <pc:chgData name="Hirata, Ryuichi (SEC)" userId="955886f9-285d-4137-bfef-63faad37c40d" providerId="ADAL" clId="{F7103F41-C23F-4FE5-B1F1-6536AD9FDD25}" dt="2025-08-27T09:08:11.543" v="5642" actId="20577"/>
        <pc:sldMkLst>
          <pc:docMk/>
          <pc:sldMk cId="3956310378" sldId="2147473939"/>
        </pc:sldMkLst>
        <pc:spChg chg="mod">
          <ac:chgData name="Hirata, Ryuichi (SEC)" userId="955886f9-285d-4137-bfef-63faad37c40d" providerId="ADAL" clId="{F7103F41-C23F-4FE5-B1F1-6536AD9FDD25}" dt="2025-08-27T09:04:20.630" v="5321" actId="20577"/>
          <ac:spMkLst>
            <pc:docMk/>
            <pc:sldMk cId="3956310378" sldId="2147473939"/>
            <ac:spMk id="2" creationId="{5E931AC1-2105-A892-4A26-C8A22F4FFE19}"/>
          </ac:spMkLst>
        </pc:spChg>
        <pc:spChg chg="mod">
          <ac:chgData name="Hirata, Ryuichi (SEC)" userId="955886f9-285d-4137-bfef-63faad37c40d" providerId="ADAL" clId="{F7103F41-C23F-4FE5-B1F1-6536AD9FDD25}" dt="2025-08-27T09:08:11.543" v="5642" actId="20577"/>
          <ac:spMkLst>
            <pc:docMk/>
            <pc:sldMk cId="3956310378" sldId="2147473939"/>
            <ac:spMk id="3" creationId="{04E70CD8-AA46-8CB5-1B5A-B9CA34D99429}"/>
          </ac:spMkLst>
        </pc:spChg>
        <pc:spChg chg="add mod">
          <ac:chgData name="Hirata, Ryuichi (SEC)" userId="955886f9-285d-4137-bfef-63faad37c40d" providerId="ADAL" clId="{F7103F41-C23F-4FE5-B1F1-6536AD9FDD25}" dt="2025-08-27T07:24:25.767" v="3161" actId="1037"/>
          <ac:spMkLst>
            <pc:docMk/>
            <pc:sldMk cId="3956310378" sldId="2147473939"/>
            <ac:spMk id="10" creationId="{45F17007-89D7-0DF6-5A39-441E0A9ED089}"/>
          </ac:spMkLst>
        </pc:spChg>
        <pc:spChg chg="add mod">
          <ac:chgData name="Hirata, Ryuichi (SEC)" userId="955886f9-285d-4137-bfef-63faad37c40d" providerId="ADAL" clId="{F7103F41-C23F-4FE5-B1F1-6536AD9FDD25}" dt="2025-08-27T07:24:25.767" v="3161" actId="1037"/>
          <ac:spMkLst>
            <pc:docMk/>
            <pc:sldMk cId="3956310378" sldId="2147473939"/>
            <ac:spMk id="11" creationId="{709FD4FD-4DD9-BAEF-D2C6-9C2B2CE61856}"/>
          </ac:spMkLst>
        </pc:spChg>
        <pc:spChg chg="add mod">
          <ac:chgData name="Hirata, Ryuichi (SEC)" userId="955886f9-285d-4137-bfef-63faad37c40d" providerId="ADAL" clId="{F7103F41-C23F-4FE5-B1F1-6536AD9FDD25}" dt="2025-08-27T07:24:25.767" v="3161" actId="1037"/>
          <ac:spMkLst>
            <pc:docMk/>
            <pc:sldMk cId="3956310378" sldId="2147473939"/>
            <ac:spMk id="12" creationId="{2F99D9D8-166D-9EC1-0DEC-3F641893810C}"/>
          </ac:spMkLst>
        </pc:spChg>
        <pc:spChg chg="add mod">
          <ac:chgData name="Hirata, Ryuichi (SEC)" userId="955886f9-285d-4137-bfef-63faad37c40d" providerId="ADAL" clId="{F7103F41-C23F-4FE5-B1F1-6536AD9FDD25}" dt="2025-08-27T07:24:25.767" v="3161" actId="1037"/>
          <ac:spMkLst>
            <pc:docMk/>
            <pc:sldMk cId="3956310378" sldId="2147473939"/>
            <ac:spMk id="14" creationId="{5BECCA83-69A4-2C98-EA90-77E771A60B1C}"/>
          </ac:spMkLst>
        </pc:spChg>
        <pc:spChg chg="add mod">
          <ac:chgData name="Hirata, Ryuichi (SEC)" userId="955886f9-285d-4137-bfef-63faad37c40d" providerId="ADAL" clId="{F7103F41-C23F-4FE5-B1F1-6536AD9FDD25}" dt="2025-08-27T07:24:25.767" v="3161" actId="1037"/>
          <ac:spMkLst>
            <pc:docMk/>
            <pc:sldMk cId="3956310378" sldId="2147473939"/>
            <ac:spMk id="17" creationId="{191D9211-9378-11B6-6E01-2D910D2EF59D}"/>
          </ac:spMkLst>
        </pc:spChg>
        <pc:spChg chg="add mod">
          <ac:chgData name="Hirata, Ryuichi (SEC)" userId="955886f9-285d-4137-bfef-63faad37c40d" providerId="ADAL" clId="{F7103F41-C23F-4FE5-B1F1-6536AD9FDD25}" dt="2025-08-27T07:24:25.767" v="3161" actId="1037"/>
          <ac:spMkLst>
            <pc:docMk/>
            <pc:sldMk cId="3956310378" sldId="2147473939"/>
            <ac:spMk id="22" creationId="{75C1E06B-9238-D189-D366-0443F1D14216}"/>
          </ac:spMkLst>
        </pc:spChg>
        <pc:spChg chg="add mod">
          <ac:chgData name="Hirata, Ryuichi (SEC)" userId="955886f9-285d-4137-bfef-63faad37c40d" providerId="ADAL" clId="{F7103F41-C23F-4FE5-B1F1-6536AD9FDD25}" dt="2025-08-27T07:24:25.767" v="3161" actId="1037"/>
          <ac:spMkLst>
            <pc:docMk/>
            <pc:sldMk cId="3956310378" sldId="2147473939"/>
            <ac:spMk id="23" creationId="{5DD1525E-2204-1B60-A436-16CDCABA3D22}"/>
          </ac:spMkLst>
        </pc:spChg>
        <pc:spChg chg="add mod">
          <ac:chgData name="Hirata, Ryuichi (SEC)" userId="955886f9-285d-4137-bfef-63faad37c40d" providerId="ADAL" clId="{F7103F41-C23F-4FE5-B1F1-6536AD9FDD25}" dt="2025-08-27T09:06:19.117" v="5548" actId="1076"/>
          <ac:spMkLst>
            <pc:docMk/>
            <pc:sldMk cId="3956310378" sldId="2147473939"/>
            <ac:spMk id="26" creationId="{875BADD3-50D4-B896-54EC-C496C9AD2DD7}"/>
          </ac:spMkLst>
        </pc:spChg>
        <pc:spChg chg="add mod">
          <ac:chgData name="Hirata, Ryuichi (SEC)" userId="955886f9-285d-4137-bfef-63faad37c40d" providerId="ADAL" clId="{F7103F41-C23F-4FE5-B1F1-6536AD9FDD25}" dt="2025-08-27T07:24:25.767" v="3161" actId="1037"/>
          <ac:spMkLst>
            <pc:docMk/>
            <pc:sldMk cId="3956310378" sldId="2147473939"/>
            <ac:spMk id="29" creationId="{252F6AE1-D12C-70CF-B5CE-AA9D4EB1FA95}"/>
          </ac:spMkLst>
        </pc:spChg>
        <pc:spChg chg="add mod">
          <ac:chgData name="Hirata, Ryuichi (SEC)" userId="955886f9-285d-4137-bfef-63faad37c40d" providerId="ADAL" clId="{F7103F41-C23F-4FE5-B1F1-6536AD9FDD25}" dt="2025-08-27T09:05:52.973" v="5529" actId="20577"/>
          <ac:spMkLst>
            <pc:docMk/>
            <pc:sldMk cId="3956310378" sldId="2147473939"/>
            <ac:spMk id="34" creationId="{EBD3EEAF-2148-380D-FF0F-F09117B56F70}"/>
          </ac:spMkLst>
        </pc:spChg>
        <pc:cxnChg chg="add mod">
          <ac:chgData name="Hirata, Ryuichi (SEC)" userId="955886f9-285d-4137-bfef-63faad37c40d" providerId="ADAL" clId="{F7103F41-C23F-4FE5-B1F1-6536AD9FDD25}" dt="2025-08-26T06:27:56.783" v="1543" actId="1076"/>
          <ac:cxnSpMkLst>
            <pc:docMk/>
            <pc:sldMk cId="3956310378" sldId="2147473939"/>
            <ac:cxnSpMk id="8" creationId="{B2CD4263-6EF7-5E8A-504F-39ECBF8172C2}"/>
          </ac:cxnSpMkLst>
        </pc:cxnChg>
        <pc:cxnChg chg="mod">
          <ac:chgData name="Hirata, Ryuichi (SEC)" userId="955886f9-285d-4137-bfef-63faad37c40d" providerId="ADAL" clId="{F7103F41-C23F-4FE5-B1F1-6536AD9FDD25}" dt="2025-08-27T07:16:45.360" v="3063" actId="1036"/>
          <ac:cxnSpMkLst>
            <pc:docMk/>
            <pc:sldMk cId="3956310378" sldId="2147473939"/>
            <ac:cxnSpMk id="13" creationId="{3E713131-6C56-88E1-C9E4-9A23DB8DEDCE}"/>
          </ac:cxnSpMkLst>
        </pc:cxnChg>
        <pc:cxnChg chg="add mod">
          <ac:chgData name="Hirata, Ryuichi (SEC)" userId="955886f9-285d-4137-bfef-63faad37c40d" providerId="ADAL" clId="{F7103F41-C23F-4FE5-B1F1-6536AD9FDD25}" dt="2025-08-27T07:16:45.360" v="3063" actId="1036"/>
          <ac:cxnSpMkLst>
            <pc:docMk/>
            <pc:sldMk cId="3956310378" sldId="2147473939"/>
            <ac:cxnSpMk id="16" creationId="{3195DC85-8AE2-6161-934D-8D83AB52B255}"/>
          </ac:cxnSpMkLst>
        </pc:cxnChg>
        <pc:cxnChg chg="add del mod">
          <ac:chgData name="Hirata, Ryuichi (SEC)" userId="955886f9-285d-4137-bfef-63faad37c40d" providerId="ADAL" clId="{F7103F41-C23F-4FE5-B1F1-6536AD9FDD25}" dt="2025-08-27T07:23:48.511" v="3135" actId="14100"/>
          <ac:cxnSpMkLst>
            <pc:docMk/>
            <pc:sldMk cId="3956310378" sldId="2147473939"/>
            <ac:cxnSpMk id="18" creationId="{2F6D59C0-5DF6-AE89-F7BF-5F5CCB05F3DB}"/>
          </ac:cxnSpMkLst>
        </pc:cxnChg>
        <pc:cxnChg chg="add mod">
          <ac:chgData name="Hirata, Ryuichi (SEC)" userId="955886f9-285d-4137-bfef-63faad37c40d" providerId="ADAL" clId="{F7103F41-C23F-4FE5-B1F1-6536AD9FDD25}" dt="2025-08-27T07:16:53.183" v="3065" actId="1076"/>
          <ac:cxnSpMkLst>
            <pc:docMk/>
            <pc:sldMk cId="3956310378" sldId="2147473939"/>
            <ac:cxnSpMk id="19" creationId="{10A2E96A-2340-E808-1521-F9E97E86DB27}"/>
          </ac:cxnSpMkLst>
        </pc:cxnChg>
        <pc:cxnChg chg="add mod">
          <ac:chgData name="Hirata, Ryuichi (SEC)" userId="955886f9-285d-4137-bfef-63faad37c40d" providerId="ADAL" clId="{F7103F41-C23F-4FE5-B1F1-6536AD9FDD25}" dt="2025-08-27T07:16:45.360" v="3063" actId="1036"/>
          <ac:cxnSpMkLst>
            <pc:docMk/>
            <pc:sldMk cId="3956310378" sldId="2147473939"/>
            <ac:cxnSpMk id="21" creationId="{5C944072-E0C6-A264-5265-483C8487747D}"/>
          </ac:cxnSpMkLst>
        </pc:cxnChg>
        <pc:cxnChg chg="add mod">
          <ac:chgData name="Hirata, Ryuichi (SEC)" userId="955886f9-285d-4137-bfef-63faad37c40d" providerId="ADAL" clId="{F7103F41-C23F-4FE5-B1F1-6536AD9FDD25}" dt="2025-08-27T07:18:55.583" v="3099" actId="693"/>
          <ac:cxnSpMkLst>
            <pc:docMk/>
            <pc:sldMk cId="3956310378" sldId="2147473939"/>
            <ac:cxnSpMk id="24" creationId="{7799624B-87D4-C57C-FFAF-D71D5737D8AF}"/>
          </ac:cxnSpMkLst>
        </pc:cxnChg>
        <pc:cxnChg chg="add mod">
          <ac:chgData name="Hirata, Ryuichi (SEC)" userId="955886f9-285d-4137-bfef-63faad37c40d" providerId="ADAL" clId="{F7103F41-C23F-4FE5-B1F1-6536AD9FDD25}" dt="2025-08-27T07:19:38.219" v="3104" actId="1076"/>
          <ac:cxnSpMkLst>
            <pc:docMk/>
            <pc:sldMk cId="3956310378" sldId="2147473939"/>
            <ac:cxnSpMk id="28" creationId="{FAB837E3-3A85-3B16-35AD-F9D556C3B694}"/>
          </ac:cxnSpMkLst>
        </pc:cxnChg>
        <pc:cxnChg chg="add mod">
          <ac:chgData name="Hirata, Ryuichi (SEC)" userId="955886f9-285d-4137-bfef-63faad37c40d" providerId="ADAL" clId="{F7103F41-C23F-4FE5-B1F1-6536AD9FDD25}" dt="2025-08-27T07:23:10.911" v="3118" actId="1076"/>
          <ac:cxnSpMkLst>
            <pc:docMk/>
            <pc:sldMk cId="3956310378" sldId="2147473939"/>
            <ac:cxnSpMk id="31" creationId="{BBD3C894-53B0-0D72-A25C-CFE7960C2736}"/>
          </ac:cxnSpMkLst>
        </pc:cxnChg>
      </pc:sldChg>
      <pc:sldChg chg="addSp delSp modSp new mod">
        <pc:chgData name="Hirata, Ryuichi (SEC)" userId="955886f9-285d-4137-bfef-63faad37c40d" providerId="ADAL" clId="{F7103F41-C23F-4FE5-B1F1-6536AD9FDD25}" dt="2025-08-27T08:53:24.943" v="4765" actId="20577"/>
        <pc:sldMkLst>
          <pc:docMk/>
          <pc:sldMk cId="126046802" sldId="2147473940"/>
        </pc:sldMkLst>
        <pc:spChg chg="mod">
          <ac:chgData name="Hirata, Ryuichi (SEC)" userId="955886f9-285d-4137-bfef-63faad37c40d" providerId="ADAL" clId="{F7103F41-C23F-4FE5-B1F1-6536AD9FDD25}" dt="2025-08-27T07:30:59.168" v="3162" actId="20577"/>
          <ac:spMkLst>
            <pc:docMk/>
            <pc:sldMk cId="126046802" sldId="2147473940"/>
            <ac:spMk id="2" creationId="{C42FCFAE-8E68-7C9C-E8B4-20D34EFBA147}"/>
          </ac:spMkLst>
        </pc:spChg>
        <pc:spChg chg="mod">
          <ac:chgData name="Hirata, Ryuichi (SEC)" userId="955886f9-285d-4137-bfef-63faad37c40d" providerId="ADAL" clId="{F7103F41-C23F-4FE5-B1F1-6536AD9FDD25}" dt="2025-08-27T08:53:24.943" v="4765" actId="20577"/>
          <ac:spMkLst>
            <pc:docMk/>
            <pc:sldMk cId="126046802" sldId="2147473940"/>
            <ac:spMk id="3" creationId="{5B42BC98-734A-2BF2-37BF-917320A6AFFE}"/>
          </ac:spMkLst>
        </pc:spChg>
      </pc:sldChg>
      <pc:sldChg chg="addSp modSp new mod">
        <pc:chgData name="Hirata, Ryuichi (SEC)" userId="955886f9-285d-4137-bfef-63faad37c40d" providerId="ADAL" clId="{F7103F41-C23F-4FE5-B1F1-6536AD9FDD25}" dt="2025-08-27T04:53:23.540" v="2373" actId="20577"/>
        <pc:sldMkLst>
          <pc:docMk/>
          <pc:sldMk cId="3766065984" sldId="2147473941"/>
        </pc:sldMkLst>
      </pc:sldChg>
      <pc:sldChg chg="modSp new del mod">
        <pc:chgData name="Hirata, Ryuichi (SEC)" userId="955886f9-285d-4137-bfef-63faad37c40d" providerId="ADAL" clId="{F7103F41-C23F-4FE5-B1F1-6536AD9FDD25}" dt="2025-08-27T07:14:31.805" v="3033" actId="18676"/>
        <pc:sldMkLst>
          <pc:docMk/>
          <pc:sldMk cId="1975398852" sldId="2147473942"/>
        </pc:sldMkLst>
      </pc:sldChg>
      <pc:sldChg chg="modSp new mod">
        <pc:chgData name="Hirata, Ryuichi (SEC)" userId="955886f9-285d-4137-bfef-63faad37c40d" providerId="ADAL" clId="{F7103F41-C23F-4FE5-B1F1-6536AD9FDD25}" dt="2025-08-27T08:55:26.751" v="4789" actId="20577"/>
        <pc:sldMkLst>
          <pc:docMk/>
          <pc:sldMk cId="1209968437" sldId="2147473943"/>
        </pc:sldMkLst>
        <pc:spChg chg="mod">
          <ac:chgData name="Hirata, Ryuichi (SEC)" userId="955886f9-285d-4137-bfef-63faad37c40d" providerId="ADAL" clId="{F7103F41-C23F-4FE5-B1F1-6536AD9FDD25}" dt="2025-08-27T08:55:26.751" v="4789" actId="20577"/>
          <ac:spMkLst>
            <pc:docMk/>
            <pc:sldMk cId="1209968437" sldId="2147473943"/>
            <ac:spMk id="2" creationId="{BE111086-EA3F-DEF5-4824-AE79CCA5BB80}"/>
          </ac:spMkLst>
        </pc:spChg>
        <pc:spChg chg="mod">
          <ac:chgData name="Hirata, Ryuichi (SEC)" userId="955886f9-285d-4137-bfef-63faad37c40d" providerId="ADAL" clId="{F7103F41-C23F-4FE5-B1F1-6536AD9FDD25}" dt="2025-08-27T08:53:39.968" v="4775" actId="20577"/>
          <ac:spMkLst>
            <pc:docMk/>
            <pc:sldMk cId="1209968437" sldId="2147473943"/>
            <ac:spMk id="3" creationId="{A72C7EB7-5A30-D2E6-9B85-99E066E7DECD}"/>
          </ac:spMkLst>
        </pc:spChg>
      </pc:sldChg>
      <pc:sldChg chg="modSp new mod ord">
        <pc:chgData name="Hirata, Ryuichi (SEC)" userId="955886f9-285d-4137-bfef-63faad37c40d" providerId="ADAL" clId="{F7103F41-C23F-4FE5-B1F1-6536AD9FDD25}" dt="2025-08-27T06:16:55.763" v="2894" actId="20577"/>
        <pc:sldMkLst>
          <pc:docMk/>
          <pc:sldMk cId="2280728018" sldId="2147473944"/>
        </pc:sldMkLst>
      </pc:sldChg>
      <pc:sldChg chg="modSp new mod">
        <pc:chgData name="Hirata, Ryuichi (SEC)" userId="955886f9-285d-4137-bfef-63faad37c40d" providerId="ADAL" clId="{F7103F41-C23F-4FE5-B1F1-6536AD9FDD25}" dt="2025-08-27T09:07:06.596" v="5595" actId="20577"/>
        <pc:sldMkLst>
          <pc:docMk/>
          <pc:sldMk cId="1726677661" sldId="2147473945"/>
        </pc:sldMkLst>
        <pc:spChg chg="mod">
          <ac:chgData name="Hirata, Ryuichi (SEC)" userId="955886f9-285d-4137-bfef-63faad37c40d" providerId="ADAL" clId="{F7103F41-C23F-4FE5-B1F1-6536AD9FDD25}" dt="2025-08-27T06:17:39.032" v="2953" actId="20577"/>
          <ac:spMkLst>
            <pc:docMk/>
            <pc:sldMk cId="1726677661" sldId="2147473945"/>
            <ac:spMk id="2" creationId="{F047A02F-4C67-CAA5-7F47-629A8C6756E6}"/>
          </ac:spMkLst>
        </pc:spChg>
        <pc:spChg chg="mod">
          <ac:chgData name="Hirata, Ryuichi (SEC)" userId="955886f9-285d-4137-bfef-63faad37c40d" providerId="ADAL" clId="{F7103F41-C23F-4FE5-B1F1-6536AD9FDD25}" dt="2025-08-27T09:07:06.596" v="5595" actId="20577"/>
          <ac:spMkLst>
            <pc:docMk/>
            <pc:sldMk cId="1726677661" sldId="2147473945"/>
            <ac:spMk id="3" creationId="{C1351E4C-6B28-2039-7191-878DCDEF28AB}"/>
          </ac:spMkLst>
        </pc:spChg>
      </pc:sldChg>
      <pc:sldChg chg="new del">
        <pc:chgData name="Hirata, Ryuichi (SEC)" userId="955886f9-285d-4137-bfef-63faad37c40d" providerId="ADAL" clId="{F7103F41-C23F-4FE5-B1F1-6536AD9FDD25}" dt="2025-08-27T04:54:25.876" v="2376" actId="47"/>
        <pc:sldMkLst>
          <pc:docMk/>
          <pc:sldMk cId="3113816138" sldId="2147473945"/>
        </pc:sldMkLst>
      </pc:sldChg>
      <pc:sldChg chg="modSp add del mod">
        <pc:chgData name="Hirata, Ryuichi (SEC)" userId="955886f9-285d-4137-bfef-63faad37c40d" providerId="ADAL" clId="{F7103F41-C23F-4FE5-B1F1-6536AD9FDD25}" dt="2025-08-27T06:16:05.500" v="2892" actId="47"/>
        <pc:sldMkLst>
          <pc:docMk/>
          <pc:sldMk cId="3293143265" sldId="2147473945"/>
        </pc:sldMkLst>
      </pc:sldChg>
      <pc:sldChg chg="modSp add del mod">
        <pc:chgData name="Hirata, Ryuichi (SEC)" userId="955886f9-285d-4137-bfef-63faad37c40d" providerId="ADAL" clId="{F7103F41-C23F-4FE5-B1F1-6536AD9FDD25}" dt="2025-08-27T06:17:06.864" v="2895" actId="47"/>
        <pc:sldMkLst>
          <pc:docMk/>
          <pc:sldMk cId="619243169" sldId="2147473946"/>
        </pc:sldMkLst>
      </pc:sldChg>
      <pc:sldChg chg="addSp delSp modSp new mod">
        <pc:chgData name="Hirata, Ryuichi (SEC)" userId="955886f9-285d-4137-bfef-63faad37c40d" providerId="ADAL" clId="{F7103F41-C23F-4FE5-B1F1-6536AD9FDD25}" dt="2025-08-27T08:12:16.057" v="3630" actId="1076"/>
        <pc:sldMkLst>
          <pc:docMk/>
          <pc:sldMk cId="3841073200" sldId="2147473946"/>
        </pc:sldMkLst>
        <pc:spChg chg="mod">
          <ac:chgData name="Hirata, Ryuichi (SEC)" userId="955886f9-285d-4137-bfef-63faad37c40d" providerId="ADAL" clId="{F7103F41-C23F-4FE5-B1F1-6536AD9FDD25}" dt="2025-08-27T06:19:28.995" v="3023" actId="20577"/>
          <ac:spMkLst>
            <pc:docMk/>
            <pc:sldMk cId="3841073200" sldId="2147473946"/>
            <ac:spMk id="2" creationId="{58CE2AFE-C3D8-70EB-5726-58F844FA3370}"/>
          </ac:spMkLst>
        </pc:spChg>
        <pc:graphicFrameChg chg="add mod modGraphic">
          <ac:chgData name="Hirata, Ryuichi (SEC)" userId="955886f9-285d-4137-bfef-63faad37c40d" providerId="ADAL" clId="{F7103F41-C23F-4FE5-B1F1-6536AD9FDD25}" dt="2025-08-27T08:12:16.057" v="3630" actId="1076"/>
          <ac:graphicFrameMkLst>
            <pc:docMk/>
            <pc:sldMk cId="3841073200" sldId="2147473946"/>
            <ac:graphicFrameMk id="11" creationId="{11639FDE-9D0B-8281-BCB9-766FF475C70B}"/>
          </ac:graphicFrameMkLst>
        </pc:graphicFrameChg>
      </pc:sldChg>
      <pc:sldChg chg="addSp modSp new del mod">
        <pc:chgData name="Hirata, Ryuichi (SEC)" userId="955886f9-285d-4137-bfef-63faad37c40d" providerId="ADAL" clId="{F7103F41-C23F-4FE5-B1F1-6536AD9FDD25}" dt="2025-08-27T08:24:05.681" v="3765" actId="47"/>
        <pc:sldMkLst>
          <pc:docMk/>
          <pc:sldMk cId="2968018677" sldId="2147473947"/>
        </pc:sldMkLst>
      </pc:sldChg>
      <pc:sldChg chg="addSp delSp modSp new mod">
        <pc:chgData name="Hirata, Ryuichi (SEC)" userId="955886f9-285d-4137-bfef-63faad37c40d" providerId="ADAL" clId="{F7103F41-C23F-4FE5-B1F1-6536AD9FDD25}" dt="2025-08-27T08:18:12.103" v="3759" actId="20577"/>
        <pc:sldMkLst>
          <pc:docMk/>
          <pc:sldMk cId="1908015817" sldId="2147473948"/>
        </pc:sldMkLst>
        <pc:spChg chg="mod">
          <ac:chgData name="Hirata, Ryuichi (SEC)" userId="955886f9-285d-4137-bfef-63faad37c40d" providerId="ADAL" clId="{F7103F41-C23F-4FE5-B1F1-6536AD9FDD25}" dt="2025-08-27T08:16:06.150" v="3700"/>
          <ac:spMkLst>
            <pc:docMk/>
            <pc:sldMk cId="1908015817" sldId="2147473948"/>
            <ac:spMk id="2" creationId="{70507A96-660D-8A41-1663-497D1784614D}"/>
          </ac:spMkLst>
        </pc:spChg>
        <pc:spChg chg="add mod">
          <ac:chgData name="Hirata, Ryuichi (SEC)" userId="955886f9-285d-4137-bfef-63faad37c40d" providerId="ADAL" clId="{F7103F41-C23F-4FE5-B1F1-6536AD9FDD25}" dt="2025-08-27T08:14:35.314" v="3684" actId="2711"/>
          <ac:spMkLst>
            <pc:docMk/>
            <pc:sldMk cId="1908015817" sldId="2147473948"/>
            <ac:spMk id="12" creationId="{A2B29ACB-14C9-1C45-9689-2249AC024844}"/>
          </ac:spMkLst>
        </pc:spChg>
        <pc:spChg chg="add mod">
          <ac:chgData name="Hirata, Ryuichi (SEC)" userId="955886f9-285d-4137-bfef-63faad37c40d" providerId="ADAL" clId="{F7103F41-C23F-4FE5-B1F1-6536AD9FDD25}" dt="2025-08-27T08:17:46.933" v="3748" actId="1076"/>
          <ac:spMkLst>
            <pc:docMk/>
            <pc:sldMk cId="1908015817" sldId="2147473948"/>
            <ac:spMk id="16" creationId="{435117D4-4674-2FAC-0D1E-F2014A5A532C}"/>
          </ac:spMkLst>
        </pc:spChg>
        <pc:graphicFrameChg chg="add mod modGraphic">
          <ac:chgData name="Hirata, Ryuichi (SEC)" userId="955886f9-285d-4137-bfef-63faad37c40d" providerId="ADAL" clId="{F7103F41-C23F-4FE5-B1F1-6536AD9FDD25}" dt="2025-08-27T08:15:59.532" v="3699" actId="404"/>
          <ac:graphicFrameMkLst>
            <pc:docMk/>
            <pc:sldMk cId="1908015817" sldId="2147473948"/>
            <ac:graphicFrameMk id="11" creationId="{3558DA1B-0631-60A2-01EE-0EECFF8D5727}"/>
          </ac:graphicFrameMkLst>
        </pc:graphicFrameChg>
        <pc:graphicFrameChg chg="add mod modGraphic">
          <ac:chgData name="Hirata, Ryuichi (SEC)" userId="955886f9-285d-4137-bfef-63faad37c40d" providerId="ADAL" clId="{F7103F41-C23F-4FE5-B1F1-6536AD9FDD25}" dt="2025-08-27T08:18:12.103" v="3759" actId="20577"/>
          <ac:graphicFrameMkLst>
            <pc:docMk/>
            <pc:sldMk cId="1908015817" sldId="2147473948"/>
            <ac:graphicFrameMk id="15" creationId="{E9CCDF3B-5614-57AE-8C4C-08AAA5BAC57E}"/>
          </ac:graphicFrameMkLst>
        </pc:graphicFrameChg>
      </pc:sldChg>
      <pc:sldChg chg="modSp new mod">
        <pc:chgData name="Hirata, Ryuichi (SEC)" userId="955886f9-285d-4137-bfef-63faad37c40d" providerId="ADAL" clId="{F7103F41-C23F-4FE5-B1F1-6536AD9FDD25}" dt="2025-08-27T08:22:11.502" v="3764" actId="12"/>
        <pc:sldMkLst>
          <pc:docMk/>
          <pc:sldMk cId="654328881" sldId="2147473949"/>
        </pc:sldMkLst>
      </pc:sldChg>
      <pc:sldChg chg="addSp delSp modSp new mod">
        <pc:chgData name="Hirata, Ryuichi (SEC)" userId="955886f9-285d-4137-bfef-63faad37c40d" providerId="ADAL" clId="{F7103F41-C23F-4FE5-B1F1-6536AD9FDD25}" dt="2025-08-27T08:48:08.498" v="4428" actId="20577"/>
        <pc:sldMkLst>
          <pc:docMk/>
          <pc:sldMk cId="1552905273" sldId="2147473950"/>
        </pc:sldMkLst>
        <pc:spChg chg="mod">
          <ac:chgData name="Hirata, Ryuichi (SEC)" userId="955886f9-285d-4137-bfef-63faad37c40d" providerId="ADAL" clId="{F7103F41-C23F-4FE5-B1F1-6536AD9FDD25}" dt="2025-08-27T08:30:55.245" v="4028" actId="20577"/>
          <ac:spMkLst>
            <pc:docMk/>
            <pc:sldMk cId="1552905273" sldId="2147473950"/>
            <ac:spMk id="2" creationId="{9220E6BB-7511-D5E5-26FE-478D258EB129}"/>
          </ac:spMkLst>
        </pc:spChg>
        <pc:spChg chg="mod">
          <ac:chgData name="Hirata, Ryuichi (SEC)" userId="955886f9-285d-4137-bfef-63faad37c40d" providerId="ADAL" clId="{F7103F41-C23F-4FE5-B1F1-6536AD9FDD25}" dt="2025-08-27T08:48:08.498" v="4428" actId="20577"/>
          <ac:spMkLst>
            <pc:docMk/>
            <pc:sldMk cId="1552905273" sldId="2147473950"/>
            <ac:spMk id="3" creationId="{E392A786-2F67-EC7C-8F50-952749C123E1}"/>
          </ac:spMkLst>
        </pc:spChg>
      </pc:sldChg>
      <pc:sldChg chg="new del">
        <pc:chgData name="Hirata, Ryuichi (SEC)" userId="955886f9-285d-4137-bfef-63faad37c40d" providerId="ADAL" clId="{F7103F41-C23F-4FE5-B1F1-6536AD9FDD25}" dt="2025-08-27T08:24:55.759" v="3767" actId="47"/>
        <pc:sldMkLst>
          <pc:docMk/>
          <pc:sldMk cId="2305466723" sldId="2147473950"/>
        </pc:sldMkLst>
      </pc:sldChg>
      <pc:sldChg chg="modSp new mod">
        <pc:chgData name="Hirata, Ryuichi (SEC)" userId="955886f9-285d-4137-bfef-63faad37c40d" providerId="ADAL" clId="{F7103F41-C23F-4FE5-B1F1-6536AD9FDD25}" dt="2025-08-27T08:56:09.494" v="4916" actId="20577"/>
        <pc:sldMkLst>
          <pc:docMk/>
          <pc:sldMk cId="2925621873" sldId="2147473951"/>
        </pc:sldMkLst>
        <pc:spChg chg="mod">
          <ac:chgData name="Hirata, Ryuichi (SEC)" userId="955886f9-285d-4137-bfef-63faad37c40d" providerId="ADAL" clId="{F7103F41-C23F-4FE5-B1F1-6536AD9FDD25}" dt="2025-08-27T08:55:32.741" v="4792" actId="20577"/>
          <ac:spMkLst>
            <pc:docMk/>
            <pc:sldMk cId="2925621873" sldId="2147473951"/>
            <ac:spMk id="2" creationId="{9C0D3396-D158-FB5D-FD91-F4E050CD3E03}"/>
          </ac:spMkLst>
        </pc:spChg>
        <pc:spChg chg="mod">
          <ac:chgData name="Hirata, Ryuichi (SEC)" userId="955886f9-285d-4137-bfef-63faad37c40d" providerId="ADAL" clId="{F7103F41-C23F-4FE5-B1F1-6536AD9FDD25}" dt="2025-08-27T08:56:09.494" v="4916" actId="20577"/>
          <ac:spMkLst>
            <pc:docMk/>
            <pc:sldMk cId="2925621873" sldId="2147473951"/>
            <ac:spMk id="3" creationId="{9A56A1D1-93E0-1BDC-E57C-7ED7A3AF2FB6}"/>
          </ac:spMkLst>
        </pc:spChg>
      </pc:sldChg>
      <pc:sldChg chg="modSp new mod ord">
        <pc:chgData name="Hirata, Ryuichi (SEC)" userId="955886f9-285d-4137-bfef-63faad37c40d" providerId="ADAL" clId="{F7103F41-C23F-4FE5-B1F1-6536AD9FDD25}" dt="2025-08-27T09:00:11.190" v="4921"/>
        <pc:sldMkLst>
          <pc:docMk/>
          <pc:sldMk cId="3630404197" sldId="2147473952"/>
        </pc:sldMkLst>
      </pc:sldChg>
      <pc:sldChg chg="modSp new mod">
        <pc:chgData name="Hirata, Ryuichi (SEC)" userId="955886f9-285d-4137-bfef-63faad37c40d" providerId="ADAL" clId="{F7103F41-C23F-4FE5-B1F1-6536AD9FDD25}" dt="2025-08-27T09:03:41.629" v="5279" actId="20577"/>
        <pc:sldMkLst>
          <pc:docMk/>
          <pc:sldMk cId="3872606764" sldId="2147473953"/>
        </pc:sldMkLst>
      </pc:sldChg>
      <pc:sldChg chg="addSp modSp add mod">
        <pc:chgData name="Hirata, Ryuichi (SEC)" userId="955886f9-285d-4137-bfef-63faad37c40d" providerId="ADAL" clId="{F7103F41-C23F-4FE5-B1F1-6536AD9FDD25}" dt="2025-08-27T09:12:45.948" v="5819" actId="20577"/>
        <pc:sldMkLst>
          <pc:docMk/>
          <pc:sldMk cId="2507792853" sldId="2147473954"/>
        </pc:sldMkLst>
      </pc:sldChg>
    </pc:docChg>
  </pc:docChgLst>
  <pc:docChgLst>
    <pc:chgData name="Hirata, Ryuichi (SEC)" userId="955886f9-285d-4137-bfef-63faad37c40d" providerId="ADAL" clId="{C692B4FB-6C86-45E8-BC73-E9802209A327}"/>
    <pc:docChg chg="undo custSel addSld delSld modSld modMainMaster addSection delSection modSection">
      <pc:chgData name="Hirata, Ryuichi (SEC)" userId="955886f9-285d-4137-bfef-63faad37c40d" providerId="ADAL" clId="{C692B4FB-6C86-45E8-BC73-E9802209A327}" dt="2024-11-12T20:16:43.058" v="1759" actId="20577"/>
      <pc:docMkLst>
        <pc:docMk/>
      </pc:docMkLst>
      <pc:sldChg chg="del">
        <pc:chgData name="Hirata, Ryuichi (SEC)" userId="955886f9-285d-4137-bfef-63faad37c40d" providerId="ADAL" clId="{C692B4FB-6C86-45E8-BC73-E9802209A327}" dt="2024-11-11T16:15:03.122" v="160" actId="47"/>
        <pc:sldMkLst>
          <pc:docMk/>
          <pc:sldMk cId="1463623250" sldId="2147473916"/>
        </pc:sldMkLst>
      </pc:sldChg>
      <pc:sldChg chg="del">
        <pc:chgData name="Hirata, Ryuichi (SEC)" userId="955886f9-285d-4137-bfef-63faad37c40d" providerId="ADAL" clId="{C692B4FB-6C86-45E8-BC73-E9802209A327}" dt="2024-11-11T01:24:01.377" v="0" actId="47"/>
        <pc:sldMkLst>
          <pc:docMk/>
          <pc:sldMk cId="108998761" sldId="2147473917"/>
        </pc:sldMkLst>
      </pc:sldChg>
      <pc:sldChg chg="delSp modSp mod modNotesTx">
        <pc:chgData name="Hirata, Ryuichi (SEC)" userId="955886f9-285d-4137-bfef-63faad37c40d" providerId="ADAL" clId="{C692B4FB-6C86-45E8-BC73-E9802209A327}" dt="2024-11-11T17:37:03.863" v="1757" actId="20577"/>
        <pc:sldMkLst>
          <pc:docMk/>
          <pc:sldMk cId="3573469106" sldId="2147473918"/>
        </pc:sldMkLst>
      </pc:sldChg>
      <pc:sldChg chg="addSp delSp modSp new mod">
        <pc:chgData name="Hirata, Ryuichi (SEC)" userId="955886f9-285d-4137-bfef-63faad37c40d" providerId="ADAL" clId="{C692B4FB-6C86-45E8-BC73-E9802209A327}" dt="2024-11-11T17:17:26.327" v="1273" actId="20577"/>
        <pc:sldMkLst>
          <pc:docMk/>
          <pc:sldMk cId="1848460501" sldId="2147473919"/>
        </pc:sldMkLst>
      </pc:sldChg>
      <pc:sldMasterChg chg="modSp mod">
        <pc:chgData name="Hirata, Ryuichi (SEC)" userId="955886f9-285d-4137-bfef-63faad37c40d" providerId="ADAL" clId="{C692B4FB-6C86-45E8-BC73-E9802209A327}" dt="2024-11-12T20:16:43.058" v="1759" actId="20577"/>
        <pc:sldMasterMkLst>
          <pc:docMk/>
          <pc:sldMasterMk cId="0" sldId="2147483648"/>
        </pc:sldMasterMkLst>
      </pc:sldMasterChg>
    </pc:docChg>
  </pc:docChgLst>
  <pc:docChgLst>
    <pc:chgData name="Hirata, Ryuichi (SEC)" userId="955886f9-285d-4137-bfef-63faad37c40d" providerId="ADAL" clId="{48ABCF87-1575-43D3-A5F4-00A11BFFEEEE}"/>
    <pc:docChg chg="undo custSel addSld modSld sldOrd modSection">
      <pc:chgData name="Hirata, Ryuichi (SEC)" userId="955886f9-285d-4137-bfef-63faad37c40d" providerId="ADAL" clId="{48ABCF87-1575-43D3-A5F4-00A11BFFEEEE}" dt="2024-09-05T06:01:35.286" v="702" actId="20577"/>
      <pc:docMkLst>
        <pc:docMk/>
      </pc:docMkLst>
      <pc:sldChg chg="modSp mod">
        <pc:chgData name="Hirata, Ryuichi (SEC)" userId="955886f9-285d-4137-bfef-63faad37c40d" providerId="ADAL" clId="{48ABCF87-1575-43D3-A5F4-00A11BFFEEEE}" dt="2024-09-05T05:50:26.256" v="595" actId="20577"/>
        <pc:sldMkLst>
          <pc:docMk/>
          <pc:sldMk cId="3635009835" sldId="2147473896"/>
        </pc:sldMkLst>
      </pc:sldChg>
      <pc:sldChg chg="addSp modSp mod">
        <pc:chgData name="Hirata, Ryuichi (SEC)" userId="955886f9-285d-4137-bfef-63faad37c40d" providerId="ADAL" clId="{48ABCF87-1575-43D3-A5F4-00A11BFFEEEE}" dt="2024-09-05T06:01:35.286" v="702" actId="20577"/>
        <pc:sldMkLst>
          <pc:docMk/>
          <pc:sldMk cId="4201195812" sldId="2147473903"/>
        </pc:sldMkLst>
      </pc:sldChg>
      <pc:sldChg chg="modSp mod">
        <pc:chgData name="Hirata, Ryuichi (SEC)" userId="955886f9-285d-4137-bfef-63faad37c40d" providerId="ADAL" clId="{48ABCF87-1575-43D3-A5F4-00A11BFFEEEE}" dt="2024-09-05T05:52:12.699" v="607" actId="20577"/>
        <pc:sldMkLst>
          <pc:docMk/>
          <pc:sldMk cId="3351431345" sldId="2147473908"/>
        </pc:sldMkLst>
      </pc:sldChg>
      <pc:sldChg chg="addSp modSp mod">
        <pc:chgData name="Hirata, Ryuichi (SEC)" userId="955886f9-285d-4137-bfef-63faad37c40d" providerId="ADAL" clId="{48ABCF87-1575-43D3-A5F4-00A11BFFEEEE}" dt="2024-09-05T05:45:20.351" v="532" actId="14100"/>
        <pc:sldMkLst>
          <pc:docMk/>
          <pc:sldMk cId="3365292773" sldId="2147473910"/>
        </pc:sldMkLst>
      </pc:sldChg>
      <pc:sldChg chg="addSp delSp modSp mod">
        <pc:chgData name="Hirata, Ryuichi (SEC)" userId="955886f9-285d-4137-bfef-63faad37c40d" providerId="ADAL" clId="{48ABCF87-1575-43D3-A5F4-00A11BFFEEEE}" dt="2024-09-05T05:37:52.689" v="250" actId="20577"/>
        <pc:sldMkLst>
          <pc:docMk/>
          <pc:sldMk cId="2778181185" sldId="2147473911"/>
        </pc:sldMkLst>
      </pc:sldChg>
      <pc:sldChg chg="modSp mod">
        <pc:chgData name="Hirata, Ryuichi (SEC)" userId="955886f9-285d-4137-bfef-63faad37c40d" providerId="ADAL" clId="{48ABCF87-1575-43D3-A5F4-00A11BFFEEEE}" dt="2024-09-05T05:57:48.807" v="665" actId="20577"/>
        <pc:sldMkLst>
          <pc:docMk/>
          <pc:sldMk cId="3923546759" sldId="2147473912"/>
        </pc:sldMkLst>
      </pc:sldChg>
      <pc:sldChg chg="add ord">
        <pc:chgData name="Hirata, Ryuichi (SEC)" userId="955886f9-285d-4137-bfef-63faad37c40d" providerId="ADAL" clId="{48ABCF87-1575-43D3-A5F4-00A11BFFEEEE}" dt="2024-09-05T05:42:08.328" v="317"/>
        <pc:sldMkLst>
          <pc:docMk/>
          <pc:sldMk cId="2651501353" sldId="2147473915"/>
        </pc:sldMkLst>
      </pc:sldChg>
    </pc:docChg>
  </pc:docChgLst>
  <pc:docChgLst>
    <pc:chgData name="Ryuichi Hirata" userId="955886f9-285d-4137-bfef-63faad37c40d" providerId="ADAL" clId="{AA0A3C0E-B077-4A7C-83A6-AD5590FB3037}"/>
    <pc:docChg chg="custSel addSld modSld sldOrd modSection">
      <pc:chgData name="Ryuichi Hirata" userId="955886f9-285d-4137-bfef-63faad37c40d" providerId="ADAL" clId="{AA0A3C0E-B077-4A7C-83A6-AD5590FB3037}" dt="2024-06-13T05:58:44.040" v="836" actId="20577"/>
      <pc:docMkLst>
        <pc:docMk/>
      </pc:docMkLst>
      <pc:sldChg chg="ord">
        <pc:chgData name="Ryuichi Hirata" userId="955886f9-285d-4137-bfef-63faad37c40d" providerId="ADAL" clId="{AA0A3C0E-B077-4A7C-83A6-AD5590FB3037}" dt="2024-06-13T05:45:51.512" v="562"/>
        <pc:sldMkLst>
          <pc:docMk/>
          <pc:sldMk cId="3377849068" sldId="303"/>
        </pc:sldMkLst>
      </pc:sldChg>
      <pc:sldChg chg="modSp mod">
        <pc:chgData name="Ryuichi Hirata" userId="955886f9-285d-4137-bfef-63faad37c40d" providerId="ADAL" clId="{AA0A3C0E-B077-4A7C-83A6-AD5590FB3037}" dt="2024-06-13T05:54:28.179" v="750" actId="20577"/>
        <pc:sldMkLst>
          <pc:docMk/>
          <pc:sldMk cId="2303940245" sldId="305"/>
        </pc:sldMkLst>
      </pc:sldChg>
      <pc:sldChg chg="addSp modSp mod">
        <pc:chgData name="Ryuichi Hirata" userId="955886f9-285d-4137-bfef-63faad37c40d" providerId="ADAL" clId="{AA0A3C0E-B077-4A7C-83A6-AD5590FB3037}" dt="2024-06-13T05:39:23.416" v="452" actId="20577"/>
        <pc:sldMkLst>
          <pc:docMk/>
          <pc:sldMk cId="149124995" sldId="306"/>
        </pc:sldMkLst>
      </pc:sldChg>
      <pc:sldChg chg="modSp mod">
        <pc:chgData name="Ryuichi Hirata" userId="955886f9-285d-4137-bfef-63faad37c40d" providerId="ADAL" clId="{AA0A3C0E-B077-4A7C-83A6-AD5590FB3037}" dt="2024-06-13T05:54:09.209" v="744" actId="20577"/>
        <pc:sldMkLst>
          <pc:docMk/>
          <pc:sldMk cId="2157916698" sldId="2147473873"/>
        </pc:sldMkLst>
      </pc:sldChg>
      <pc:sldChg chg="ord">
        <pc:chgData name="Ryuichi Hirata" userId="955886f9-285d-4137-bfef-63faad37c40d" providerId="ADAL" clId="{AA0A3C0E-B077-4A7C-83A6-AD5590FB3037}" dt="2024-06-13T05:46:00.486" v="566"/>
        <pc:sldMkLst>
          <pc:docMk/>
          <pc:sldMk cId="1280388282" sldId="2147473874"/>
        </pc:sldMkLst>
      </pc:sldChg>
      <pc:sldChg chg="addSp delSp modSp mod">
        <pc:chgData name="Ryuichi Hirata" userId="955886f9-285d-4137-bfef-63faad37c40d" providerId="ADAL" clId="{AA0A3C0E-B077-4A7C-83A6-AD5590FB3037}" dt="2024-06-13T05:56:49.437" v="825" actId="20577"/>
        <pc:sldMkLst>
          <pc:docMk/>
          <pc:sldMk cId="494201527" sldId="2147473877"/>
        </pc:sldMkLst>
      </pc:sldChg>
      <pc:sldChg chg="modSp mod">
        <pc:chgData name="Ryuichi Hirata" userId="955886f9-285d-4137-bfef-63faad37c40d" providerId="ADAL" clId="{AA0A3C0E-B077-4A7C-83A6-AD5590FB3037}" dt="2024-06-13T05:28:09.138" v="109" actId="20577"/>
        <pc:sldMkLst>
          <pc:docMk/>
          <pc:sldMk cId="313616438" sldId="2147473881"/>
        </pc:sldMkLst>
      </pc:sldChg>
      <pc:sldChg chg="modSp mod">
        <pc:chgData name="Ryuichi Hirata" userId="955886f9-285d-4137-bfef-63faad37c40d" providerId="ADAL" clId="{AA0A3C0E-B077-4A7C-83A6-AD5590FB3037}" dt="2024-06-13T05:58:44.040" v="836" actId="20577"/>
        <pc:sldMkLst>
          <pc:docMk/>
          <pc:sldMk cId="2219958722" sldId="2147473882"/>
        </pc:sldMkLst>
      </pc:sldChg>
      <pc:sldChg chg="ord">
        <pc:chgData name="Ryuichi Hirata" userId="955886f9-285d-4137-bfef-63faad37c40d" providerId="ADAL" clId="{AA0A3C0E-B077-4A7C-83A6-AD5590FB3037}" dt="2024-06-13T05:45:56.477" v="564"/>
        <pc:sldMkLst>
          <pc:docMk/>
          <pc:sldMk cId="2958555412" sldId="2147473884"/>
        </pc:sldMkLst>
      </pc:sldChg>
      <pc:sldChg chg="modSp new mod">
        <pc:chgData name="Ryuichi Hirata" userId="955886f9-285d-4137-bfef-63faad37c40d" providerId="ADAL" clId="{AA0A3C0E-B077-4A7C-83A6-AD5590FB3037}" dt="2024-06-13T05:50:34.473" v="706" actId="20577"/>
        <pc:sldMkLst>
          <pc:docMk/>
          <pc:sldMk cId="3821024658" sldId="2147473885"/>
        </pc:sldMkLst>
      </pc:sldChg>
    </pc:docChg>
  </pc:docChgLst>
  <pc:docChgLst>
    <pc:chgData name="Hirata, Ryuichi (SEC)" userId="955886f9-285d-4137-bfef-63faad37c40d" providerId="ADAL" clId="{F62FFEDF-95A8-4081-A053-275D6FF151A4}"/>
    <pc:docChg chg="undo custSel modSld modMainMaster">
      <pc:chgData name="Hirata, Ryuichi (SEC)" userId="955886f9-285d-4137-bfef-63faad37c40d" providerId="ADAL" clId="{F62FFEDF-95A8-4081-A053-275D6FF151A4}" dt="2024-10-17T03:24:27.190" v="527" actId="20577"/>
      <pc:docMkLst>
        <pc:docMk/>
      </pc:docMkLst>
      <pc:sldChg chg="addSp delSp modSp mod">
        <pc:chgData name="Hirata, Ryuichi (SEC)" userId="955886f9-285d-4137-bfef-63faad37c40d" providerId="ADAL" clId="{F62FFEDF-95A8-4081-A053-275D6FF151A4}" dt="2024-10-17T03:23:00.957" v="404" actId="478"/>
        <pc:sldMkLst>
          <pc:docMk/>
          <pc:sldMk cId="3351431345" sldId="2147473908"/>
        </pc:sldMkLst>
      </pc:sldChg>
      <pc:sldChg chg="addSp delSp modSp mod">
        <pc:chgData name="Hirata, Ryuichi (SEC)" userId="955886f9-285d-4137-bfef-63faad37c40d" providerId="ADAL" clId="{F62FFEDF-95A8-4081-A053-275D6FF151A4}" dt="2024-10-10T02:39:54.508" v="382" actId="20577"/>
        <pc:sldMkLst>
          <pc:docMk/>
          <pc:sldMk cId="1869465176" sldId="2147473909"/>
        </pc:sldMkLst>
      </pc:sldChg>
      <pc:sldChg chg="addSp delSp modSp mod">
        <pc:chgData name="Hirata, Ryuichi (SEC)" userId="955886f9-285d-4137-bfef-63faad37c40d" providerId="ADAL" clId="{F62FFEDF-95A8-4081-A053-275D6FF151A4}" dt="2024-10-10T02:40:23.848" v="384" actId="478"/>
        <pc:sldMkLst>
          <pc:docMk/>
          <pc:sldMk cId="3365292773" sldId="2147473910"/>
        </pc:sldMkLst>
      </pc:sldChg>
      <pc:sldChg chg="addSp modSp mod">
        <pc:chgData name="Hirata, Ryuichi (SEC)" userId="955886f9-285d-4137-bfef-63faad37c40d" providerId="ADAL" clId="{F62FFEDF-95A8-4081-A053-275D6FF151A4}" dt="2024-10-17T03:24:27.190" v="527" actId="20577"/>
        <pc:sldMkLst>
          <pc:docMk/>
          <pc:sldMk cId="1640317041" sldId="2147473915"/>
        </pc:sldMkLst>
      </pc:sldChg>
      <pc:sldMasterChg chg="modSp mod">
        <pc:chgData name="Hirata, Ryuichi (SEC)" userId="955886f9-285d-4137-bfef-63faad37c40d" providerId="ADAL" clId="{F62FFEDF-95A8-4081-A053-275D6FF151A4}" dt="2024-10-01T07:40:57.655" v="3" actId="20577"/>
        <pc:sldMasterMkLst>
          <pc:docMk/>
          <pc:sldMasterMk cId="0" sldId="2147483648"/>
        </pc:sldMasterMkLst>
      </pc:sldMasterChg>
    </pc:docChg>
  </pc:docChgLst>
  <pc:docChgLst>
    <pc:chgData name="Ryuichi" userId="955886f9-285d-4137-bfef-63faad37c40d" providerId="ADAL" clId="{EC88E9CB-E3AF-4B4D-BC25-D20D5B3D7CE9}"/>
    <pc:docChg chg="undo custSel addSld delSld modSld addSection modSection">
      <pc:chgData name="Ryuichi" userId="955886f9-285d-4137-bfef-63faad37c40d" providerId="ADAL" clId="{EC88E9CB-E3AF-4B4D-BC25-D20D5B3D7CE9}" dt="2024-01-15T20:01:57.360" v="48" actId="17846"/>
      <pc:docMkLst>
        <pc:docMk/>
      </pc:docMkLst>
      <pc:sldChg chg="modSp new mod">
        <pc:chgData name="Ryuichi" userId="955886f9-285d-4137-bfef-63faad37c40d" providerId="ADAL" clId="{EC88E9CB-E3AF-4B4D-BC25-D20D5B3D7CE9}" dt="2024-01-15T19:39:13.919" v="13" actId="15"/>
        <pc:sldMkLst>
          <pc:docMk/>
          <pc:sldMk cId="3924270963" sldId="292"/>
        </pc:sldMkLst>
      </pc:sldChg>
      <pc:sldChg chg="modSp new mod">
        <pc:chgData name="Ryuichi" userId="955886f9-285d-4137-bfef-63faad37c40d" providerId="ADAL" clId="{EC88E9CB-E3AF-4B4D-BC25-D20D5B3D7CE9}" dt="2024-01-15T19:40:17.327" v="32" actId="1076"/>
        <pc:sldMkLst>
          <pc:docMk/>
          <pc:sldMk cId="1597376291" sldId="293"/>
        </pc:sldMkLst>
      </pc:sldChg>
      <pc:sldChg chg="modSp new mod">
        <pc:chgData name="Ryuichi" userId="955886f9-285d-4137-bfef-63faad37c40d" providerId="ADAL" clId="{EC88E9CB-E3AF-4B4D-BC25-D20D5B3D7CE9}" dt="2024-01-15T19:40:50.226" v="45" actId="20577"/>
        <pc:sldMkLst>
          <pc:docMk/>
          <pc:sldMk cId="3980881672" sldId="294"/>
        </pc:sldMkLst>
      </pc:sldChg>
      <pc:sldChg chg="new del">
        <pc:chgData name="Ryuichi" userId="955886f9-285d-4137-bfef-63faad37c40d" providerId="ADAL" clId="{EC88E9CB-E3AF-4B4D-BC25-D20D5B3D7CE9}" dt="2024-01-15T19:41:31.253" v="47" actId="47"/>
        <pc:sldMkLst>
          <pc:docMk/>
          <pc:sldMk cId="2757088539" sldId="295"/>
        </pc:sldMkLst>
      </pc:sldChg>
    </pc:docChg>
  </pc:docChgLst>
  <pc:docChgLst>
    <pc:chgData name="Ryuichi Hirata" userId="955886f9-285d-4137-bfef-63faad37c40d" providerId="ADAL" clId="{C1FE7AC2-1A19-4EF3-8CE2-D58CF4296226}"/>
    <pc:docChg chg="modSld">
      <pc:chgData name="Ryuichi Hirata" userId="955886f9-285d-4137-bfef-63faad37c40d" providerId="ADAL" clId="{C1FE7AC2-1A19-4EF3-8CE2-D58CF4296226}" dt="2024-07-03T00:29:09.357" v="7" actId="20577"/>
      <pc:docMkLst>
        <pc:docMk/>
      </pc:docMkLst>
      <pc:sldChg chg="modSp mod">
        <pc:chgData name="Ryuichi Hirata" userId="955886f9-285d-4137-bfef-63faad37c40d" providerId="ADAL" clId="{C1FE7AC2-1A19-4EF3-8CE2-D58CF4296226}" dt="2024-07-03T00:29:09.357" v="7" actId="20577"/>
        <pc:sldMkLst>
          <pc:docMk/>
          <pc:sldMk cId="1001488935" sldId="2147473878"/>
        </pc:sldMkLst>
      </pc:sldChg>
    </pc:docChg>
  </pc:docChgLst>
  <pc:docChgLst>
    <pc:chgData name="Hirata, Ryuichi (SEC)" userId="955886f9-285d-4137-bfef-63faad37c40d" providerId="ADAL" clId="{4D1796A3-2DB5-433B-B04A-4FAFFAC58B23}"/>
    <pc:docChg chg="undo custSel addSld delSld modSld sldOrd delSection modSection">
      <pc:chgData name="Hirata, Ryuichi (SEC)" userId="955886f9-285d-4137-bfef-63faad37c40d" providerId="ADAL" clId="{4D1796A3-2DB5-433B-B04A-4FAFFAC58B23}" dt="2025-09-02T10:15:29.150" v="3639" actId="20577"/>
      <pc:docMkLst>
        <pc:docMk/>
      </pc:docMkLst>
      <pc:sldChg chg="modSp mod">
        <pc:chgData name="Hirata, Ryuichi (SEC)" userId="955886f9-285d-4137-bfef-63faad37c40d" providerId="ADAL" clId="{4D1796A3-2DB5-433B-B04A-4FAFFAC58B23}" dt="2025-09-02T09:00:27.723" v="2176" actId="20577"/>
        <pc:sldMkLst>
          <pc:docMk/>
          <pc:sldMk cId="2380343353" sldId="270"/>
        </pc:sldMkLst>
        <pc:spChg chg="mod">
          <ac:chgData name="Hirata, Ryuichi (SEC)" userId="955886f9-285d-4137-bfef-63faad37c40d" providerId="ADAL" clId="{4D1796A3-2DB5-433B-B04A-4FAFFAC58B23}" dt="2025-09-02T09:00:27.723" v="2176" actId="20577"/>
          <ac:spMkLst>
            <pc:docMk/>
            <pc:sldMk cId="2380343353" sldId="270"/>
            <ac:spMk id="5124" creationId="{44AD4E18-3AFB-2E48-391E-6C9BEE196636}"/>
          </ac:spMkLst>
        </pc:spChg>
      </pc:sldChg>
      <pc:sldChg chg="modSp del mod">
        <pc:chgData name="Hirata, Ryuichi (SEC)" userId="955886f9-285d-4137-bfef-63faad37c40d" providerId="ADAL" clId="{4D1796A3-2DB5-433B-B04A-4FAFFAC58B23}" dt="2025-09-02T09:48:06.175" v="2656" actId="2696"/>
        <pc:sldMkLst>
          <pc:docMk/>
          <pc:sldMk cId="23281410" sldId="2147473938"/>
        </pc:sldMkLst>
      </pc:sldChg>
      <pc:sldChg chg="add del">
        <pc:chgData name="Hirata, Ryuichi (SEC)" userId="955886f9-285d-4137-bfef-63faad37c40d" providerId="ADAL" clId="{4D1796A3-2DB5-433B-B04A-4FAFFAC58B23}" dt="2025-09-02T10:14:57.761" v="3634" actId="18676"/>
        <pc:sldMkLst>
          <pc:docMk/>
          <pc:sldMk cId="2308422031" sldId="2147473938"/>
        </pc:sldMkLst>
      </pc:sldChg>
      <pc:sldChg chg="addSp delSp modSp mod">
        <pc:chgData name="Hirata, Ryuichi (SEC)" userId="955886f9-285d-4137-bfef-63faad37c40d" providerId="ADAL" clId="{4D1796A3-2DB5-433B-B04A-4FAFFAC58B23}" dt="2025-09-02T10:14:08.871" v="3630" actId="20577"/>
        <pc:sldMkLst>
          <pc:docMk/>
          <pc:sldMk cId="3956310378" sldId="2147473939"/>
        </pc:sldMkLst>
        <pc:spChg chg="mod">
          <ac:chgData name="Hirata, Ryuichi (SEC)" userId="955886f9-285d-4137-bfef-63faad37c40d" providerId="ADAL" clId="{4D1796A3-2DB5-433B-B04A-4FAFFAC58B23}" dt="2025-09-02T10:14:08.871" v="3630" actId="20577"/>
          <ac:spMkLst>
            <pc:docMk/>
            <pc:sldMk cId="3956310378" sldId="2147473939"/>
            <ac:spMk id="3" creationId="{04E70CD8-AA46-8CB5-1B5A-B9CA34D99429}"/>
          </ac:spMkLst>
        </pc:spChg>
        <pc:spChg chg="mod">
          <ac:chgData name="Hirata, Ryuichi (SEC)" userId="955886f9-285d-4137-bfef-63faad37c40d" providerId="ADAL" clId="{4D1796A3-2DB5-433B-B04A-4FAFFAC58B23}" dt="2025-09-02T10:12:24.847" v="3507" actId="1076"/>
          <ac:spMkLst>
            <pc:docMk/>
            <pc:sldMk cId="3956310378" sldId="2147473939"/>
            <ac:spMk id="34" creationId="{EBD3EEAF-2148-380D-FF0F-F09117B56F70}"/>
          </ac:spMkLst>
        </pc:spChg>
        <pc:cxnChg chg="mod">
          <ac:chgData name="Hirata, Ryuichi (SEC)" userId="955886f9-285d-4137-bfef-63faad37c40d" providerId="ADAL" clId="{4D1796A3-2DB5-433B-B04A-4FAFFAC58B23}" dt="2025-09-02T10:11:26.234" v="3495" actId="1038"/>
          <ac:cxnSpMkLst>
            <pc:docMk/>
            <pc:sldMk cId="3956310378" sldId="2147473939"/>
            <ac:cxnSpMk id="18" creationId="{2F6D59C0-5DF6-AE89-F7BF-5F5CCB05F3DB}"/>
          </ac:cxnSpMkLst>
        </pc:cxnChg>
        <pc:cxnChg chg="mod">
          <ac:chgData name="Hirata, Ryuichi (SEC)" userId="955886f9-285d-4137-bfef-63faad37c40d" providerId="ADAL" clId="{4D1796A3-2DB5-433B-B04A-4FAFFAC58B23}" dt="2025-09-02T10:11:26.234" v="3495" actId="1038"/>
          <ac:cxnSpMkLst>
            <pc:docMk/>
            <pc:sldMk cId="3956310378" sldId="2147473939"/>
            <ac:cxnSpMk id="31" creationId="{BBD3C894-53B0-0D72-A25C-CFE7960C2736}"/>
          </ac:cxnSpMkLst>
        </pc:cxnChg>
      </pc:sldChg>
      <pc:sldChg chg="modSp mod">
        <pc:chgData name="Hirata, Ryuichi (SEC)" userId="955886f9-285d-4137-bfef-63faad37c40d" providerId="ADAL" clId="{4D1796A3-2DB5-433B-B04A-4FAFFAC58B23}" dt="2025-09-02T10:07:39.604" v="3256" actId="20577"/>
        <pc:sldMkLst>
          <pc:docMk/>
          <pc:sldMk cId="126046802" sldId="2147473940"/>
        </pc:sldMkLst>
        <pc:spChg chg="mod">
          <ac:chgData name="Hirata, Ryuichi (SEC)" userId="955886f9-285d-4137-bfef-63faad37c40d" providerId="ADAL" clId="{4D1796A3-2DB5-433B-B04A-4FAFFAC58B23}" dt="2025-09-02T10:07:39.604" v="3256" actId="20577"/>
          <ac:spMkLst>
            <pc:docMk/>
            <pc:sldMk cId="126046802" sldId="2147473940"/>
            <ac:spMk id="3" creationId="{5B42BC98-734A-2BF2-37BF-917320A6AFFE}"/>
          </ac:spMkLst>
        </pc:spChg>
      </pc:sldChg>
      <pc:sldChg chg="add del">
        <pc:chgData name="Hirata, Ryuichi (SEC)" userId="955886f9-285d-4137-bfef-63faad37c40d" providerId="ADAL" clId="{4D1796A3-2DB5-433B-B04A-4FAFFAC58B23}" dt="2025-09-02T10:14:57.761" v="3634" actId="18676"/>
        <pc:sldMkLst>
          <pc:docMk/>
          <pc:sldMk cId="15060886" sldId="2147473941"/>
        </pc:sldMkLst>
      </pc:sldChg>
      <pc:sldChg chg="del">
        <pc:chgData name="Hirata, Ryuichi (SEC)" userId="955886f9-285d-4137-bfef-63faad37c40d" providerId="ADAL" clId="{4D1796A3-2DB5-433B-B04A-4FAFFAC58B23}" dt="2025-09-02T09:48:30.516" v="2658" actId="2696"/>
        <pc:sldMkLst>
          <pc:docMk/>
          <pc:sldMk cId="3766065984" sldId="2147473941"/>
        </pc:sldMkLst>
      </pc:sldChg>
      <pc:sldChg chg="delSp modSp mod">
        <pc:chgData name="Hirata, Ryuichi (SEC)" userId="955886f9-285d-4137-bfef-63faad37c40d" providerId="ADAL" clId="{4D1796A3-2DB5-433B-B04A-4FAFFAC58B23}" dt="2025-09-02T09:19:29.703" v="2387" actId="20577"/>
        <pc:sldMkLst>
          <pc:docMk/>
          <pc:sldMk cId="1209968437" sldId="2147473943"/>
        </pc:sldMkLst>
        <pc:spChg chg="mod">
          <ac:chgData name="Hirata, Ryuichi (SEC)" userId="955886f9-285d-4137-bfef-63faad37c40d" providerId="ADAL" clId="{4D1796A3-2DB5-433B-B04A-4FAFFAC58B23}" dt="2025-09-02T08:35:33.456" v="1823" actId="20577"/>
          <ac:spMkLst>
            <pc:docMk/>
            <pc:sldMk cId="1209968437" sldId="2147473943"/>
            <ac:spMk id="2" creationId="{BE111086-EA3F-DEF5-4824-AE79CCA5BB80}"/>
          </ac:spMkLst>
        </pc:spChg>
        <pc:spChg chg="mod">
          <ac:chgData name="Hirata, Ryuichi (SEC)" userId="955886f9-285d-4137-bfef-63faad37c40d" providerId="ADAL" clId="{4D1796A3-2DB5-433B-B04A-4FAFFAC58B23}" dt="2025-09-02T09:19:29.703" v="2387" actId="20577"/>
          <ac:spMkLst>
            <pc:docMk/>
            <pc:sldMk cId="1209968437" sldId="2147473943"/>
            <ac:spMk id="3" creationId="{A72C7EB7-5A30-D2E6-9B85-99E066E7DECD}"/>
          </ac:spMkLst>
        </pc:spChg>
      </pc:sldChg>
      <pc:sldChg chg="modSp mod">
        <pc:chgData name="Hirata, Ryuichi (SEC)" userId="955886f9-285d-4137-bfef-63faad37c40d" providerId="ADAL" clId="{4D1796A3-2DB5-433B-B04A-4FAFFAC58B23}" dt="2025-09-02T09:00:10.970" v="2167" actId="20577"/>
        <pc:sldMkLst>
          <pc:docMk/>
          <pc:sldMk cId="1726677661" sldId="2147473945"/>
        </pc:sldMkLst>
        <pc:spChg chg="mod">
          <ac:chgData name="Hirata, Ryuichi (SEC)" userId="955886f9-285d-4137-bfef-63faad37c40d" providerId="ADAL" clId="{4D1796A3-2DB5-433B-B04A-4FAFFAC58B23}" dt="2025-09-02T09:00:10.970" v="2167" actId="20577"/>
          <ac:spMkLst>
            <pc:docMk/>
            <pc:sldMk cId="1726677661" sldId="2147473945"/>
            <ac:spMk id="3" creationId="{C1351E4C-6B28-2039-7191-878DCDEF28AB}"/>
          </ac:spMkLst>
        </pc:spChg>
      </pc:sldChg>
      <pc:sldChg chg="addSp delSp modSp mod">
        <pc:chgData name="Hirata, Ryuichi (SEC)" userId="955886f9-285d-4137-bfef-63faad37c40d" providerId="ADAL" clId="{4D1796A3-2DB5-433B-B04A-4FAFFAC58B23}" dt="2025-09-02T10:09:03.909" v="3303" actId="20577"/>
        <pc:sldMkLst>
          <pc:docMk/>
          <pc:sldMk cId="2925621873" sldId="2147473951"/>
        </pc:sldMkLst>
        <pc:spChg chg="mod">
          <ac:chgData name="Hirata, Ryuichi (SEC)" userId="955886f9-285d-4137-bfef-63faad37c40d" providerId="ADAL" clId="{4D1796A3-2DB5-433B-B04A-4FAFFAC58B23}" dt="2025-09-02T07:36:33.695" v="212" actId="6549"/>
          <ac:spMkLst>
            <pc:docMk/>
            <pc:sldMk cId="2925621873" sldId="2147473951"/>
            <ac:spMk id="2" creationId="{9C0D3396-D158-FB5D-FD91-F4E050CD3E03}"/>
          </ac:spMkLst>
        </pc:spChg>
        <pc:spChg chg="mod">
          <ac:chgData name="Hirata, Ryuichi (SEC)" userId="955886f9-285d-4137-bfef-63faad37c40d" providerId="ADAL" clId="{4D1796A3-2DB5-433B-B04A-4FAFFAC58B23}" dt="2025-09-02T10:09:03.909" v="3303" actId="20577"/>
          <ac:spMkLst>
            <pc:docMk/>
            <pc:sldMk cId="2925621873" sldId="2147473951"/>
            <ac:spMk id="3" creationId="{9A56A1D1-93E0-1BDC-E57C-7ED7A3AF2FB6}"/>
          </ac:spMkLst>
        </pc:spChg>
      </pc:sldChg>
      <pc:sldChg chg="addSp delSp modSp mod">
        <pc:chgData name="Hirata, Ryuichi (SEC)" userId="955886f9-285d-4137-bfef-63faad37c40d" providerId="ADAL" clId="{4D1796A3-2DB5-433B-B04A-4FAFFAC58B23}" dt="2025-09-02T09:52:20.425" v="2673" actId="20577"/>
        <pc:sldMkLst>
          <pc:docMk/>
          <pc:sldMk cId="2877892651" sldId="2147473957"/>
        </pc:sldMkLst>
        <pc:spChg chg="mod">
          <ac:chgData name="Hirata, Ryuichi (SEC)" userId="955886f9-285d-4137-bfef-63faad37c40d" providerId="ADAL" clId="{4D1796A3-2DB5-433B-B04A-4FAFFAC58B23}" dt="2025-09-02T07:47:42.373" v="549" actId="20577"/>
          <ac:spMkLst>
            <pc:docMk/>
            <pc:sldMk cId="2877892651" sldId="2147473957"/>
            <ac:spMk id="2" creationId="{86F78244-95EC-6A49-DE22-2848920A99BD}"/>
          </ac:spMkLst>
        </pc:spChg>
        <pc:spChg chg="mod">
          <ac:chgData name="Hirata, Ryuichi (SEC)" userId="955886f9-285d-4137-bfef-63faad37c40d" providerId="ADAL" clId="{4D1796A3-2DB5-433B-B04A-4FAFFAC58B23}" dt="2025-09-02T09:52:20.425" v="2673" actId="20577"/>
          <ac:spMkLst>
            <pc:docMk/>
            <pc:sldMk cId="2877892651" sldId="2147473957"/>
            <ac:spMk id="3" creationId="{DCCF3F73-D7C7-E67E-E54D-DA0A178C0623}"/>
          </ac:spMkLst>
        </pc:spChg>
      </pc:sldChg>
      <pc:sldChg chg="delSp modSp mod">
        <pc:chgData name="Hirata, Ryuichi (SEC)" userId="955886f9-285d-4137-bfef-63faad37c40d" providerId="ADAL" clId="{4D1796A3-2DB5-433B-B04A-4FAFFAC58B23}" dt="2025-09-02T08:58:16.455" v="2150" actId="14100"/>
        <pc:sldMkLst>
          <pc:docMk/>
          <pc:sldMk cId="2123130190" sldId="2147473958"/>
        </pc:sldMkLst>
        <pc:spChg chg="mod">
          <ac:chgData name="Hirata, Ryuichi (SEC)" userId="955886f9-285d-4137-bfef-63faad37c40d" providerId="ADAL" clId="{4D1796A3-2DB5-433B-B04A-4FAFFAC58B23}" dt="2025-09-02T08:58:16.455" v="2150" actId="14100"/>
          <ac:spMkLst>
            <pc:docMk/>
            <pc:sldMk cId="2123130190" sldId="2147473958"/>
            <ac:spMk id="3" creationId="{35ECF311-8940-C527-47EB-2703E16CB9E2}"/>
          </ac:spMkLst>
        </pc:spChg>
      </pc:sldChg>
      <pc:sldChg chg="delSp modSp mod ord">
        <pc:chgData name="Hirata, Ryuichi (SEC)" userId="955886f9-285d-4137-bfef-63faad37c40d" providerId="ADAL" clId="{4D1796A3-2DB5-433B-B04A-4FAFFAC58B23}" dt="2025-09-02T10:14:47.010" v="3633"/>
        <pc:sldMkLst>
          <pc:docMk/>
          <pc:sldMk cId="1390789773" sldId="2147473959"/>
        </pc:sldMkLst>
        <pc:spChg chg="mod">
          <ac:chgData name="Hirata, Ryuichi (SEC)" userId="955886f9-285d-4137-bfef-63faad37c40d" providerId="ADAL" clId="{4D1796A3-2DB5-433B-B04A-4FAFFAC58B23}" dt="2025-09-02T09:14:25.813" v="2290" actId="313"/>
          <ac:spMkLst>
            <pc:docMk/>
            <pc:sldMk cId="1390789773" sldId="2147473959"/>
            <ac:spMk id="3" creationId="{AB7912D2-5026-97AF-0D93-FF714C57FFD8}"/>
          </ac:spMkLst>
        </pc:spChg>
      </pc:sldChg>
      <pc:sldChg chg="del">
        <pc:chgData name="Hirata, Ryuichi (SEC)" userId="955886f9-285d-4137-bfef-63faad37c40d" providerId="ADAL" clId="{4D1796A3-2DB5-433B-B04A-4FAFFAC58B23}" dt="2025-09-02T09:06:19.462" v="2289" actId="47"/>
        <pc:sldMkLst>
          <pc:docMk/>
          <pc:sldMk cId="1920735522" sldId="2147473960"/>
        </pc:sldMkLst>
      </pc:sldChg>
      <pc:sldChg chg="addSp modSp del mod ord">
        <pc:chgData name="Hirata, Ryuichi (SEC)" userId="955886f9-285d-4137-bfef-63faad37c40d" providerId="ADAL" clId="{4D1796A3-2DB5-433B-B04A-4FAFFAC58B23}" dt="2025-09-02T09:06:10.167" v="2288" actId="47"/>
        <pc:sldMkLst>
          <pc:docMk/>
          <pc:sldMk cId="1928450560" sldId="2147473961"/>
        </pc:sldMkLst>
      </pc:sldChg>
      <pc:sldChg chg="addSp delSp modSp mod">
        <pc:chgData name="Hirata, Ryuichi (SEC)" userId="955886f9-285d-4137-bfef-63faad37c40d" providerId="ADAL" clId="{4D1796A3-2DB5-433B-B04A-4FAFFAC58B23}" dt="2025-09-02T10:15:29.150" v="3639" actId="20577"/>
        <pc:sldMkLst>
          <pc:docMk/>
          <pc:sldMk cId="194647278" sldId="2147473962"/>
        </pc:sldMkLst>
        <pc:spChg chg="mod">
          <ac:chgData name="Hirata, Ryuichi (SEC)" userId="955886f9-285d-4137-bfef-63faad37c40d" providerId="ADAL" clId="{4D1796A3-2DB5-433B-B04A-4FAFFAC58B23}" dt="2025-09-02T09:17:00.991" v="2344" actId="1076"/>
          <ac:spMkLst>
            <pc:docMk/>
            <pc:sldMk cId="194647278" sldId="2147473962"/>
            <ac:spMk id="10" creationId="{8A6E5D49-B7E8-4977-AE18-757109942504}"/>
          </ac:spMkLst>
        </pc:spChg>
        <pc:spChg chg="add mod">
          <ac:chgData name="Hirata, Ryuichi (SEC)" userId="955886f9-285d-4137-bfef-63faad37c40d" providerId="ADAL" clId="{4D1796A3-2DB5-433B-B04A-4FAFFAC58B23}" dt="2025-09-02T10:15:29.150" v="3639" actId="20577"/>
          <ac:spMkLst>
            <pc:docMk/>
            <pc:sldMk cId="194647278" sldId="2147473962"/>
            <ac:spMk id="11" creationId="{1AD62A22-5350-6B3C-F747-662EAA43CC4A}"/>
          </ac:spMkLst>
        </pc:spChg>
        <pc:graphicFrameChg chg="modGraphic">
          <ac:chgData name="Hirata, Ryuichi (SEC)" userId="955886f9-285d-4137-bfef-63faad37c40d" providerId="ADAL" clId="{4D1796A3-2DB5-433B-B04A-4FAFFAC58B23}" dt="2025-09-02T09:18:07.618" v="2384" actId="207"/>
          <ac:graphicFrameMkLst>
            <pc:docMk/>
            <pc:sldMk cId="194647278" sldId="2147473962"/>
            <ac:graphicFrameMk id="7" creationId="{96BEE77C-7F21-7C16-C08C-96BB99CF373F}"/>
          </ac:graphicFrameMkLst>
        </pc:graphicFrameChg>
        <pc:graphicFrameChg chg="modGraphic">
          <ac:chgData name="Hirata, Ryuichi (SEC)" userId="955886f9-285d-4137-bfef-63faad37c40d" providerId="ADAL" clId="{4D1796A3-2DB5-433B-B04A-4FAFFAC58B23}" dt="2025-09-02T09:17:07.799" v="2347" actId="404"/>
          <ac:graphicFrameMkLst>
            <pc:docMk/>
            <pc:sldMk cId="194647278" sldId="2147473962"/>
            <ac:graphicFrameMk id="9" creationId="{E283FE28-F461-0E89-3B32-8EF8B16830F0}"/>
          </ac:graphicFrameMkLst>
        </pc:graphicFrameChg>
      </pc:sldChg>
      <pc:sldChg chg="del ord">
        <pc:chgData name="Hirata, Ryuichi (SEC)" userId="955886f9-285d-4137-bfef-63faad37c40d" providerId="ADAL" clId="{4D1796A3-2DB5-433B-B04A-4FAFFAC58B23}" dt="2025-09-02T10:14:33.678" v="3631" actId="18676"/>
        <pc:sldMkLst>
          <pc:docMk/>
          <pc:sldMk cId="3161955834" sldId="2147473963"/>
        </pc:sldMkLst>
      </pc:sldChg>
      <pc:sldChg chg="del ord">
        <pc:chgData name="Hirata, Ryuichi (SEC)" userId="955886f9-285d-4137-bfef-63faad37c40d" providerId="ADAL" clId="{4D1796A3-2DB5-433B-B04A-4FAFFAC58B23}" dt="2025-09-02T10:14:33.678" v="3631" actId="18676"/>
        <pc:sldMkLst>
          <pc:docMk/>
          <pc:sldMk cId="797420211" sldId="2147473964"/>
        </pc:sldMkLst>
      </pc:sldChg>
      <pc:sldChg chg="modSp new del mod">
        <pc:chgData name="Hirata, Ryuichi (SEC)" userId="955886f9-285d-4137-bfef-63faad37c40d" providerId="ADAL" clId="{4D1796A3-2DB5-433B-B04A-4FAFFAC58B23}" dt="2025-09-02T07:48:58.216" v="606" actId="47"/>
        <pc:sldMkLst>
          <pc:docMk/>
          <pc:sldMk cId="2693996326" sldId="2147473965"/>
        </pc:sldMkLst>
      </pc:sldChg>
      <pc:sldChg chg="delSp mod">
        <pc:chgData name="Hirata, Ryuichi (SEC)" userId="955886f9-285d-4137-bfef-63faad37c40d" providerId="ADAL" clId="{4D1796A3-2DB5-433B-B04A-4FAFFAC58B23}" dt="2025-09-02T09:47:56.763" v="2655" actId="478"/>
        <pc:sldMkLst>
          <pc:docMk/>
          <pc:sldMk cId="4229617451" sldId="2147473965"/>
        </pc:sldMkLst>
      </pc:sldChg>
      <pc:sldChg chg="add del">
        <pc:chgData name="Hirata, Ryuichi (SEC)" userId="955886f9-285d-4137-bfef-63faad37c40d" providerId="ADAL" clId="{4D1796A3-2DB5-433B-B04A-4FAFFAC58B23}" dt="2025-09-02T10:14:57.761" v="3634" actId="18676"/>
        <pc:sldMkLst>
          <pc:docMk/>
          <pc:sldMk cId="38100288" sldId="2147473966"/>
        </pc:sldMkLst>
      </pc:sldChg>
      <pc:sldChg chg="delSp modSp add del mod">
        <pc:chgData name="Hirata, Ryuichi (SEC)" userId="955886f9-285d-4137-bfef-63faad37c40d" providerId="ADAL" clId="{4D1796A3-2DB5-433B-B04A-4FAFFAC58B23}" dt="2025-09-02T09:49:11.704" v="2664" actId="2696"/>
        <pc:sldMkLst>
          <pc:docMk/>
          <pc:sldMk cId="42994820" sldId="2147473966"/>
        </pc:sldMkLst>
      </pc:sldChg>
      <pc:sldChg chg="delSp modSp mod">
        <pc:chgData name="Hirata, Ryuichi (SEC)" userId="955886f9-285d-4137-bfef-63faad37c40d" providerId="ADAL" clId="{4D1796A3-2DB5-433B-B04A-4FAFFAC58B23}" dt="2025-09-02T09:49:24.371" v="2667" actId="20577"/>
        <pc:sldMkLst>
          <pc:docMk/>
          <pc:sldMk cId="1979870873" sldId="2147473967"/>
        </pc:sldMkLst>
        <pc:spChg chg="mod">
          <ac:chgData name="Hirata, Ryuichi (SEC)" userId="955886f9-285d-4137-bfef-63faad37c40d" providerId="ADAL" clId="{4D1796A3-2DB5-433B-B04A-4FAFFAC58B23}" dt="2025-09-02T09:49:24.371" v="2667" actId="20577"/>
          <ac:spMkLst>
            <pc:docMk/>
            <pc:sldMk cId="1979870873" sldId="2147473967"/>
            <ac:spMk id="2" creationId="{BFB25CD9-E64E-126A-2F9E-8FEFA40154B0}"/>
          </ac:spMkLst>
        </pc:spChg>
      </pc:sldChg>
    </pc:docChg>
  </pc:docChgLst>
  <pc:docChgLst>
    <pc:chgData name="Hirata, Ryuichi (SEC)" userId="955886f9-285d-4137-bfef-63faad37c40d" providerId="ADAL" clId="{5696B651-2D7F-4701-AF88-B563836CACCD}"/>
    <pc:docChg chg="custSel addSld modSld modSection">
      <pc:chgData name="Hirata, Ryuichi (SEC)" userId="955886f9-285d-4137-bfef-63faad37c40d" providerId="ADAL" clId="{5696B651-2D7F-4701-AF88-B563836CACCD}" dt="2025-09-08T06:31:36.072" v="990" actId="20577"/>
      <pc:docMkLst>
        <pc:docMk/>
      </pc:docMkLst>
      <pc:sldChg chg="modSp mod">
        <pc:chgData name="Hirata, Ryuichi (SEC)" userId="955886f9-285d-4137-bfef-63faad37c40d" providerId="ADAL" clId="{5696B651-2D7F-4701-AF88-B563836CACCD}" dt="2025-09-03T06:07:21.842" v="513" actId="20577"/>
        <pc:sldMkLst>
          <pc:docMk/>
          <pc:sldMk cId="0" sldId="256"/>
        </pc:sldMkLst>
        <pc:spChg chg="mod">
          <ac:chgData name="Hirata, Ryuichi (SEC)" userId="955886f9-285d-4137-bfef-63faad37c40d" providerId="ADAL" clId="{5696B651-2D7F-4701-AF88-B563836CACCD}" dt="2025-09-03T06:07:21.842" v="513" actId="20577"/>
          <ac:spMkLst>
            <pc:docMk/>
            <pc:sldMk cId="0" sldId="256"/>
            <ac:spMk id="3074" creationId="{00000000-0000-0000-0000-000000000000}"/>
          </ac:spMkLst>
        </pc:spChg>
      </pc:sldChg>
      <pc:sldChg chg="modSp mod">
        <pc:chgData name="Hirata, Ryuichi (SEC)" userId="955886f9-285d-4137-bfef-63faad37c40d" providerId="ADAL" clId="{5696B651-2D7F-4701-AF88-B563836CACCD}" dt="2025-09-08T06:31:36.072" v="990" actId="20577"/>
        <pc:sldMkLst>
          <pc:docMk/>
          <pc:sldMk cId="2380343353" sldId="270"/>
        </pc:sldMkLst>
        <pc:spChg chg="mod">
          <ac:chgData name="Hirata, Ryuichi (SEC)" userId="955886f9-285d-4137-bfef-63faad37c40d" providerId="ADAL" clId="{5696B651-2D7F-4701-AF88-B563836CACCD}" dt="2025-09-03T05:44:50.483" v="55" actId="20577"/>
          <ac:spMkLst>
            <pc:docMk/>
            <pc:sldMk cId="2380343353" sldId="270"/>
            <ac:spMk id="2" creationId="{AF4D5DB0-0189-A07A-37FB-1565A3CFAE6A}"/>
          </ac:spMkLst>
        </pc:spChg>
        <pc:spChg chg="mod">
          <ac:chgData name="Hirata, Ryuichi (SEC)" userId="955886f9-285d-4137-bfef-63faad37c40d" providerId="ADAL" clId="{5696B651-2D7F-4701-AF88-B563836CACCD}" dt="2025-09-08T06:31:36.072" v="990" actId="20577"/>
          <ac:spMkLst>
            <pc:docMk/>
            <pc:sldMk cId="2380343353" sldId="270"/>
            <ac:spMk id="5124" creationId="{44AD4E18-3AFB-2E48-391E-6C9BEE196636}"/>
          </ac:spMkLst>
        </pc:spChg>
      </pc:sldChg>
      <pc:sldChg chg="modSp mod">
        <pc:chgData name="Hirata, Ryuichi (SEC)" userId="955886f9-285d-4137-bfef-63faad37c40d" providerId="ADAL" clId="{5696B651-2D7F-4701-AF88-B563836CACCD}" dt="2025-09-03T05:48:32.975" v="104" actId="20577"/>
        <pc:sldMkLst>
          <pc:docMk/>
          <pc:sldMk cId="3956310378" sldId="2147473939"/>
        </pc:sldMkLst>
        <pc:spChg chg="mod">
          <ac:chgData name="Hirata, Ryuichi (SEC)" userId="955886f9-285d-4137-bfef-63faad37c40d" providerId="ADAL" clId="{5696B651-2D7F-4701-AF88-B563836CACCD}" dt="2025-09-03T05:48:32.975" v="104" actId="20577"/>
          <ac:spMkLst>
            <pc:docMk/>
            <pc:sldMk cId="3956310378" sldId="2147473939"/>
            <ac:spMk id="3" creationId="{04E70CD8-AA46-8CB5-1B5A-B9CA34D99429}"/>
          </ac:spMkLst>
        </pc:spChg>
      </pc:sldChg>
      <pc:sldChg chg="modSp mod">
        <pc:chgData name="Hirata, Ryuichi (SEC)" userId="955886f9-285d-4137-bfef-63faad37c40d" providerId="ADAL" clId="{5696B651-2D7F-4701-AF88-B563836CACCD}" dt="2025-09-03T05:56:41.724" v="350" actId="20577"/>
        <pc:sldMkLst>
          <pc:docMk/>
          <pc:sldMk cId="126046802" sldId="2147473940"/>
        </pc:sldMkLst>
        <pc:spChg chg="mod">
          <ac:chgData name="Hirata, Ryuichi (SEC)" userId="955886f9-285d-4137-bfef-63faad37c40d" providerId="ADAL" clId="{5696B651-2D7F-4701-AF88-B563836CACCD}" dt="2025-09-03T05:56:41.724" v="350" actId="20577"/>
          <ac:spMkLst>
            <pc:docMk/>
            <pc:sldMk cId="126046802" sldId="2147473940"/>
            <ac:spMk id="3" creationId="{5B42BC98-734A-2BF2-37BF-917320A6AFFE}"/>
          </ac:spMkLst>
        </pc:spChg>
      </pc:sldChg>
      <pc:sldChg chg="modSp mod">
        <pc:chgData name="Hirata, Ryuichi (SEC)" userId="955886f9-285d-4137-bfef-63faad37c40d" providerId="ADAL" clId="{5696B651-2D7F-4701-AF88-B563836CACCD}" dt="2025-09-03T06:10:07.586" v="521" actId="20577"/>
        <pc:sldMkLst>
          <pc:docMk/>
          <pc:sldMk cId="1209968437" sldId="2147473943"/>
        </pc:sldMkLst>
        <pc:spChg chg="mod">
          <ac:chgData name="Hirata, Ryuichi (SEC)" userId="955886f9-285d-4137-bfef-63faad37c40d" providerId="ADAL" clId="{5696B651-2D7F-4701-AF88-B563836CACCD}" dt="2025-09-03T06:10:07.586" v="521" actId="20577"/>
          <ac:spMkLst>
            <pc:docMk/>
            <pc:sldMk cId="1209968437" sldId="2147473943"/>
            <ac:spMk id="3" creationId="{A72C7EB7-5A30-D2E6-9B85-99E066E7DECD}"/>
          </ac:spMkLst>
        </pc:spChg>
      </pc:sldChg>
      <pc:sldChg chg="modSp mod">
        <pc:chgData name="Hirata, Ryuichi (SEC)" userId="955886f9-285d-4137-bfef-63faad37c40d" providerId="ADAL" clId="{5696B651-2D7F-4701-AF88-B563836CACCD}" dt="2025-09-03T06:20:44.205" v="779" actId="20577"/>
        <pc:sldMkLst>
          <pc:docMk/>
          <pc:sldMk cId="1726677661" sldId="2147473945"/>
        </pc:sldMkLst>
        <pc:spChg chg="mod">
          <ac:chgData name="Hirata, Ryuichi (SEC)" userId="955886f9-285d-4137-bfef-63faad37c40d" providerId="ADAL" clId="{5696B651-2D7F-4701-AF88-B563836CACCD}" dt="2025-09-03T06:20:44.205" v="779" actId="20577"/>
          <ac:spMkLst>
            <pc:docMk/>
            <pc:sldMk cId="1726677661" sldId="2147473945"/>
            <ac:spMk id="3" creationId="{C1351E4C-6B28-2039-7191-878DCDEF28AB}"/>
          </ac:spMkLst>
        </pc:spChg>
      </pc:sldChg>
      <pc:sldChg chg="modSp mod">
        <pc:chgData name="Hirata, Ryuichi (SEC)" userId="955886f9-285d-4137-bfef-63faad37c40d" providerId="ADAL" clId="{5696B651-2D7F-4701-AF88-B563836CACCD}" dt="2025-09-03T06:01:04.256" v="503" actId="20577"/>
        <pc:sldMkLst>
          <pc:docMk/>
          <pc:sldMk cId="1552905273" sldId="2147473950"/>
        </pc:sldMkLst>
        <pc:spChg chg="mod">
          <ac:chgData name="Hirata, Ryuichi (SEC)" userId="955886f9-285d-4137-bfef-63faad37c40d" providerId="ADAL" clId="{5696B651-2D7F-4701-AF88-B563836CACCD}" dt="2025-09-03T06:01:04.256" v="503" actId="20577"/>
          <ac:spMkLst>
            <pc:docMk/>
            <pc:sldMk cId="1552905273" sldId="2147473950"/>
            <ac:spMk id="3" creationId="{E392A786-2F67-EC7C-8F50-952749C123E1}"/>
          </ac:spMkLst>
        </pc:spChg>
      </pc:sldChg>
      <pc:sldChg chg="modSp mod">
        <pc:chgData name="Hirata, Ryuichi (SEC)" userId="955886f9-285d-4137-bfef-63faad37c40d" providerId="ADAL" clId="{5696B651-2D7F-4701-AF88-B563836CACCD}" dt="2025-09-03T06:11:58.971" v="540" actId="20577"/>
        <pc:sldMkLst>
          <pc:docMk/>
          <pc:sldMk cId="2925621873" sldId="2147473951"/>
        </pc:sldMkLst>
        <pc:spChg chg="mod">
          <ac:chgData name="Hirata, Ryuichi (SEC)" userId="955886f9-285d-4137-bfef-63faad37c40d" providerId="ADAL" clId="{5696B651-2D7F-4701-AF88-B563836CACCD}" dt="2025-09-03T06:11:58.971" v="540" actId="20577"/>
          <ac:spMkLst>
            <pc:docMk/>
            <pc:sldMk cId="2925621873" sldId="2147473951"/>
            <ac:spMk id="3" creationId="{9A56A1D1-93E0-1BDC-E57C-7ED7A3AF2FB6}"/>
          </ac:spMkLst>
        </pc:spChg>
      </pc:sldChg>
      <pc:sldChg chg="modSp mod">
        <pc:chgData name="Hirata, Ryuichi (SEC)" userId="955886f9-285d-4137-bfef-63faad37c40d" providerId="ADAL" clId="{5696B651-2D7F-4701-AF88-B563836CACCD}" dt="2025-09-03T06:10:50.620" v="528" actId="20577"/>
        <pc:sldMkLst>
          <pc:docMk/>
          <pc:sldMk cId="2877892651" sldId="2147473957"/>
        </pc:sldMkLst>
        <pc:spChg chg="mod">
          <ac:chgData name="Hirata, Ryuichi (SEC)" userId="955886f9-285d-4137-bfef-63faad37c40d" providerId="ADAL" clId="{5696B651-2D7F-4701-AF88-B563836CACCD}" dt="2025-09-03T06:10:50.620" v="528" actId="20577"/>
          <ac:spMkLst>
            <pc:docMk/>
            <pc:sldMk cId="2877892651" sldId="2147473957"/>
            <ac:spMk id="3" creationId="{DCCF3F73-D7C7-E67E-E54D-DA0A178C0623}"/>
          </ac:spMkLst>
        </pc:spChg>
      </pc:sldChg>
      <pc:sldChg chg="modSp mod">
        <pc:chgData name="Hirata, Ryuichi (SEC)" userId="955886f9-285d-4137-bfef-63faad37c40d" providerId="ADAL" clId="{5696B651-2D7F-4701-AF88-B563836CACCD}" dt="2025-09-03T06:17:17.479" v="560" actId="20577"/>
        <pc:sldMkLst>
          <pc:docMk/>
          <pc:sldMk cId="2123130190" sldId="2147473958"/>
        </pc:sldMkLst>
        <pc:spChg chg="mod">
          <ac:chgData name="Hirata, Ryuichi (SEC)" userId="955886f9-285d-4137-bfef-63faad37c40d" providerId="ADAL" clId="{5696B651-2D7F-4701-AF88-B563836CACCD}" dt="2025-09-03T06:17:17.479" v="560" actId="20577"/>
          <ac:spMkLst>
            <pc:docMk/>
            <pc:sldMk cId="2123130190" sldId="2147473958"/>
            <ac:spMk id="3" creationId="{35ECF311-8940-C527-47EB-2703E16CB9E2}"/>
          </ac:spMkLst>
        </pc:spChg>
      </pc:sldChg>
      <pc:sldChg chg="modSp mod">
        <pc:chgData name="Hirata, Ryuichi (SEC)" userId="955886f9-285d-4137-bfef-63faad37c40d" providerId="ADAL" clId="{5696B651-2D7F-4701-AF88-B563836CACCD}" dt="2025-09-03T06:12:29.950" v="541" actId="313"/>
        <pc:sldMkLst>
          <pc:docMk/>
          <pc:sldMk cId="4229617451" sldId="2147473965"/>
        </pc:sldMkLst>
        <pc:spChg chg="mod">
          <ac:chgData name="Hirata, Ryuichi (SEC)" userId="955886f9-285d-4137-bfef-63faad37c40d" providerId="ADAL" clId="{5696B651-2D7F-4701-AF88-B563836CACCD}" dt="2025-09-03T06:12:29.950" v="541" actId="313"/>
          <ac:spMkLst>
            <pc:docMk/>
            <pc:sldMk cId="4229617451" sldId="2147473965"/>
            <ac:spMk id="3" creationId="{D6B91E2C-59E5-0CA5-FB82-15177EA4E57E}"/>
          </ac:spMkLst>
        </pc:spChg>
      </pc:sldChg>
      <pc:sldChg chg="modSp new mod">
        <pc:chgData name="Hirata, Ryuichi (SEC)" userId="955886f9-285d-4137-bfef-63faad37c40d" providerId="ADAL" clId="{5696B651-2D7F-4701-AF88-B563836CACCD}" dt="2025-09-03T05:51:02.606" v="118" actId="404"/>
        <pc:sldMkLst>
          <pc:docMk/>
          <pc:sldMk cId="4029803023" sldId="2147473968"/>
        </pc:sldMkLst>
        <pc:spChg chg="mod">
          <ac:chgData name="Hirata, Ryuichi (SEC)" userId="955886f9-285d-4137-bfef-63faad37c40d" providerId="ADAL" clId="{5696B651-2D7F-4701-AF88-B563836CACCD}" dt="2025-09-03T05:44:14.793" v="39" actId="20577"/>
          <ac:spMkLst>
            <pc:docMk/>
            <pc:sldMk cId="4029803023" sldId="2147473968"/>
            <ac:spMk id="2" creationId="{6D23FE84-D96D-A8D1-E662-DCC12A9440CD}"/>
          </ac:spMkLst>
        </pc:spChg>
        <pc:spChg chg="mod">
          <ac:chgData name="Hirata, Ryuichi (SEC)" userId="955886f9-285d-4137-bfef-63faad37c40d" providerId="ADAL" clId="{5696B651-2D7F-4701-AF88-B563836CACCD}" dt="2025-09-03T05:51:02.606" v="118" actId="404"/>
          <ac:spMkLst>
            <pc:docMk/>
            <pc:sldMk cId="4029803023" sldId="2147473968"/>
            <ac:spMk id="3" creationId="{73CDD14C-29CC-A2E5-2E92-4045AE7B2CF3}"/>
          </ac:spMkLst>
        </pc:spChg>
      </pc:sldChg>
    </pc:docChg>
  </pc:docChgLst>
  <pc:docChgLst>
    <pc:chgData name="Hirata, Ryuichi (SEC)" userId="955886f9-285d-4137-bfef-63faad37c40d" providerId="ADAL" clId="{2535D112-0A3B-4A2D-AFAC-E35C211A50D8}"/>
    <pc:docChg chg="undo redo custSel addSld delSld modSld sldOrd modMainMaster addSection delSection modSection modShowInfo">
      <pc:chgData name="Hirata, Ryuichi (SEC)" userId="955886f9-285d-4137-bfef-63faad37c40d" providerId="ADAL" clId="{2535D112-0A3B-4A2D-AFAC-E35C211A50D8}" dt="2024-06-13T04:56:43.426" v="10051" actId="20577"/>
      <pc:docMkLst>
        <pc:docMk/>
      </pc:docMkLst>
      <pc:sldChg chg="modSp mod ord">
        <pc:chgData name="Hirata, Ryuichi (SEC)" userId="955886f9-285d-4137-bfef-63faad37c40d" providerId="ADAL" clId="{2535D112-0A3B-4A2D-AFAC-E35C211A50D8}" dt="2024-06-13T01:17:16.944" v="3293" actId="20577"/>
        <pc:sldMkLst>
          <pc:docMk/>
          <pc:sldMk cId="0" sldId="256"/>
        </pc:sldMkLst>
      </pc:sldChg>
      <pc:sldChg chg="del">
        <pc:chgData name="Hirata, Ryuichi (SEC)" userId="955886f9-285d-4137-bfef-63faad37c40d" providerId="ADAL" clId="{2535D112-0A3B-4A2D-AFAC-E35C211A50D8}" dt="2024-06-06T05:05:05.850" v="2454" actId="18676"/>
        <pc:sldMkLst>
          <pc:docMk/>
          <pc:sldMk cId="1286650033" sldId="265"/>
        </pc:sldMkLst>
      </pc:sldChg>
      <pc:sldChg chg="del">
        <pc:chgData name="Hirata, Ryuichi (SEC)" userId="955886f9-285d-4137-bfef-63faad37c40d" providerId="ADAL" clId="{2535D112-0A3B-4A2D-AFAC-E35C211A50D8}" dt="2024-06-06T05:05:05.850" v="2454" actId="18676"/>
        <pc:sldMkLst>
          <pc:docMk/>
          <pc:sldMk cId="1333579271" sldId="266"/>
        </pc:sldMkLst>
      </pc:sldChg>
      <pc:sldChg chg="del">
        <pc:chgData name="Hirata, Ryuichi (SEC)" userId="955886f9-285d-4137-bfef-63faad37c40d" providerId="ADAL" clId="{2535D112-0A3B-4A2D-AFAC-E35C211A50D8}" dt="2024-06-06T05:05:05.850" v="2454" actId="18676"/>
        <pc:sldMkLst>
          <pc:docMk/>
          <pc:sldMk cId="2498648671" sldId="273"/>
        </pc:sldMkLst>
      </pc:sldChg>
      <pc:sldChg chg="del">
        <pc:chgData name="Hirata, Ryuichi (SEC)" userId="955886f9-285d-4137-bfef-63faad37c40d" providerId="ADAL" clId="{2535D112-0A3B-4A2D-AFAC-E35C211A50D8}" dt="2024-06-06T05:05:05.850" v="2454" actId="18676"/>
        <pc:sldMkLst>
          <pc:docMk/>
          <pc:sldMk cId="2123673255" sldId="274"/>
        </pc:sldMkLst>
      </pc:sldChg>
      <pc:sldChg chg="del">
        <pc:chgData name="Hirata, Ryuichi (SEC)" userId="955886f9-285d-4137-bfef-63faad37c40d" providerId="ADAL" clId="{2535D112-0A3B-4A2D-AFAC-E35C211A50D8}" dt="2024-06-06T05:05:05.850" v="2454" actId="18676"/>
        <pc:sldMkLst>
          <pc:docMk/>
          <pc:sldMk cId="1731918529" sldId="275"/>
        </pc:sldMkLst>
      </pc:sldChg>
      <pc:sldChg chg="del">
        <pc:chgData name="Hirata, Ryuichi (SEC)" userId="955886f9-285d-4137-bfef-63faad37c40d" providerId="ADAL" clId="{2535D112-0A3B-4A2D-AFAC-E35C211A50D8}" dt="2024-06-06T05:05:05.850" v="2454" actId="18676"/>
        <pc:sldMkLst>
          <pc:docMk/>
          <pc:sldMk cId="595361532" sldId="286"/>
        </pc:sldMkLst>
      </pc:sldChg>
      <pc:sldChg chg="del">
        <pc:chgData name="Hirata, Ryuichi (SEC)" userId="955886f9-285d-4137-bfef-63faad37c40d" providerId="ADAL" clId="{2535D112-0A3B-4A2D-AFAC-E35C211A50D8}" dt="2024-06-06T05:05:05.850" v="2454" actId="18676"/>
        <pc:sldMkLst>
          <pc:docMk/>
          <pc:sldMk cId="2820674558" sldId="287"/>
        </pc:sldMkLst>
      </pc:sldChg>
      <pc:sldChg chg="del">
        <pc:chgData name="Hirata, Ryuichi (SEC)" userId="955886f9-285d-4137-bfef-63faad37c40d" providerId="ADAL" clId="{2535D112-0A3B-4A2D-AFAC-E35C211A50D8}" dt="2024-06-06T05:05:05.850" v="2454" actId="18676"/>
        <pc:sldMkLst>
          <pc:docMk/>
          <pc:sldMk cId="4209092692" sldId="288"/>
        </pc:sldMkLst>
      </pc:sldChg>
      <pc:sldChg chg="del">
        <pc:chgData name="Hirata, Ryuichi (SEC)" userId="955886f9-285d-4137-bfef-63faad37c40d" providerId="ADAL" clId="{2535D112-0A3B-4A2D-AFAC-E35C211A50D8}" dt="2024-06-06T05:05:05.850" v="2454" actId="18676"/>
        <pc:sldMkLst>
          <pc:docMk/>
          <pc:sldMk cId="1275135122" sldId="289"/>
        </pc:sldMkLst>
      </pc:sldChg>
      <pc:sldChg chg="del">
        <pc:chgData name="Hirata, Ryuichi (SEC)" userId="955886f9-285d-4137-bfef-63faad37c40d" providerId="ADAL" clId="{2535D112-0A3B-4A2D-AFAC-E35C211A50D8}" dt="2024-06-06T05:05:05.850" v="2454" actId="18676"/>
        <pc:sldMkLst>
          <pc:docMk/>
          <pc:sldMk cId="3444411925" sldId="290"/>
        </pc:sldMkLst>
      </pc:sldChg>
      <pc:sldChg chg="del">
        <pc:chgData name="Hirata, Ryuichi (SEC)" userId="955886f9-285d-4137-bfef-63faad37c40d" providerId="ADAL" clId="{2535D112-0A3B-4A2D-AFAC-E35C211A50D8}" dt="2024-06-06T05:05:05.850" v="2454" actId="18676"/>
        <pc:sldMkLst>
          <pc:docMk/>
          <pc:sldMk cId="1723747824" sldId="291"/>
        </pc:sldMkLst>
      </pc:sldChg>
      <pc:sldChg chg="del">
        <pc:chgData name="Hirata, Ryuichi (SEC)" userId="955886f9-285d-4137-bfef-63faad37c40d" providerId="ADAL" clId="{2535D112-0A3B-4A2D-AFAC-E35C211A50D8}" dt="2024-06-06T05:05:05.850" v="2454" actId="18676"/>
        <pc:sldMkLst>
          <pc:docMk/>
          <pc:sldMk cId="3924270963" sldId="292"/>
        </pc:sldMkLst>
      </pc:sldChg>
      <pc:sldChg chg="del">
        <pc:chgData name="Hirata, Ryuichi (SEC)" userId="955886f9-285d-4137-bfef-63faad37c40d" providerId="ADAL" clId="{2535D112-0A3B-4A2D-AFAC-E35C211A50D8}" dt="2024-06-06T05:05:05.850" v="2454" actId="18676"/>
        <pc:sldMkLst>
          <pc:docMk/>
          <pc:sldMk cId="1597376291" sldId="293"/>
        </pc:sldMkLst>
      </pc:sldChg>
      <pc:sldChg chg="del">
        <pc:chgData name="Hirata, Ryuichi (SEC)" userId="955886f9-285d-4137-bfef-63faad37c40d" providerId="ADAL" clId="{2535D112-0A3B-4A2D-AFAC-E35C211A50D8}" dt="2024-06-06T05:05:05.850" v="2454" actId="18676"/>
        <pc:sldMkLst>
          <pc:docMk/>
          <pc:sldMk cId="3980881672" sldId="294"/>
        </pc:sldMkLst>
      </pc:sldChg>
      <pc:sldChg chg="del">
        <pc:chgData name="Hirata, Ryuichi (SEC)" userId="955886f9-285d-4137-bfef-63faad37c40d" providerId="ADAL" clId="{2535D112-0A3B-4A2D-AFAC-E35C211A50D8}" dt="2024-06-06T05:05:05.850" v="2454" actId="18676"/>
        <pc:sldMkLst>
          <pc:docMk/>
          <pc:sldMk cId="2984552677" sldId="295"/>
        </pc:sldMkLst>
      </pc:sldChg>
      <pc:sldChg chg="addSp delSp modSp new del mod">
        <pc:chgData name="Hirata, Ryuichi (SEC)" userId="955886f9-285d-4137-bfef-63faad37c40d" providerId="ADAL" clId="{2535D112-0A3B-4A2D-AFAC-E35C211A50D8}" dt="2024-06-04T04:15:32.288" v="364" actId="47"/>
        <pc:sldMkLst>
          <pc:docMk/>
          <pc:sldMk cId="1710597582" sldId="296"/>
        </pc:sldMkLst>
      </pc:sldChg>
      <pc:sldChg chg="delSp modSp new del mod">
        <pc:chgData name="Hirata, Ryuichi (SEC)" userId="955886f9-285d-4137-bfef-63faad37c40d" providerId="ADAL" clId="{2535D112-0A3B-4A2D-AFAC-E35C211A50D8}" dt="2024-06-05T08:15:52.655" v="1474" actId="47"/>
        <pc:sldMkLst>
          <pc:docMk/>
          <pc:sldMk cId="3474790277" sldId="297"/>
        </pc:sldMkLst>
      </pc:sldChg>
      <pc:sldChg chg="addSp delSp modSp new mod ord modClrScheme chgLayout">
        <pc:chgData name="Hirata, Ryuichi (SEC)" userId="955886f9-285d-4137-bfef-63faad37c40d" providerId="ADAL" clId="{2535D112-0A3B-4A2D-AFAC-E35C211A50D8}" dt="2024-06-13T01:23:06.190" v="3420" actId="404"/>
        <pc:sldMkLst>
          <pc:docMk/>
          <pc:sldMk cId="1281804205" sldId="298"/>
        </pc:sldMkLst>
      </pc:sldChg>
      <pc:sldChg chg="addSp modSp new del mod ord">
        <pc:chgData name="Hirata, Ryuichi (SEC)" userId="955886f9-285d-4137-bfef-63faad37c40d" providerId="ADAL" clId="{2535D112-0A3B-4A2D-AFAC-E35C211A50D8}" dt="2024-06-13T01:23:16.518" v="3421" actId="47"/>
        <pc:sldMkLst>
          <pc:docMk/>
          <pc:sldMk cId="1251515381" sldId="299"/>
        </pc:sldMkLst>
      </pc:sldChg>
      <pc:sldChg chg="delSp modSp new mod ord">
        <pc:chgData name="Hirata, Ryuichi (SEC)" userId="955886f9-285d-4137-bfef-63faad37c40d" providerId="ADAL" clId="{2535D112-0A3B-4A2D-AFAC-E35C211A50D8}" dt="2024-06-13T04:41:09.333" v="8827" actId="20578"/>
        <pc:sldMkLst>
          <pc:docMk/>
          <pc:sldMk cId="3485388818" sldId="300"/>
        </pc:sldMkLst>
      </pc:sldChg>
      <pc:sldChg chg="addSp modSp new del mod ord">
        <pc:chgData name="Hirata, Ryuichi (SEC)" userId="955886f9-285d-4137-bfef-63faad37c40d" providerId="ADAL" clId="{2535D112-0A3B-4A2D-AFAC-E35C211A50D8}" dt="2024-06-13T01:18:01.919" v="3306" actId="47"/>
        <pc:sldMkLst>
          <pc:docMk/>
          <pc:sldMk cId="3830517031" sldId="301"/>
        </pc:sldMkLst>
      </pc:sldChg>
      <pc:sldChg chg="addSp modSp new del mod ord">
        <pc:chgData name="Hirata, Ryuichi (SEC)" userId="955886f9-285d-4137-bfef-63faad37c40d" providerId="ADAL" clId="{2535D112-0A3B-4A2D-AFAC-E35C211A50D8}" dt="2024-06-13T01:23:20.106" v="3422" actId="47"/>
        <pc:sldMkLst>
          <pc:docMk/>
          <pc:sldMk cId="1472709456" sldId="302"/>
        </pc:sldMkLst>
      </pc:sldChg>
      <pc:sldChg chg="modSp new mod ord">
        <pc:chgData name="Hirata, Ryuichi (SEC)" userId="955886f9-285d-4137-bfef-63faad37c40d" providerId="ADAL" clId="{2535D112-0A3B-4A2D-AFAC-E35C211A50D8}" dt="2024-06-13T02:25:05.661" v="4192" actId="20577"/>
        <pc:sldMkLst>
          <pc:docMk/>
          <pc:sldMk cId="3377849068" sldId="303"/>
        </pc:sldMkLst>
      </pc:sldChg>
      <pc:sldChg chg="addSp delSp modSp new del mod ord">
        <pc:chgData name="Hirata, Ryuichi (SEC)" userId="955886f9-285d-4137-bfef-63faad37c40d" providerId="ADAL" clId="{2535D112-0A3B-4A2D-AFAC-E35C211A50D8}" dt="2024-06-13T01:18:03.468" v="3307" actId="47"/>
        <pc:sldMkLst>
          <pc:docMk/>
          <pc:sldMk cId="3669844226" sldId="304"/>
        </pc:sldMkLst>
      </pc:sldChg>
      <pc:sldChg chg="addSp modSp new mod">
        <pc:chgData name="Hirata, Ryuichi (SEC)" userId="955886f9-285d-4137-bfef-63faad37c40d" providerId="ADAL" clId="{2535D112-0A3B-4A2D-AFAC-E35C211A50D8}" dt="2024-06-13T04:55:56.472" v="9959" actId="20577"/>
        <pc:sldMkLst>
          <pc:docMk/>
          <pc:sldMk cId="2303940245" sldId="305"/>
        </pc:sldMkLst>
      </pc:sldChg>
      <pc:sldChg chg="addSp modSp new mod ord">
        <pc:chgData name="Hirata, Ryuichi (SEC)" userId="955886f9-285d-4137-bfef-63faad37c40d" providerId="ADAL" clId="{2535D112-0A3B-4A2D-AFAC-E35C211A50D8}" dt="2024-06-13T04:44:50.347" v="8982" actId="20577"/>
        <pc:sldMkLst>
          <pc:docMk/>
          <pc:sldMk cId="149124995" sldId="306"/>
        </pc:sldMkLst>
      </pc:sldChg>
      <pc:sldChg chg="delSp modSp add mod ord modClrScheme chgLayout">
        <pc:chgData name="Hirata, Ryuichi (SEC)" userId="955886f9-285d-4137-bfef-63faad37c40d" providerId="ADAL" clId="{2535D112-0A3B-4A2D-AFAC-E35C211A50D8}" dt="2024-06-13T01:51:40.920" v="3604"/>
        <pc:sldMkLst>
          <pc:docMk/>
          <pc:sldMk cId="2928378806" sldId="141169668"/>
        </pc:sldMkLst>
      </pc:sldChg>
      <pc:sldChg chg="modSp mod ord modClrScheme chgLayout">
        <pc:chgData name="Hirata, Ryuichi (SEC)" userId="955886f9-285d-4137-bfef-63faad37c40d" providerId="ADAL" clId="{2535D112-0A3B-4A2D-AFAC-E35C211A50D8}" dt="2024-06-13T01:52:15.067" v="3606" actId="1076"/>
        <pc:sldMkLst>
          <pc:docMk/>
          <pc:sldMk cId="3129824763" sldId="2147473871"/>
        </pc:sldMkLst>
      </pc:sldChg>
      <pc:sldChg chg="modSp mod ord modClrScheme chgLayout">
        <pc:chgData name="Hirata, Ryuichi (SEC)" userId="955886f9-285d-4137-bfef-63faad37c40d" providerId="ADAL" clId="{2535D112-0A3B-4A2D-AFAC-E35C211A50D8}" dt="2024-06-13T01:51:40.920" v="3604"/>
        <pc:sldMkLst>
          <pc:docMk/>
          <pc:sldMk cId="2228127448" sldId="2147473872"/>
        </pc:sldMkLst>
      </pc:sldChg>
      <pc:sldChg chg="addSp delSp modSp new mod">
        <pc:chgData name="Hirata, Ryuichi (SEC)" userId="955886f9-285d-4137-bfef-63faad37c40d" providerId="ADAL" clId="{2535D112-0A3B-4A2D-AFAC-E35C211A50D8}" dt="2024-06-13T04:56:25.703" v="9998" actId="20577"/>
        <pc:sldMkLst>
          <pc:docMk/>
          <pc:sldMk cId="2157916698" sldId="2147473873"/>
        </pc:sldMkLst>
      </pc:sldChg>
      <pc:sldChg chg="modSp new mod">
        <pc:chgData name="Hirata, Ryuichi (SEC)" userId="955886f9-285d-4137-bfef-63faad37c40d" providerId="ADAL" clId="{2535D112-0A3B-4A2D-AFAC-E35C211A50D8}" dt="2024-06-13T04:40:33.081" v="8824" actId="20577"/>
        <pc:sldMkLst>
          <pc:docMk/>
          <pc:sldMk cId="1280388282" sldId="2147473874"/>
        </pc:sldMkLst>
      </pc:sldChg>
      <pc:sldChg chg="addSp delSp modSp new">
        <pc:chgData name="Hirata, Ryuichi (SEC)" userId="955886f9-285d-4137-bfef-63faad37c40d" providerId="ADAL" clId="{2535D112-0A3B-4A2D-AFAC-E35C211A50D8}" dt="2024-06-13T02:14:34.138" v="4026" actId="165"/>
        <pc:sldMkLst>
          <pc:docMk/>
          <pc:sldMk cId="3894737468" sldId="2147473875"/>
        </pc:sldMkLst>
      </pc:sldChg>
      <pc:sldChg chg="addSp delSp modSp add del mod">
        <pc:chgData name="Hirata, Ryuichi (SEC)" userId="955886f9-285d-4137-bfef-63faad37c40d" providerId="ADAL" clId="{2535D112-0A3B-4A2D-AFAC-E35C211A50D8}" dt="2024-06-13T02:54:53.410" v="4872" actId="47"/>
        <pc:sldMkLst>
          <pc:docMk/>
          <pc:sldMk cId="1913040652" sldId="2147473876"/>
        </pc:sldMkLst>
      </pc:sldChg>
      <pc:sldChg chg="addSp modSp new mod ord">
        <pc:chgData name="Hirata, Ryuichi (SEC)" userId="955886f9-285d-4137-bfef-63faad37c40d" providerId="ADAL" clId="{2535D112-0A3B-4A2D-AFAC-E35C211A50D8}" dt="2024-06-13T04:52:40.464" v="9603" actId="20577"/>
        <pc:sldMkLst>
          <pc:docMk/>
          <pc:sldMk cId="494201527" sldId="2147473877"/>
        </pc:sldMkLst>
      </pc:sldChg>
      <pc:sldChg chg="add del">
        <pc:chgData name="Hirata, Ryuichi (SEC)" userId="955886f9-285d-4137-bfef-63faad37c40d" providerId="ADAL" clId="{2535D112-0A3B-4A2D-AFAC-E35C211A50D8}" dt="2024-06-13T02:51:08.488" v="4851" actId="47"/>
        <pc:sldMkLst>
          <pc:docMk/>
          <pc:sldMk cId="2353689039" sldId="2147473877"/>
        </pc:sldMkLst>
      </pc:sldChg>
      <pc:sldChg chg="addSp delSp modSp add mod ord">
        <pc:chgData name="Hirata, Ryuichi (SEC)" userId="955886f9-285d-4137-bfef-63faad37c40d" providerId="ADAL" clId="{2535D112-0A3B-4A2D-AFAC-E35C211A50D8}" dt="2024-06-13T04:47:34.520" v="9295" actId="20577"/>
        <pc:sldMkLst>
          <pc:docMk/>
          <pc:sldMk cId="1001488935" sldId="2147473878"/>
        </pc:sldMkLst>
      </pc:sldChg>
      <pc:sldChg chg="delSp modSp add mod ord">
        <pc:chgData name="Hirata, Ryuichi (SEC)" userId="955886f9-285d-4137-bfef-63faad37c40d" providerId="ADAL" clId="{2535D112-0A3B-4A2D-AFAC-E35C211A50D8}" dt="2024-06-13T04:54:06.718" v="9733" actId="1076"/>
        <pc:sldMkLst>
          <pc:docMk/>
          <pc:sldMk cId="3500092039" sldId="2147473879"/>
        </pc:sldMkLst>
      </pc:sldChg>
      <pc:sldChg chg="modSp add del mod">
        <pc:chgData name="Hirata, Ryuichi (SEC)" userId="955886f9-285d-4137-bfef-63faad37c40d" providerId="ADAL" clId="{2535D112-0A3B-4A2D-AFAC-E35C211A50D8}" dt="2024-06-13T04:35:42.891" v="8289" actId="47"/>
        <pc:sldMkLst>
          <pc:docMk/>
          <pc:sldMk cId="1179704968" sldId="2147473880"/>
        </pc:sldMkLst>
      </pc:sldChg>
      <pc:sldChg chg="modSp add mod">
        <pc:chgData name="Hirata, Ryuichi (SEC)" userId="955886f9-285d-4137-bfef-63faad37c40d" providerId="ADAL" clId="{2535D112-0A3B-4A2D-AFAC-E35C211A50D8}" dt="2024-06-13T04:56:43.426" v="10051" actId="20577"/>
        <pc:sldMkLst>
          <pc:docMk/>
          <pc:sldMk cId="313616438" sldId="2147473881"/>
        </pc:sldMkLst>
      </pc:sldChg>
      <pc:sldChg chg="addSp modSp new mod">
        <pc:chgData name="Hirata, Ryuichi (SEC)" userId="955886f9-285d-4137-bfef-63faad37c40d" providerId="ADAL" clId="{2535D112-0A3B-4A2D-AFAC-E35C211A50D8}" dt="2024-06-13T04:53:49.277" v="9732" actId="20577"/>
        <pc:sldMkLst>
          <pc:docMk/>
          <pc:sldMk cId="2219958722" sldId="2147473882"/>
        </pc:sldMkLst>
      </pc:sldChg>
      <pc:sldChg chg="modSp add mod">
        <pc:chgData name="Hirata, Ryuichi (SEC)" userId="955886f9-285d-4137-bfef-63faad37c40d" providerId="ADAL" clId="{2535D112-0A3B-4A2D-AFAC-E35C211A50D8}" dt="2024-06-13T04:34:08.593" v="8130" actId="313"/>
        <pc:sldMkLst>
          <pc:docMk/>
          <pc:sldMk cId="454364487" sldId="2147473883"/>
        </pc:sldMkLst>
      </pc:sldChg>
      <pc:sldChg chg="addSp modSp new mod">
        <pc:chgData name="Hirata, Ryuichi (SEC)" userId="955886f9-285d-4137-bfef-63faad37c40d" providerId="ADAL" clId="{2535D112-0A3B-4A2D-AFAC-E35C211A50D8}" dt="2024-06-13T04:39:27.654" v="8790" actId="20577"/>
        <pc:sldMkLst>
          <pc:docMk/>
          <pc:sldMk cId="2958555412" sldId="2147473884"/>
        </pc:sldMkLst>
      </pc:sldChg>
      <pc:sldChg chg="add del">
        <pc:chgData name="Hirata, Ryuichi (SEC)" userId="955886f9-285d-4137-bfef-63faad37c40d" providerId="ADAL" clId="{2535D112-0A3B-4A2D-AFAC-E35C211A50D8}" dt="2024-06-13T04:48:14.258" v="9301"/>
        <pc:sldMkLst>
          <pc:docMk/>
          <pc:sldMk cId="2843260133" sldId="2147473885"/>
        </pc:sldMkLst>
      </pc:sldChg>
      <pc:sldMasterChg chg="modSp mod">
        <pc:chgData name="Hirata, Ryuichi (SEC)" userId="955886f9-285d-4137-bfef-63faad37c40d" providerId="ADAL" clId="{2535D112-0A3B-4A2D-AFAC-E35C211A50D8}" dt="2024-06-13T01:17:36.961" v="3303" actId="20577"/>
        <pc:sldMasterMkLst>
          <pc:docMk/>
          <pc:sldMasterMk cId="0" sldId="2147483648"/>
        </pc:sldMasterMkLst>
      </pc:sldMasterChg>
    </pc:docChg>
  </pc:docChgLst>
  <pc:docChgLst>
    <pc:chgData name="Hirata, Ryuichi (SEC)" userId="955886f9-285d-4137-bfef-63faad37c40d" providerId="ADAL" clId="{6FF904D2-CB02-4C17-B3D1-8F5FEAAC3713}"/>
    <pc:docChg chg="undo custSel addSld delSld modSld sldOrd modSection">
      <pc:chgData name="Hirata, Ryuichi (SEC)" userId="955886f9-285d-4137-bfef-63faad37c40d" providerId="ADAL" clId="{6FF904D2-CB02-4C17-B3D1-8F5FEAAC3713}" dt="2024-08-22T06:04:37.573" v="1035"/>
      <pc:docMkLst>
        <pc:docMk/>
      </pc:docMkLst>
      <pc:sldChg chg="ord">
        <pc:chgData name="Hirata, Ryuichi (SEC)" userId="955886f9-285d-4137-bfef-63faad37c40d" providerId="ADAL" clId="{6FF904D2-CB02-4C17-B3D1-8F5FEAAC3713}" dt="2024-08-22T06:04:37.573" v="1035"/>
        <pc:sldMkLst>
          <pc:docMk/>
          <pc:sldMk cId="3417133029" sldId="2147473895"/>
        </pc:sldMkLst>
      </pc:sldChg>
      <pc:sldChg chg="modSp mod">
        <pc:chgData name="Hirata, Ryuichi (SEC)" userId="955886f9-285d-4137-bfef-63faad37c40d" providerId="ADAL" clId="{6FF904D2-CB02-4C17-B3D1-8F5FEAAC3713}" dt="2024-08-22T05:22:16.890" v="5"/>
        <pc:sldMkLst>
          <pc:docMk/>
          <pc:sldMk cId="3635009835" sldId="2147473896"/>
        </pc:sldMkLst>
      </pc:sldChg>
      <pc:sldChg chg="modSp mod">
        <pc:chgData name="Hirata, Ryuichi (SEC)" userId="955886f9-285d-4137-bfef-63faad37c40d" providerId="ADAL" clId="{6FF904D2-CB02-4C17-B3D1-8F5FEAAC3713}" dt="2024-08-22T05:54:19.578" v="1033" actId="20577"/>
        <pc:sldMkLst>
          <pc:docMk/>
          <pc:sldMk cId="3366517367" sldId="2147473905"/>
        </pc:sldMkLst>
      </pc:sldChg>
      <pc:sldChg chg="del mod modShow">
        <pc:chgData name="Hirata, Ryuichi (SEC)" userId="955886f9-285d-4137-bfef-63faad37c40d" providerId="ADAL" clId="{6FF904D2-CB02-4C17-B3D1-8F5FEAAC3713}" dt="2024-08-22T05:52:40.682" v="915" actId="47"/>
        <pc:sldMkLst>
          <pc:docMk/>
          <pc:sldMk cId="927919284" sldId="2147473906"/>
        </pc:sldMkLst>
      </pc:sldChg>
      <pc:sldChg chg="modSp mod">
        <pc:chgData name="Hirata, Ryuichi (SEC)" userId="955886f9-285d-4137-bfef-63faad37c40d" providerId="ADAL" clId="{6FF904D2-CB02-4C17-B3D1-8F5FEAAC3713}" dt="2024-08-22T05:53:38.106" v="1007" actId="21"/>
        <pc:sldMkLst>
          <pc:docMk/>
          <pc:sldMk cId="3351431345" sldId="2147473908"/>
        </pc:sldMkLst>
      </pc:sldChg>
      <pc:sldChg chg="modSp mod ord">
        <pc:chgData name="Hirata, Ryuichi (SEC)" userId="955886f9-285d-4137-bfef-63faad37c40d" providerId="ADAL" clId="{6FF904D2-CB02-4C17-B3D1-8F5FEAAC3713}" dt="2024-08-22T05:51:09.352" v="914"/>
        <pc:sldMkLst>
          <pc:docMk/>
          <pc:sldMk cId="1869465176" sldId="2147473909"/>
        </pc:sldMkLst>
      </pc:sldChg>
      <pc:sldChg chg="modSp add mod">
        <pc:chgData name="Hirata, Ryuichi (SEC)" userId="955886f9-285d-4137-bfef-63faad37c40d" providerId="ADAL" clId="{6FF904D2-CB02-4C17-B3D1-8F5FEAAC3713}" dt="2024-08-22T05:53:44.821" v="1009"/>
        <pc:sldMkLst>
          <pc:docMk/>
          <pc:sldMk cId="2778181185" sldId="2147473911"/>
        </pc:sldMkLst>
      </pc:sldChg>
    </pc:docChg>
  </pc:docChgLst>
  <pc:docChgLst>
    <pc:chgData name="Hirata, Ryuichi (SEC)" userId="955886f9-285d-4137-bfef-63faad37c40d" providerId="ADAL" clId="{3E7BA5BD-FE37-454E-B6FB-DC31651D6FCF}"/>
    <pc:docChg chg="undo custSel addSld delSld modSld sldOrd modMainMaster addSection modSection">
      <pc:chgData name="Hirata, Ryuichi (SEC)" userId="955886f9-285d-4137-bfef-63faad37c40d" providerId="ADAL" clId="{3E7BA5BD-FE37-454E-B6FB-DC31651D6FCF}" dt="2025-01-15T03:24:55.858" v="768"/>
      <pc:docMkLst>
        <pc:docMk/>
      </pc:docMkLst>
      <pc:sldChg chg="modSp mod">
        <pc:chgData name="Hirata, Ryuichi (SEC)" userId="955886f9-285d-4137-bfef-63faad37c40d" providerId="ADAL" clId="{3E7BA5BD-FE37-454E-B6FB-DC31651D6FCF}" dt="2025-01-14T02:36:28.532" v="417" actId="20577"/>
        <pc:sldMkLst>
          <pc:docMk/>
          <pc:sldMk cId="3467092867" sldId="2147473914"/>
        </pc:sldMkLst>
      </pc:sldChg>
      <pc:sldChg chg="modSp add mod ord">
        <pc:chgData name="Hirata, Ryuichi (SEC)" userId="955886f9-285d-4137-bfef-63faad37c40d" providerId="ADAL" clId="{3E7BA5BD-FE37-454E-B6FB-DC31651D6FCF}" dt="2025-01-15T03:24:25.833" v="766" actId="207"/>
        <pc:sldMkLst>
          <pc:docMk/>
          <pc:sldMk cId="2474702232" sldId="2147473920"/>
        </pc:sldMkLst>
      </pc:sldChg>
      <pc:sldChg chg="modSp new mod">
        <pc:chgData name="Hirata, Ryuichi (SEC)" userId="955886f9-285d-4137-bfef-63faad37c40d" providerId="ADAL" clId="{3E7BA5BD-FE37-454E-B6FB-DC31651D6FCF}" dt="2025-01-14T23:55:10.222" v="450" actId="20577"/>
        <pc:sldMkLst>
          <pc:docMk/>
          <pc:sldMk cId="1438053346" sldId="2147473921"/>
        </pc:sldMkLst>
      </pc:sldChg>
      <pc:sldChg chg="add del">
        <pc:chgData name="Hirata, Ryuichi (SEC)" userId="955886f9-285d-4137-bfef-63faad37c40d" providerId="ADAL" clId="{3E7BA5BD-FE37-454E-B6FB-DC31651D6FCF}" dt="2025-01-14T23:53:40.987" v="422"/>
        <pc:sldMkLst>
          <pc:docMk/>
          <pc:sldMk cId="2533246044" sldId="2147473921"/>
        </pc:sldMkLst>
      </pc:sldChg>
      <pc:sldChg chg="modSp new mod">
        <pc:chgData name="Hirata, Ryuichi (SEC)" userId="955886f9-285d-4137-bfef-63faad37c40d" providerId="ADAL" clId="{3E7BA5BD-FE37-454E-B6FB-DC31651D6FCF}" dt="2025-01-15T03:24:55.858" v="768"/>
        <pc:sldMkLst>
          <pc:docMk/>
          <pc:sldMk cId="640243875" sldId="2147473922"/>
        </pc:sldMkLst>
      </pc:sldChg>
      <pc:sldChg chg="modSp new mod">
        <pc:chgData name="Hirata, Ryuichi (SEC)" userId="955886f9-285d-4137-bfef-63faad37c40d" providerId="ADAL" clId="{3E7BA5BD-FE37-454E-B6FB-DC31651D6FCF}" dt="2025-01-14T23:57:30.953" v="612" actId="20577"/>
        <pc:sldMkLst>
          <pc:docMk/>
          <pc:sldMk cId="2238403558" sldId="2147473923"/>
        </pc:sldMkLst>
      </pc:sldChg>
      <pc:sldMasterChg chg="modSp mod">
        <pc:chgData name="Hirata, Ryuichi (SEC)" userId="955886f9-285d-4137-bfef-63faad37c40d" providerId="ADAL" clId="{3E7BA5BD-FE37-454E-B6FB-DC31651D6FCF}" dt="2025-01-13T04:58:28.588" v="1" actId="20577"/>
        <pc:sldMasterMkLst>
          <pc:docMk/>
          <pc:sldMasterMk cId="0" sldId="2147483648"/>
        </pc:sldMasterMkLst>
      </pc:sldMasterChg>
    </pc:docChg>
  </pc:docChgLst>
  <pc:docChgLst>
    <pc:chgData name="Hirata, Ryuichi (SEC)" userId="955886f9-285d-4137-bfef-63faad37c40d" providerId="ADAL" clId="{0D71F55E-FBD7-4336-9388-D6034964329D}"/>
    <pc:docChg chg="custSel addSld modSld modSection">
      <pc:chgData name="Hirata, Ryuichi (SEC)" userId="955886f9-285d-4137-bfef-63faad37c40d" providerId="ADAL" clId="{0D71F55E-FBD7-4336-9388-D6034964329D}" dt="2024-08-09T06:36:38.420" v="470" actId="20577"/>
      <pc:docMkLst>
        <pc:docMk/>
      </pc:docMkLst>
      <pc:sldChg chg="addSp modSp mod">
        <pc:chgData name="Hirata, Ryuichi (SEC)" userId="955886f9-285d-4137-bfef-63faad37c40d" providerId="ADAL" clId="{0D71F55E-FBD7-4336-9388-D6034964329D}" dt="2024-08-09T06:36:38.420" v="470" actId="20577"/>
        <pc:sldMkLst>
          <pc:docMk/>
          <pc:sldMk cId="3417133029" sldId="2147473895"/>
        </pc:sldMkLst>
      </pc:sldChg>
      <pc:sldChg chg="modSp new mod">
        <pc:chgData name="Hirata, Ryuichi (SEC)" userId="955886f9-285d-4137-bfef-63faad37c40d" providerId="ADAL" clId="{0D71F55E-FBD7-4336-9388-D6034964329D}" dt="2024-08-09T06:32:42.594" v="15" actId="20577"/>
        <pc:sldMkLst>
          <pc:docMk/>
          <pc:sldMk cId="1969593433" sldId="2147473900"/>
        </pc:sldMkLst>
      </pc:sldChg>
    </pc:docChg>
  </pc:docChgLst>
  <pc:docChgLst>
    <pc:chgData name="Hirata, Ryuichi (SEC)" userId="955886f9-285d-4137-bfef-63faad37c40d" providerId="ADAL" clId="{0F24C153-FDFE-4518-9DC7-DDAFBD90C4FE}"/>
    <pc:docChg chg="undo custSel addSld delSld modSld sldOrd modMainMaster addSection delSection modSection">
      <pc:chgData name="Hirata, Ryuichi (SEC)" userId="955886f9-285d-4137-bfef-63faad37c40d" providerId="ADAL" clId="{0F24C153-FDFE-4518-9DC7-DDAFBD90C4FE}" dt="2025-09-02T07:14:32.482" v="11179" actId="20577"/>
      <pc:docMkLst>
        <pc:docMk/>
      </pc:docMkLst>
      <pc:sldChg chg="modSp mod chgLayout">
        <pc:chgData name="Hirata, Ryuichi (SEC)" userId="955886f9-285d-4137-bfef-63faad37c40d" providerId="ADAL" clId="{0F24C153-FDFE-4518-9DC7-DDAFBD90C4FE}" dt="2025-09-01T08:59:04.710" v="7620" actId="20577"/>
        <pc:sldMkLst>
          <pc:docMk/>
          <pc:sldMk cId="0" sldId="256"/>
        </pc:sldMkLst>
        <pc:spChg chg="mod ord">
          <ac:chgData name="Hirata, Ryuichi (SEC)" userId="955886f9-285d-4137-bfef-63faad37c40d" providerId="ADAL" clId="{0F24C153-FDFE-4518-9DC7-DDAFBD90C4FE}" dt="2025-09-01T08:40:31.723" v="6918" actId="20577"/>
          <ac:spMkLst>
            <pc:docMk/>
            <pc:sldMk cId="0" sldId="256"/>
            <ac:spMk id="6" creationId="{00000000-0000-0000-0000-000000000000}"/>
          </ac:spMkLst>
        </pc:spChg>
        <pc:spChg chg="mod ord">
          <ac:chgData name="Hirata, Ryuichi (SEC)" userId="955886f9-285d-4137-bfef-63faad37c40d" providerId="ADAL" clId="{0F24C153-FDFE-4518-9DC7-DDAFBD90C4FE}" dt="2025-09-01T08:38:44.601" v="6887" actId="700"/>
          <ac:spMkLst>
            <pc:docMk/>
            <pc:sldMk cId="0" sldId="256"/>
            <ac:spMk id="7" creationId="{00000000-0000-0000-0000-000000000000}"/>
          </ac:spMkLst>
        </pc:spChg>
        <pc:spChg chg="mod ord">
          <ac:chgData name="Hirata, Ryuichi (SEC)" userId="955886f9-285d-4137-bfef-63faad37c40d" providerId="ADAL" clId="{0F24C153-FDFE-4518-9DC7-DDAFBD90C4FE}" dt="2025-09-01T08:38:44.601" v="6887" actId="700"/>
          <ac:spMkLst>
            <pc:docMk/>
            <pc:sldMk cId="0" sldId="256"/>
            <ac:spMk id="8" creationId="{00000000-0000-0000-0000-000000000000}"/>
          </ac:spMkLst>
        </pc:spChg>
        <pc:spChg chg="mod ord">
          <ac:chgData name="Hirata, Ryuichi (SEC)" userId="955886f9-285d-4137-bfef-63faad37c40d" providerId="ADAL" clId="{0F24C153-FDFE-4518-9DC7-DDAFBD90C4FE}" dt="2025-09-01T08:59:04.710" v="7620" actId="20577"/>
          <ac:spMkLst>
            <pc:docMk/>
            <pc:sldMk cId="0" sldId="256"/>
            <ac:spMk id="3073" creationId="{00000000-0000-0000-0000-000000000000}"/>
          </ac:spMkLst>
        </pc:spChg>
        <pc:spChg chg="mod ord">
          <ac:chgData name="Hirata, Ryuichi (SEC)" userId="955886f9-285d-4137-bfef-63faad37c40d" providerId="ADAL" clId="{0F24C153-FDFE-4518-9DC7-DDAFBD90C4FE}" dt="2025-09-01T08:38:44.601" v="6887" actId="700"/>
          <ac:spMkLst>
            <pc:docMk/>
            <pc:sldMk cId="0" sldId="256"/>
            <ac:spMk id="3074" creationId="{00000000-0000-0000-0000-000000000000}"/>
          </ac:spMkLst>
        </pc:spChg>
      </pc:sldChg>
      <pc:sldChg chg="delSp modSp mod chgLayout">
        <pc:chgData name="Hirata, Ryuichi (SEC)" userId="955886f9-285d-4137-bfef-63faad37c40d" providerId="ADAL" clId="{0F24C153-FDFE-4518-9DC7-DDAFBD90C4FE}" dt="2025-09-01T07:18:21.138" v="3400" actId="20577"/>
        <pc:sldMkLst>
          <pc:docMk/>
          <pc:sldMk cId="2380343353" sldId="270"/>
        </pc:sldMkLst>
        <pc:spChg chg="mod">
          <ac:chgData name="Hirata, Ryuichi (SEC)" userId="955886f9-285d-4137-bfef-63faad37c40d" providerId="ADAL" clId="{0F24C153-FDFE-4518-9DC7-DDAFBD90C4FE}" dt="2025-09-01T07:18:21.138" v="3400" actId="20577"/>
          <ac:spMkLst>
            <pc:docMk/>
            <pc:sldMk cId="2380343353" sldId="270"/>
            <ac:spMk id="2" creationId="{AF4D5DB0-0189-A07A-37FB-1565A3CFAE6A}"/>
          </ac:spMkLst>
        </pc:spChg>
        <pc:spChg chg="mod ord">
          <ac:chgData name="Hirata, Ryuichi (SEC)" userId="955886f9-285d-4137-bfef-63faad37c40d" providerId="ADAL" clId="{0F24C153-FDFE-4518-9DC7-DDAFBD90C4FE}" dt="2025-08-28T09:00:05.231" v="439" actId="20577"/>
          <ac:spMkLst>
            <pc:docMk/>
            <pc:sldMk cId="2380343353" sldId="270"/>
            <ac:spMk id="4" creationId="{00000000-0000-0000-0000-000000000000}"/>
          </ac:spMkLst>
        </pc:spChg>
        <pc:spChg chg="mod ord">
          <ac:chgData name="Hirata, Ryuichi (SEC)" userId="955886f9-285d-4137-bfef-63faad37c40d" providerId="ADAL" clId="{0F24C153-FDFE-4518-9DC7-DDAFBD90C4FE}" dt="2025-08-28T08:59:34.762" v="421" actId="700"/>
          <ac:spMkLst>
            <pc:docMk/>
            <pc:sldMk cId="2380343353" sldId="270"/>
            <ac:spMk id="5" creationId="{00000000-0000-0000-0000-000000000000}"/>
          </ac:spMkLst>
        </pc:spChg>
        <pc:spChg chg="mod ord">
          <ac:chgData name="Hirata, Ryuichi (SEC)" userId="955886f9-285d-4137-bfef-63faad37c40d" providerId="ADAL" clId="{0F24C153-FDFE-4518-9DC7-DDAFBD90C4FE}" dt="2025-08-28T08:59:34.762" v="421" actId="700"/>
          <ac:spMkLst>
            <pc:docMk/>
            <pc:sldMk cId="2380343353" sldId="270"/>
            <ac:spMk id="6" creationId="{00000000-0000-0000-0000-000000000000}"/>
          </ac:spMkLst>
        </pc:spChg>
        <pc:spChg chg="mod">
          <ac:chgData name="Hirata, Ryuichi (SEC)" userId="955886f9-285d-4137-bfef-63faad37c40d" providerId="ADAL" clId="{0F24C153-FDFE-4518-9DC7-DDAFBD90C4FE}" dt="2025-08-28T09:18:01.086" v="1144" actId="122"/>
          <ac:spMkLst>
            <pc:docMk/>
            <pc:sldMk cId="2380343353" sldId="270"/>
            <ac:spMk id="8" creationId="{A0875F31-38D2-6CA9-5467-1B3A03383B36}"/>
          </ac:spMkLst>
        </pc:spChg>
        <pc:spChg chg="mod">
          <ac:chgData name="Hirata, Ryuichi (SEC)" userId="955886f9-285d-4137-bfef-63faad37c40d" providerId="ADAL" clId="{0F24C153-FDFE-4518-9DC7-DDAFBD90C4FE}" dt="2025-08-28T09:18:01.086" v="1144" actId="122"/>
          <ac:spMkLst>
            <pc:docMk/>
            <pc:sldMk cId="2380343353" sldId="270"/>
            <ac:spMk id="10" creationId="{4AE28118-5465-BA03-FDF5-7B3905008982}"/>
          </ac:spMkLst>
        </pc:spChg>
        <pc:spChg chg="mod">
          <ac:chgData name="Hirata, Ryuichi (SEC)" userId="955886f9-285d-4137-bfef-63faad37c40d" providerId="ADAL" clId="{0F24C153-FDFE-4518-9DC7-DDAFBD90C4FE}" dt="2025-08-28T09:18:01.086" v="1144" actId="122"/>
          <ac:spMkLst>
            <pc:docMk/>
            <pc:sldMk cId="2380343353" sldId="270"/>
            <ac:spMk id="11" creationId="{78DB89EF-C1A4-969A-7ABA-EDC3D748A543}"/>
          </ac:spMkLst>
        </pc:spChg>
        <pc:spChg chg="mod">
          <ac:chgData name="Hirata, Ryuichi (SEC)" userId="955886f9-285d-4137-bfef-63faad37c40d" providerId="ADAL" clId="{0F24C153-FDFE-4518-9DC7-DDAFBD90C4FE}" dt="2025-09-01T07:17:27.649" v="3385" actId="14100"/>
          <ac:spMkLst>
            <pc:docMk/>
            <pc:sldMk cId="2380343353" sldId="270"/>
            <ac:spMk id="15" creationId="{7D3F3734-A2C6-E694-7C71-F80240478B15}"/>
          </ac:spMkLst>
        </pc:spChg>
        <pc:spChg chg="mod">
          <ac:chgData name="Hirata, Ryuichi (SEC)" userId="955886f9-285d-4137-bfef-63faad37c40d" providerId="ADAL" clId="{0F24C153-FDFE-4518-9DC7-DDAFBD90C4FE}" dt="2025-08-28T09:18:32.951" v="1161" actId="122"/>
          <ac:spMkLst>
            <pc:docMk/>
            <pc:sldMk cId="2380343353" sldId="270"/>
            <ac:spMk id="17" creationId="{99528A26-72E9-2C32-FDB1-5C4CBE489ED8}"/>
          </ac:spMkLst>
        </pc:spChg>
        <pc:spChg chg="mod">
          <ac:chgData name="Hirata, Ryuichi (SEC)" userId="955886f9-285d-4137-bfef-63faad37c40d" providerId="ADAL" clId="{0F24C153-FDFE-4518-9DC7-DDAFBD90C4FE}" dt="2025-08-28T09:18:52.421" v="1165" actId="14100"/>
          <ac:spMkLst>
            <pc:docMk/>
            <pc:sldMk cId="2380343353" sldId="270"/>
            <ac:spMk id="21" creationId="{A932AE83-9FF0-4A5F-5F13-9C70985E7F95}"/>
          </ac:spMkLst>
        </pc:spChg>
        <pc:spChg chg="mod">
          <ac:chgData name="Hirata, Ryuichi (SEC)" userId="955886f9-285d-4137-bfef-63faad37c40d" providerId="ADAL" clId="{0F24C153-FDFE-4518-9DC7-DDAFBD90C4FE}" dt="2025-08-28T09:18:49.730" v="1164" actId="14100"/>
          <ac:spMkLst>
            <pc:docMk/>
            <pc:sldMk cId="2380343353" sldId="270"/>
            <ac:spMk id="23" creationId="{A201FEC9-676B-4DAC-9AC9-FA6CC26B274F}"/>
          </ac:spMkLst>
        </pc:spChg>
        <pc:spChg chg="mod">
          <ac:chgData name="Hirata, Ryuichi (SEC)" userId="955886f9-285d-4137-bfef-63faad37c40d" providerId="ADAL" clId="{0F24C153-FDFE-4518-9DC7-DDAFBD90C4FE}" dt="2025-08-28T09:19:02.388" v="1183" actId="20577"/>
          <ac:spMkLst>
            <pc:docMk/>
            <pc:sldMk cId="2380343353" sldId="270"/>
            <ac:spMk id="28" creationId="{32516428-E5B8-8324-22F7-778A369838DD}"/>
          </ac:spMkLst>
        </pc:spChg>
        <pc:spChg chg="mod ord">
          <ac:chgData name="Hirata, Ryuichi (SEC)" userId="955886f9-285d-4137-bfef-63faad37c40d" providerId="ADAL" clId="{0F24C153-FDFE-4518-9DC7-DDAFBD90C4FE}" dt="2025-08-28T08:59:50.350" v="424" actId="20577"/>
          <ac:spMkLst>
            <pc:docMk/>
            <pc:sldMk cId="2380343353" sldId="270"/>
            <ac:spMk id="5121" creationId="{00000000-0000-0000-0000-000000000000}"/>
          </ac:spMkLst>
        </pc:spChg>
        <pc:spChg chg="mod ord">
          <ac:chgData name="Hirata, Ryuichi (SEC)" userId="955886f9-285d-4137-bfef-63faad37c40d" providerId="ADAL" clId="{0F24C153-FDFE-4518-9DC7-DDAFBD90C4FE}" dt="2025-09-01T07:17:58.678" v="3394" actId="20577"/>
          <ac:spMkLst>
            <pc:docMk/>
            <pc:sldMk cId="2380343353" sldId="270"/>
            <ac:spMk id="5124" creationId="{44AD4E18-3AFB-2E48-391E-6C9BEE196636}"/>
          </ac:spMkLst>
        </pc:spChg>
        <pc:spChg chg="mod">
          <ac:chgData name="Hirata, Ryuichi (SEC)" userId="955886f9-285d-4137-bfef-63faad37c40d" providerId="ADAL" clId="{0F24C153-FDFE-4518-9DC7-DDAFBD90C4FE}" dt="2025-08-28T09:18:39.197" v="1163" actId="1076"/>
          <ac:spMkLst>
            <pc:docMk/>
            <pc:sldMk cId="2380343353" sldId="270"/>
            <ac:spMk id="5125" creationId="{1EA42278-1819-1A1B-89AE-FC8DE41AADCA}"/>
          </ac:spMkLst>
        </pc:spChg>
        <pc:spChg chg="mod">
          <ac:chgData name="Hirata, Ryuichi (SEC)" userId="955886f9-285d-4137-bfef-63faad37c40d" providerId="ADAL" clId="{0F24C153-FDFE-4518-9DC7-DDAFBD90C4FE}" dt="2025-09-01T07:17:23.230" v="3384" actId="14100"/>
          <ac:spMkLst>
            <pc:docMk/>
            <pc:sldMk cId="2380343353" sldId="270"/>
            <ac:spMk id="5143" creationId="{0AC2E118-0583-0204-B86C-21600EAA2819}"/>
          </ac:spMkLst>
        </pc:spChg>
      </pc:sldChg>
      <pc:sldChg chg="delSp modSp mod chgLayout">
        <pc:chgData name="Hirata, Ryuichi (SEC)" userId="955886f9-285d-4137-bfef-63faad37c40d" providerId="ADAL" clId="{0F24C153-FDFE-4518-9DC7-DDAFBD90C4FE}" dt="2025-09-01T09:04:26.176" v="7642" actId="20577"/>
        <pc:sldMkLst>
          <pc:docMk/>
          <pc:sldMk cId="23281410" sldId="2147473938"/>
        </pc:sldMkLst>
      </pc:sldChg>
      <pc:sldChg chg="addSp delSp modSp mod">
        <pc:chgData name="Hirata, Ryuichi (SEC)" userId="955886f9-285d-4137-bfef-63faad37c40d" providerId="ADAL" clId="{0F24C153-FDFE-4518-9DC7-DDAFBD90C4FE}" dt="2025-09-02T06:45:14.924" v="9433" actId="20577"/>
        <pc:sldMkLst>
          <pc:docMk/>
          <pc:sldMk cId="3956310378" sldId="2147473939"/>
        </pc:sldMkLst>
        <pc:spChg chg="mod">
          <ac:chgData name="Hirata, Ryuichi (SEC)" userId="955886f9-285d-4137-bfef-63faad37c40d" providerId="ADAL" clId="{0F24C153-FDFE-4518-9DC7-DDAFBD90C4FE}" dt="2025-09-02T06:45:14.924" v="9433" actId="20577"/>
          <ac:spMkLst>
            <pc:docMk/>
            <pc:sldMk cId="3956310378" sldId="2147473939"/>
            <ac:spMk id="2" creationId="{5E931AC1-2105-A892-4A26-C8A22F4FFE19}"/>
          </ac:spMkLst>
        </pc:spChg>
        <pc:spChg chg="mod">
          <ac:chgData name="Hirata, Ryuichi (SEC)" userId="955886f9-285d-4137-bfef-63faad37c40d" providerId="ADAL" clId="{0F24C153-FDFE-4518-9DC7-DDAFBD90C4FE}" dt="2025-09-01T08:48:49.582" v="7257" actId="20577"/>
          <ac:spMkLst>
            <pc:docMk/>
            <pc:sldMk cId="3956310378" sldId="2147473939"/>
            <ac:spMk id="3" creationId="{04E70CD8-AA46-8CB5-1B5A-B9CA34D99429}"/>
          </ac:spMkLst>
        </pc:spChg>
        <pc:spChg chg="mod">
          <ac:chgData name="Hirata, Ryuichi (SEC)" userId="955886f9-285d-4137-bfef-63faad37c40d" providerId="ADAL" clId="{0F24C153-FDFE-4518-9DC7-DDAFBD90C4FE}" dt="2025-09-01T08:59:50.844" v="7634" actId="313"/>
          <ac:spMkLst>
            <pc:docMk/>
            <pc:sldMk cId="3956310378" sldId="2147473939"/>
            <ac:spMk id="6" creationId="{E94A5747-CF17-1682-E76C-077146573844}"/>
          </ac:spMkLst>
        </pc:spChg>
      </pc:sldChg>
      <pc:sldChg chg="modSp mod">
        <pc:chgData name="Hirata, Ryuichi (SEC)" userId="955886f9-285d-4137-bfef-63faad37c40d" providerId="ADAL" clId="{0F24C153-FDFE-4518-9DC7-DDAFBD90C4FE}" dt="2025-09-01T08:59:32.634" v="7621" actId="313"/>
        <pc:sldMkLst>
          <pc:docMk/>
          <pc:sldMk cId="126046802" sldId="2147473940"/>
        </pc:sldMkLst>
        <pc:spChg chg="mod">
          <ac:chgData name="Hirata, Ryuichi (SEC)" userId="955886f9-285d-4137-bfef-63faad37c40d" providerId="ADAL" clId="{0F24C153-FDFE-4518-9DC7-DDAFBD90C4FE}" dt="2025-09-01T08:59:32.634" v="7621" actId="313"/>
          <ac:spMkLst>
            <pc:docMk/>
            <pc:sldMk cId="126046802" sldId="2147473940"/>
            <ac:spMk id="6" creationId="{DC68C140-CE61-CDBB-EB6B-8AD75BC41FD0}"/>
          </ac:spMkLst>
        </pc:spChg>
      </pc:sldChg>
      <pc:sldChg chg="addSp delSp modSp mod">
        <pc:chgData name="Hirata, Ryuichi (SEC)" userId="955886f9-285d-4137-bfef-63faad37c40d" providerId="ADAL" clId="{0F24C153-FDFE-4518-9DC7-DDAFBD90C4FE}" dt="2025-09-02T06:44:40.934" v="9376" actId="20577"/>
        <pc:sldMkLst>
          <pc:docMk/>
          <pc:sldMk cId="3766065984" sldId="2147473941"/>
        </pc:sldMkLst>
      </pc:sldChg>
      <pc:sldChg chg="addSp modSp mod ord">
        <pc:chgData name="Hirata, Ryuichi (SEC)" userId="955886f9-285d-4137-bfef-63faad37c40d" providerId="ADAL" clId="{0F24C153-FDFE-4518-9DC7-DDAFBD90C4FE}" dt="2025-09-02T07:05:38.177" v="11112" actId="20577"/>
        <pc:sldMkLst>
          <pc:docMk/>
          <pc:sldMk cId="1209968437" sldId="2147473943"/>
        </pc:sldMkLst>
        <pc:spChg chg="mod">
          <ac:chgData name="Hirata, Ryuichi (SEC)" userId="955886f9-285d-4137-bfef-63faad37c40d" providerId="ADAL" clId="{0F24C153-FDFE-4518-9DC7-DDAFBD90C4FE}" dt="2025-09-02T06:45:43.970" v="9455" actId="20577"/>
          <ac:spMkLst>
            <pc:docMk/>
            <pc:sldMk cId="1209968437" sldId="2147473943"/>
            <ac:spMk id="2" creationId="{BE111086-EA3F-DEF5-4824-AE79CCA5BB80}"/>
          </ac:spMkLst>
        </pc:spChg>
        <pc:spChg chg="mod">
          <ac:chgData name="Hirata, Ryuichi (SEC)" userId="955886f9-285d-4137-bfef-63faad37c40d" providerId="ADAL" clId="{0F24C153-FDFE-4518-9DC7-DDAFBD90C4FE}" dt="2025-09-02T06:23:15.727" v="8344" actId="20577"/>
          <ac:spMkLst>
            <pc:docMk/>
            <pc:sldMk cId="1209968437" sldId="2147473943"/>
            <ac:spMk id="3" creationId="{A72C7EB7-5A30-D2E6-9B85-99E066E7DECD}"/>
          </ac:spMkLst>
        </pc:spChg>
        <pc:spChg chg="mod">
          <ac:chgData name="Hirata, Ryuichi (SEC)" userId="955886f9-285d-4137-bfef-63faad37c40d" providerId="ADAL" clId="{0F24C153-FDFE-4518-9DC7-DDAFBD90C4FE}" dt="2025-09-01T08:59:51.610" v="7635" actId="313"/>
          <ac:spMkLst>
            <pc:docMk/>
            <pc:sldMk cId="1209968437" sldId="2147473943"/>
            <ac:spMk id="6" creationId="{3D0223BE-FBCB-75C9-9051-580E73BB7565}"/>
          </ac:spMkLst>
        </pc:spChg>
      </pc:sldChg>
      <pc:sldChg chg="modSp del mod ord">
        <pc:chgData name="Hirata, Ryuichi (SEC)" userId="955886f9-285d-4137-bfef-63faad37c40d" providerId="ADAL" clId="{0F24C153-FDFE-4518-9DC7-DDAFBD90C4FE}" dt="2025-09-01T07:27:05.302" v="3710" actId="47"/>
        <pc:sldMkLst>
          <pc:docMk/>
          <pc:sldMk cId="2280728018" sldId="2147473944"/>
        </pc:sldMkLst>
      </pc:sldChg>
      <pc:sldChg chg="modSp mod">
        <pc:chgData name="Hirata, Ryuichi (SEC)" userId="955886f9-285d-4137-bfef-63faad37c40d" providerId="ADAL" clId="{0F24C153-FDFE-4518-9DC7-DDAFBD90C4FE}" dt="2025-09-02T06:25:58.320" v="8691" actId="20577"/>
        <pc:sldMkLst>
          <pc:docMk/>
          <pc:sldMk cId="1726677661" sldId="2147473945"/>
        </pc:sldMkLst>
        <pc:spChg chg="mod">
          <ac:chgData name="Hirata, Ryuichi (SEC)" userId="955886f9-285d-4137-bfef-63faad37c40d" providerId="ADAL" clId="{0F24C153-FDFE-4518-9DC7-DDAFBD90C4FE}" dt="2025-09-02T06:25:58.320" v="8691" actId="20577"/>
          <ac:spMkLst>
            <pc:docMk/>
            <pc:sldMk cId="1726677661" sldId="2147473945"/>
            <ac:spMk id="3" creationId="{C1351E4C-6B28-2039-7191-878DCDEF28AB}"/>
          </ac:spMkLst>
        </pc:spChg>
        <pc:spChg chg="mod">
          <ac:chgData name="Hirata, Ryuichi (SEC)" userId="955886f9-285d-4137-bfef-63faad37c40d" providerId="ADAL" clId="{0F24C153-FDFE-4518-9DC7-DDAFBD90C4FE}" dt="2025-09-01T08:59:54.345" v="7638" actId="313"/>
          <ac:spMkLst>
            <pc:docMk/>
            <pc:sldMk cId="1726677661" sldId="2147473945"/>
            <ac:spMk id="6" creationId="{CB6ADCCD-3A22-DBB9-0F0C-1D1DC217489C}"/>
          </ac:spMkLst>
        </pc:spChg>
      </pc:sldChg>
      <pc:sldChg chg="modSp mod">
        <pc:chgData name="Hirata, Ryuichi (SEC)" userId="955886f9-285d-4137-bfef-63faad37c40d" providerId="ADAL" clId="{0F24C153-FDFE-4518-9DC7-DDAFBD90C4FE}" dt="2025-09-01T08:59:34.458" v="7623" actId="313"/>
        <pc:sldMkLst>
          <pc:docMk/>
          <pc:sldMk cId="3841073200" sldId="2147473946"/>
        </pc:sldMkLst>
        <pc:spChg chg="mod">
          <ac:chgData name="Hirata, Ryuichi (SEC)" userId="955886f9-285d-4137-bfef-63faad37c40d" providerId="ADAL" clId="{0F24C153-FDFE-4518-9DC7-DDAFBD90C4FE}" dt="2025-09-01T08:59:34.458" v="7623" actId="313"/>
          <ac:spMkLst>
            <pc:docMk/>
            <pc:sldMk cId="3841073200" sldId="2147473946"/>
            <ac:spMk id="6" creationId="{65DE75B7-C8B2-230C-3CCA-C0A7CCD28196}"/>
          </ac:spMkLst>
        </pc:spChg>
      </pc:sldChg>
      <pc:sldChg chg="modSp mod">
        <pc:chgData name="Hirata, Ryuichi (SEC)" userId="955886f9-285d-4137-bfef-63faad37c40d" providerId="ADAL" clId="{0F24C153-FDFE-4518-9DC7-DDAFBD90C4FE}" dt="2025-09-01T08:59:35.017" v="7624" actId="313"/>
        <pc:sldMkLst>
          <pc:docMk/>
          <pc:sldMk cId="1908015817" sldId="2147473948"/>
        </pc:sldMkLst>
        <pc:spChg chg="mod">
          <ac:chgData name="Hirata, Ryuichi (SEC)" userId="955886f9-285d-4137-bfef-63faad37c40d" providerId="ADAL" clId="{0F24C153-FDFE-4518-9DC7-DDAFBD90C4FE}" dt="2025-09-01T08:59:35.017" v="7624" actId="313"/>
          <ac:spMkLst>
            <pc:docMk/>
            <pc:sldMk cId="1908015817" sldId="2147473948"/>
            <ac:spMk id="6" creationId="{71672C79-032C-1B31-E522-4D6B95D94CE6}"/>
          </ac:spMkLst>
        </pc:spChg>
      </pc:sldChg>
      <pc:sldChg chg="del">
        <pc:chgData name="Hirata, Ryuichi (SEC)" userId="955886f9-285d-4137-bfef-63faad37c40d" providerId="ADAL" clId="{0F24C153-FDFE-4518-9DC7-DDAFBD90C4FE}" dt="2025-08-28T09:14:54.017" v="1010" actId="18676"/>
        <pc:sldMkLst>
          <pc:docMk/>
          <pc:sldMk cId="654328881" sldId="2147473949"/>
        </pc:sldMkLst>
      </pc:sldChg>
      <pc:sldChg chg="modSp mod">
        <pc:chgData name="Hirata, Ryuichi (SEC)" userId="955886f9-285d-4137-bfef-63faad37c40d" providerId="ADAL" clId="{0F24C153-FDFE-4518-9DC7-DDAFBD90C4FE}" dt="2025-09-02T06:44:02.016" v="9374" actId="20577"/>
        <pc:sldMkLst>
          <pc:docMk/>
          <pc:sldMk cId="1552905273" sldId="2147473950"/>
        </pc:sldMkLst>
        <pc:spChg chg="mod">
          <ac:chgData name="Hirata, Ryuichi (SEC)" userId="955886f9-285d-4137-bfef-63faad37c40d" providerId="ADAL" clId="{0F24C153-FDFE-4518-9DC7-DDAFBD90C4FE}" dt="2025-09-02T06:44:02.016" v="9374" actId="20577"/>
          <ac:spMkLst>
            <pc:docMk/>
            <pc:sldMk cId="1552905273" sldId="2147473950"/>
            <ac:spMk id="3" creationId="{E392A786-2F67-EC7C-8F50-952749C123E1}"/>
          </ac:spMkLst>
        </pc:spChg>
        <pc:spChg chg="mod">
          <ac:chgData name="Hirata, Ryuichi (SEC)" userId="955886f9-285d-4137-bfef-63faad37c40d" providerId="ADAL" clId="{0F24C153-FDFE-4518-9DC7-DDAFBD90C4FE}" dt="2025-09-01T08:59:33.385" v="7622" actId="313"/>
          <ac:spMkLst>
            <pc:docMk/>
            <pc:sldMk cId="1552905273" sldId="2147473950"/>
            <ac:spMk id="6" creationId="{EA24D84A-E8AF-7390-F38A-D7E8F9EC21FE}"/>
          </ac:spMkLst>
        </pc:spChg>
      </pc:sldChg>
      <pc:sldChg chg="delSp modSp mod">
        <pc:chgData name="Hirata, Ryuichi (SEC)" userId="955886f9-285d-4137-bfef-63faad37c40d" providerId="ADAL" clId="{0F24C153-FDFE-4518-9DC7-DDAFBD90C4FE}" dt="2025-09-01T08:59:50.322" v="7633" actId="313"/>
        <pc:sldMkLst>
          <pc:docMk/>
          <pc:sldMk cId="2925621873" sldId="2147473951"/>
        </pc:sldMkLst>
        <pc:spChg chg="mod">
          <ac:chgData name="Hirata, Ryuichi (SEC)" userId="955886f9-285d-4137-bfef-63faad37c40d" providerId="ADAL" clId="{0F24C153-FDFE-4518-9DC7-DDAFBD90C4FE}" dt="2025-09-01T08:42:48.118" v="6923" actId="20577"/>
          <ac:spMkLst>
            <pc:docMk/>
            <pc:sldMk cId="2925621873" sldId="2147473951"/>
            <ac:spMk id="2" creationId="{9C0D3396-D158-FB5D-FD91-F4E050CD3E03}"/>
          </ac:spMkLst>
        </pc:spChg>
        <pc:spChg chg="mod">
          <ac:chgData name="Hirata, Ryuichi (SEC)" userId="955886f9-285d-4137-bfef-63faad37c40d" providerId="ADAL" clId="{0F24C153-FDFE-4518-9DC7-DDAFBD90C4FE}" dt="2025-09-01T08:47:27.955" v="7174" actId="20577"/>
          <ac:spMkLst>
            <pc:docMk/>
            <pc:sldMk cId="2925621873" sldId="2147473951"/>
            <ac:spMk id="3" creationId="{9A56A1D1-93E0-1BDC-E57C-7ED7A3AF2FB6}"/>
          </ac:spMkLst>
        </pc:spChg>
        <pc:spChg chg="mod">
          <ac:chgData name="Hirata, Ryuichi (SEC)" userId="955886f9-285d-4137-bfef-63faad37c40d" providerId="ADAL" clId="{0F24C153-FDFE-4518-9DC7-DDAFBD90C4FE}" dt="2025-09-01T08:59:50.322" v="7633" actId="313"/>
          <ac:spMkLst>
            <pc:docMk/>
            <pc:sldMk cId="2925621873" sldId="2147473951"/>
            <ac:spMk id="6" creationId="{0B7D9652-3958-CF8C-6BC8-457545FF54EA}"/>
          </ac:spMkLst>
        </pc:spChg>
      </pc:sldChg>
      <pc:sldChg chg="del">
        <pc:chgData name="Hirata, Ryuichi (SEC)" userId="955886f9-285d-4137-bfef-63faad37c40d" providerId="ADAL" clId="{0F24C153-FDFE-4518-9DC7-DDAFBD90C4FE}" dt="2025-08-28T09:14:54.017" v="1010" actId="18676"/>
        <pc:sldMkLst>
          <pc:docMk/>
          <pc:sldMk cId="3630404197" sldId="2147473952"/>
        </pc:sldMkLst>
      </pc:sldChg>
      <pc:sldChg chg="addSp modSp del mod">
        <pc:chgData name="Hirata, Ryuichi (SEC)" userId="955886f9-285d-4137-bfef-63faad37c40d" providerId="ADAL" clId="{0F24C153-FDFE-4518-9DC7-DDAFBD90C4FE}" dt="2025-09-01T06:43:02.881" v="2554" actId="2696"/>
        <pc:sldMkLst>
          <pc:docMk/>
          <pc:sldMk cId="3872606764" sldId="2147473953"/>
        </pc:sldMkLst>
      </pc:sldChg>
      <pc:sldChg chg="add del">
        <pc:chgData name="Hirata, Ryuichi (SEC)" userId="955886f9-285d-4137-bfef-63faad37c40d" providerId="ADAL" clId="{0F24C153-FDFE-4518-9DC7-DDAFBD90C4FE}" dt="2025-09-01T08:19:08.541" v="6345" actId="47"/>
        <pc:sldMkLst>
          <pc:docMk/>
          <pc:sldMk cId="4015580073" sldId="2147473953"/>
        </pc:sldMkLst>
      </pc:sldChg>
      <pc:sldChg chg="addSp modSp del mod">
        <pc:chgData name="Hirata, Ryuichi (SEC)" userId="955886f9-285d-4137-bfef-63faad37c40d" providerId="ADAL" clId="{0F24C153-FDFE-4518-9DC7-DDAFBD90C4FE}" dt="2025-09-01T08:49:02.229" v="7258" actId="47"/>
        <pc:sldMkLst>
          <pc:docMk/>
          <pc:sldMk cId="2507792853" sldId="2147473954"/>
        </pc:sldMkLst>
      </pc:sldChg>
      <pc:sldChg chg="add del">
        <pc:chgData name="Hirata, Ryuichi (SEC)" userId="955886f9-285d-4137-bfef-63faad37c40d" providerId="ADAL" clId="{0F24C153-FDFE-4518-9DC7-DDAFBD90C4FE}" dt="2025-09-01T08:19:12.486" v="6346" actId="18676"/>
        <pc:sldMkLst>
          <pc:docMk/>
          <pc:sldMk cId="1868418505" sldId="2147473955"/>
        </pc:sldMkLst>
      </pc:sldChg>
      <pc:sldChg chg="del ord">
        <pc:chgData name="Hirata, Ryuichi (SEC)" userId="955886f9-285d-4137-bfef-63faad37c40d" providerId="ADAL" clId="{0F24C153-FDFE-4518-9DC7-DDAFBD90C4FE}" dt="2025-09-01T06:43:02.881" v="2554" actId="2696"/>
        <pc:sldMkLst>
          <pc:docMk/>
          <pc:sldMk cId="4075032610" sldId="2147473955"/>
        </pc:sldMkLst>
      </pc:sldChg>
      <pc:sldChg chg="modSp new del mod ord">
        <pc:chgData name="Hirata, Ryuichi (SEC)" userId="955886f9-285d-4137-bfef-63faad37c40d" providerId="ADAL" clId="{0F24C153-FDFE-4518-9DC7-DDAFBD90C4FE}" dt="2025-09-01T08:54:49.406" v="7299" actId="47"/>
        <pc:sldMkLst>
          <pc:docMk/>
          <pc:sldMk cId="1165332059" sldId="2147473956"/>
        </pc:sldMkLst>
      </pc:sldChg>
      <pc:sldChg chg="modSp new mod">
        <pc:chgData name="Hirata, Ryuichi (SEC)" userId="955886f9-285d-4137-bfef-63faad37c40d" providerId="ADAL" clId="{0F24C153-FDFE-4518-9DC7-DDAFBD90C4FE}" dt="2025-09-02T06:44:30.999" v="9375" actId="20577"/>
        <pc:sldMkLst>
          <pc:docMk/>
          <pc:sldMk cId="2877892651" sldId="2147473957"/>
        </pc:sldMkLst>
        <pc:spChg chg="mod">
          <ac:chgData name="Hirata, Ryuichi (SEC)" userId="955886f9-285d-4137-bfef-63faad37c40d" providerId="ADAL" clId="{0F24C153-FDFE-4518-9DC7-DDAFBD90C4FE}" dt="2025-09-01T08:27:27.034" v="6526" actId="20577"/>
          <ac:spMkLst>
            <pc:docMk/>
            <pc:sldMk cId="2877892651" sldId="2147473957"/>
            <ac:spMk id="2" creationId="{86F78244-95EC-6A49-DE22-2848920A99BD}"/>
          </ac:spMkLst>
        </pc:spChg>
        <pc:spChg chg="mod">
          <ac:chgData name="Hirata, Ryuichi (SEC)" userId="955886f9-285d-4137-bfef-63faad37c40d" providerId="ADAL" clId="{0F24C153-FDFE-4518-9DC7-DDAFBD90C4FE}" dt="2025-09-02T06:44:30.999" v="9375" actId="20577"/>
          <ac:spMkLst>
            <pc:docMk/>
            <pc:sldMk cId="2877892651" sldId="2147473957"/>
            <ac:spMk id="3" creationId="{DCCF3F73-D7C7-E67E-E54D-DA0A178C0623}"/>
          </ac:spMkLst>
        </pc:spChg>
        <pc:spChg chg="mod">
          <ac:chgData name="Hirata, Ryuichi (SEC)" userId="955886f9-285d-4137-bfef-63faad37c40d" providerId="ADAL" clId="{0F24C153-FDFE-4518-9DC7-DDAFBD90C4FE}" dt="2025-09-01T08:59:49.785" v="7632" actId="313"/>
          <ac:spMkLst>
            <pc:docMk/>
            <pc:sldMk cId="2877892651" sldId="2147473957"/>
            <ac:spMk id="6" creationId="{D61A0AC4-BAE2-9D22-D4E4-B618644DC681}"/>
          </ac:spMkLst>
        </pc:spChg>
      </pc:sldChg>
      <pc:sldChg chg="modSp new del mod">
        <pc:chgData name="Hirata, Ryuichi (SEC)" userId="955886f9-285d-4137-bfef-63faad37c40d" providerId="ADAL" clId="{0F24C153-FDFE-4518-9DC7-DDAFBD90C4FE}" dt="2025-08-28T09:14:27.040" v="1009" actId="47"/>
        <pc:sldMkLst>
          <pc:docMk/>
          <pc:sldMk cId="4075053152" sldId="2147473957"/>
        </pc:sldMkLst>
      </pc:sldChg>
      <pc:sldChg chg="addSp delSp modSp new mod ord">
        <pc:chgData name="Hirata, Ryuichi (SEC)" userId="955886f9-285d-4137-bfef-63faad37c40d" providerId="ADAL" clId="{0F24C153-FDFE-4518-9DC7-DDAFBD90C4FE}" dt="2025-09-02T07:05:33.352" v="11104" actId="20577"/>
        <pc:sldMkLst>
          <pc:docMk/>
          <pc:sldMk cId="2123130190" sldId="2147473958"/>
        </pc:sldMkLst>
        <pc:spChg chg="mod">
          <ac:chgData name="Hirata, Ryuichi (SEC)" userId="955886f9-285d-4137-bfef-63faad37c40d" providerId="ADAL" clId="{0F24C153-FDFE-4518-9DC7-DDAFBD90C4FE}" dt="2025-09-02T06:45:30.638" v="9446" actId="20577"/>
          <ac:spMkLst>
            <pc:docMk/>
            <pc:sldMk cId="2123130190" sldId="2147473958"/>
            <ac:spMk id="2" creationId="{9CC470CC-9ADB-52CE-DCC0-10872DF2AE2D}"/>
          </ac:spMkLst>
        </pc:spChg>
        <pc:spChg chg="mod">
          <ac:chgData name="Hirata, Ryuichi (SEC)" userId="955886f9-285d-4137-bfef-63faad37c40d" providerId="ADAL" clId="{0F24C153-FDFE-4518-9DC7-DDAFBD90C4FE}" dt="2025-09-02T06:56:18.930" v="10765" actId="404"/>
          <ac:spMkLst>
            <pc:docMk/>
            <pc:sldMk cId="2123130190" sldId="2147473958"/>
            <ac:spMk id="3" creationId="{35ECF311-8940-C527-47EB-2703E16CB9E2}"/>
          </ac:spMkLst>
        </pc:spChg>
        <pc:spChg chg="mod">
          <ac:chgData name="Hirata, Ryuichi (SEC)" userId="955886f9-285d-4137-bfef-63faad37c40d" providerId="ADAL" clId="{0F24C153-FDFE-4518-9DC7-DDAFBD90C4FE}" dt="2025-09-01T08:59:52.202" v="7636" actId="313"/>
          <ac:spMkLst>
            <pc:docMk/>
            <pc:sldMk cId="2123130190" sldId="2147473958"/>
            <ac:spMk id="6" creationId="{94423E4C-E1FE-3AEA-96BF-121B219F2275}"/>
          </ac:spMkLst>
        </pc:spChg>
      </pc:sldChg>
      <pc:sldChg chg="addSp modSp new mod">
        <pc:chgData name="Hirata, Ryuichi (SEC)" userId="955886f9-285d-4137-bfef-63faad37c40d" providerId="ADAL" clId="{0F24C153-FDFE-4518-9DC7-DDAFBD90C4FE}" dt="2025-09-02T06:34:12.138" v="9200" actId="1076"/>
        <pc:sldMkLst>
          <pc:docMk/>
          <pc:sldMk cId="1390789773" sldId="2147473959"/>
        </pc:sldMkLst>
        <pc:spChg chg="mod">
          <ac:chgData name="Hirata, Ryuichi (SEC)" userId="955886f9-285d-4137-bfef-63faad37c40d" providerId="ADAL" clId="{0F24C153-FDFE-4518-9DC7-DDAFBD90C4FE}" dt="2025-09-01T07:26:14.574" v="3639" actId="20577"/>
          <ac:spMkLst>
            <pc:docMk/>
            <pc:sldMk cId="1390789773" sldId="2147473959"/>
            <ac:spMk id="2" creationId="{2946CB35-CB78-0E52-DCD7-2B72C13C7F29}"/>
          </ac:spMkLst>
        </pc:spChg>
        <pc:spChg chg="mod">
          <ac:chgData name="Hirata, Ryuichi (SEC)" userId="955886f9-285d-4137-bfef-63faad37c40d" providerId="ADAL" clId="{0F24C153-FDFE-4518-9DC7-DDAFBD90C4FE}" dt="2025-09-02T06:34:08.286" v="9199" actId="20577"/>
          <ac:spMkLst>
            <pc:docMk/>
            <pc:sldMk cId="1390789773" sldId="2147473959"/>
            <ac:spMk id="3" creationId="{AB7912D2-5026-97AF-0D93-FF714C57FFD8}"/>
          </ac:spMkLst>
        </pc:spChg>
        <pc:spChg chg="mod">
          <ac:chgData name="Hirata, Ryuichi (SEC)" userId="955886f9-285d-4137-bfef-63faad37c40d" providerId="ADAL" clId="{0F24C153-FDFE-4518-9DC7-DDAFBD90C4FE}" dt="2025-09-01T08:59:35.928" v="7626" actId="313"/>
          <ac:spMkLst>
            <pc:docMk/>
            <pc:sldMk cId="1390789773" sldId="2147473959"/>
            <ac:spMk id="6" creationId="{BDE3E88B-5D81-0D7F-EF34-B37DA7EA08FE}"/>
          </ac:spMkLst>
        </pc:spChg>
      </pc:sldChg>
      <pc:sldChg chg="new del">
        <pc:chgData name="Hirata, Ryuichi (SEC)" userId="955886f9-285d-4137-bfef-63faad37c40d" providerId="ADAL" clId="{0F24C153-FDFE-4518-9DC7-DDAFBD90C4FE}" dt="2025-09-01T06:43:16.796" v="2559" actId="47"/>
        <pc:sldMkLst>
          <pc:docMk/>
          <pc:sldMk cId="4187693458" sldId="2147473959"/>
        </pc:sldMkLst>
      </pc:sldChg>
      <pc:sldChg chg="addSp delSp modSp new mod ord">
        <pc:chgData name="Hirata, Ryuichi (SEC)" userId="955886f9-285d-4137-bfef-63faad37c40d" providerId="ADAL" clId="{0F24C153-FDFE-4518-9DC7-DDAFBD90C4FE}" dt="2025-09-02T06:30:50.317" v="9132" actId="1076"/>
        <pc:sldMkLst>
          <pc:docMk/>
          <pc:sldMk cId="1920735522" sldId="2147473960"/>
        </pc:sldMkLst>
      </pc:sldChg>
      <pc:sldChg chg="addSp modSp add">
        <pc:chgData name="Hirata, Ryuichi (SEC)" userId="955886f9-285d-4137-bfef-63faad37c40d" providerId="ADAL" clId="{0F24C153-FDFE-4518-9DC7-DDAFBD90C4FE}" dt="2025-09-02T06:30:59.563" v="9133"/>
        <pc:sldMkLst>
          <pc:docMk/>
          <pc:sldMk cId="1928450560" sldId="2147473961"/>
        </pc:sldMkLst>
      </pc:sldChg>
      <pc:sldChg chg="addSp modSp new del mod">
        <pc:chgData name="Hirata, Ryuichi (SEC)" userId="955886f9-285d-4137-bfef-63faad37c40d" providerId="ADAL" clId="{0F24C153-FDFE-4518-9DC7-DDAFBD90C4FE}" dt="2025-09-02T06:25:07.181" v="8535" actId="2696"/>
        <pc:sldMkLst>
          <pc:docMk/>
          <pc:sldMk cId="3677147881" sldId="2147473961"/>
        </pc:sldMkLst>
      </pc:sldChg>
      <pc:sldChg chg="addSp delSp modSp new mod">
        <pc:chgData name="Hirata, Ryuichi (SEC)" userId="955886f9-285d-4137-bfef-63faad37c40d" providerId="ADAL" clId="{0F24C153-FDFE-4518-9DC7-DDAFBD90C4FE}" dt="2025-09-02T07:08:40.510" v="11166" actId="20577"/>
        <pc:sldMkLst>
          <pc:docMk/>
          <pc:sldMk cId="194647278" sldId="2147473962"/>
        </pc:sldMkLst>
        <pc:spChg chg="mod">
          <ac:chgData name="Hirata, Ryuichi (SEC)" userId="955886f9-285d-4137-bfef-63faad37c40d" providerId="ADAL" clId="{0F24C153-FDFE-4518-9DC7-DDAFBD90C4FE}" dt="2025-09-02T07:08:16.416" v="11134" actId="20577"/>
          <ac:spMkLst>
            <pc:docMk/>
            <pc:sldMk cId="194647278" sldId="2147473962"/>
            <ac:spMk id="2" creationId="{2FFDE672-E9F3-56A3-E91A-D66A264815E5}"/>
          </ac:spMkLst>
        </pc:spChg>
        <pc:spChg chg="add mod">
          <ac:chgData name="Hirata, Ryuichi (SEC)" userId="955886f9-285d-4137-bfef-63faad37c40d" providerId="ADAL" clId="{0F24C153-FDFE-4518-9DC7-DDAFBD90C4FE}" dt="2025-09-02T06:38:07.626" v="9209" actId="2711"/>
          <ac:spMkLst>
            <pc:docMk/>
            <pc:sldMk cId="194647278" sldId="2147473962"/>
            <ac:spMk id="8" creationId="{501B872B-5705-A796-0E38-A9C8B0E5097B}"/>
          </ac:spMkLst>
        </pc:spChg>
        <pc:spChg chg="add mod">
          <ac:chgData name="Hirata, Ryuichi (SEC)" userId="955886f9-285d-4137-bfef-63faad37c40d" providerId="ADAL" clId="{0F24C153-FDFE-4518-9DC7-DDAFBD90C4FE}" dt="2025-09-02T06:38:07.626" v="9209" actId="2711"/>
          <ac:spMkLst>
            <pc:docMk/>
            <pc:sldMk cId="194647278" sldId="2147473962"/>
            <ac:spMk id="10" creationId="{8A6E5D49-B7E8-4977-AE18-757109942504}"/>
          </ac:spMkLst>
        </pc:spChg>
        <pc:graphicFrameChg chg="add mod">
          <ac:chgData name="Hirata, Ryuichi (SEC)" userId="955886f9-285d-4137-bfef-63faad37c40d" providerId="ADAL" clId="{0F24C153-FDFE-4518-9DC7-DDAFBD90C4FE}" dt="2025-09-02T06:38:07.626" v="9209" actId="2711"/>
          <ac:graphicFrameMkLst>
            <pc:docMk/>
            <pc:sldMk cId="194647278" sldId="2147473962"/>
            <ac:graphicFrameMk id="7" creationId="{96BEE77C-7F21-7C16-C08C-96BB99CF373F}"/>
          </ac:graphicFrameMkLst>
        </pc:graphicFrameChg>
        <pc:graphicFrameChg chg="add mod modGraphic">
          <ac:chgData name="Hirata, Ryuichi (SEC)" userId="955886f9-285d-4137-bfef-63faad37c40d" providerId="ADAL" clId="{0F24C153-FDFE-4518-9DC7-DDAFBD90C4FE}" dt="2025-09-02T06:38:16.308" v="9210" actId="2711"/>
          <ac:graphicFrameMkLst>
            <pc:docMk/>
            <pc:sldMk cId="194647278" sldId="2147473962"/>
            <ac:graphicFrameMk id="9" creationId="{E283FE28-F461-0E89-3B32-8EF8B16830F0}"/>
          </ac:graphicFrameMkLst>
        </pc:graphicFrameChg>
      </pc:sldChg>
      <pc:sldChg chg="addSp delSp modSp new del mod">
        <pc:chgData name="Hirata, Ryuichi (SEC)" userId="955886f9-285d-4137-bfef-63faad37c40d" providerId="ADAL" clId="{0F24C153-FDFE-4518-9DC7-DDAFBD90C4FE}" dt="2025-09-02T06:08:43.702" v="7885" actId="47"/>
        <pc:sldMkLst>
          <pc:docMk/>
          <pc:sldMk cId="1539835087" sldId="2147473962"/>
        </pc:sldMkLst>
      </pc:sldChg>
      <pc:sldChg chg="modSp new mod ord">
        <pc:chgData name="Hirata, Ryuichi (SEC)" userId="955886f9-285d-4137-bfef-63faad37c40d" providerId="ADAL" clId="{0F24C153-FDFE-4518-9DC7-DDAFBD90C4FE}" dt="2025-09-02T07:08:04.803" v="11120"/>
        <pc:sldMkLst>
          <pc:docMk/>
          <pc:sldMk cId="3161955834" sldId="2147473963"/>
        </pc:sldMkLst>
      </pc:sldChg>
      <pc:sldChg chg="modSp new mod ord">
        <pc:chgData name="Hirata, Ryuichi (SEC)" userId="955886f9-285d-4137-bfef-63faad37c40d" providerId="ADAL" clId="{0F24C153-FDFE-4518-9DC7-DDAFBD90C4FE}" dt="2025-09-02T07:08:04.803" v="11120"/>
        <pc:sldMkLst>
          <pc:docMk/>
          <pc:sldMk cId="797420211" sldId="2147473964"/>
        </pc:sldMkLst>
      </pc:sldChg>
      <pc:sldMasterChg chg="modSp mod">
        <pc:chgData name="Hirata, Ryuichi (SEC)" userId="955886f9-285d-4137-bfef-63faad37c40d" providerId="ADAL" clId="{0F24C153-FDFE-4518-9DC7-DDAFBD90C4FE}" dt="2025-09-02T07:14:32.482" v="11179" actId="20577"/>
        <pc:sldMasterMkLst>
          <pc:docMk/>
          <pc:sldMasterMk cId="0" sldId="2147483648"/>
        </pc:sldMasterMkLst>
        <pc:spChg chg="mod">
          <ac:chgData name="Hirata, Ryuichi (SEC)" userId="955886f9-285d-4137-bfef-63faad37c40d" providerId="ADAL" clId="{0F24C153-FDFE-4518-9DC7-DDAFBD90C4FE}" dt="2025-09-02T07:14:32.482" v="11179" actId="20577"/>
          <ac:spMkLst>
            <pc:docMk/>
            <pc:sldMasterMk cId="0" sldId="2147483648"/>
            <ac:spMk id="10" creationId="{00000000-0000-0000-0000-000000000000}"/>
          </ac:spMkLst>
        </pc:spChg>
      </pc:sldMasterChg>
    </pc:docChg>
  </pc:docChgLst>
  <pc:docChgLst>
    <pc:chgData name="Hirata, Ryuichi (SEC)" userId="955886f9-285d-4137-bfef-63faad37c40d" providerId="ADAL" clId="{1BEED556-4D2E-449C-919A-C7B6C352AB62}"/>
    <pc:docChg chg="undo custSel addSld delSld modSld sldOrd addSection delSection modSection">
      <pc:chgData name="Hirata, Ryuichi (SEC)" userId="955886f9-285d-4137-bfef-63faad37c40d" providerId="ADAL" clId="{1BEED556-4D2E-449C-919A-C7B6C352AB62}" dt="2024-08-22T04:59:56.310" v="4558" actId="17846"/>
      <pc:docMkLst>
        <pc:docMk/>
      </pc:docMkLst>
      <pc:sldChg chg="del">
        <pc:chgData name="Hirata, Ryuichi (SEC)" userId="955886f9-285d-4137-bfef-63faad37c40d" providerId="ADAL" clId="{1BEED556-4D2E-449C-919A-C7B6C352AB62}" dt="2024-08-22T04:12:14.777" v="2204" actId="18676"/>
        <pc:sldMkLst>
          <pc:docMk/>
          <pc:sldMk cId="3377849068" sldId="303"/>
        </pc:sldMkLst>
      </pc:sldChg>
      <pc:sldChg chg="del">
        <pc:chgData name="Hirata, Ryuichi (SEC)" userId="955886f9-285d-4137-bfef-63faad37c40d" providerId="ADAL" clId="{1BEED556-4D2E-449C-919A-C7B6C352AB62}" dt="2024-08-22T04:12:14.777" v="2204" actId="18676"/>
        <pc:sldMkLst>
          <pc:docMk/>
          <pc:sldMk cId="2303940245" sldId="305"/>
        </pc:sldMkLst>
      </pc:sldChg>
      <pc:sldChg chg="del">
        <pc:chgData name="Hirata, Ryuichi (SEC)" userId="955886f9-285d-4137-bfef-63faad37c40d" providerId="ADAL" clId="{1BEED556-4D2E-449C-919A-C7B6C352AB62}" dt="2024-08-22T04:12:14.777" v="2204" actId="18676"/>
        <pc:sldMkLst>
          <pc:docMk/>
          <pc:sldMk cId="149124995" sldId="306"/>
        </pc:sldMkLst>
      </pc:sldChg>
      <pc:sldChg chg="del">
        <pc:chgData name="Hirata, Ryuichi (SEC)" userId="955886f9-285d-4137-bfef-63faad37c40d" providerId="ADAL" clId="{1BEED556-4D2E-449C-919A-C7B6C352AB62}" dt="2024-08-22T04:12:14.777" v="2204" actId="18676"/>
        <pc:sldMkLst>
          <pc:docMk/>
          <pc:sldMk cId="1280388282" sldId="2147473874"/>
        </pc:sldMkLst>
      </pc:sldChg>
      <pc:sldChg chg="del">
        <pc:chgData name="Hirata, Ryuichi (SEC)" userId="955886f9-285d-4137-bfef-63faad37c40d" providerId="ADAL" clId="{1BEED556-4D2E-449C-919A-C7B6C352AB62}" dt="2024-08-22T04:12:14.777" v="2204" actId="18676"/>
        <pc:sldMkLst>
          <pc:docMk/>
          <pc:sldMk cId="494201527" sldId="2147473877"/>
        </pc:sldMkLst>
      </pc:sldChg>
      <pc:sldChg chg="del">
        <pc:chgData name="Hirata, Ryuichi (SEC)" userId="955886f9-285d-4137-bfef-63faad37c40d" providerId="ADAL" clId="{1BEED556-4D2E-449C-919A-C7B6C352AB62}" dt="2024-08-22T04:12:14.777" v="2204" actId="18676"/>
        <pc:sldMkLst>
          <pc:docMk/>
          <pc:sldMk cId="1001488935" sldId="2147473878"/>
        </pc:sldMkLst>
      </pc:sldChg>
      <pc:sldChg chg="del">
        <pc:chgData name="Hirata, Ryuichi (SEC)" userId="955886f9-285d-4137-bfef-63faad37c40d" providerId="ADAL" clId="{1BEED556-4D2E-449C-919A-C7B6C352AB62}" dt="2024-08-22T04:12:14.777" v="2204" actId="18676"/>
        <pc:sldMkLst>
          <pc:docMk/>
          <pc:sldMk cId="313616438" sldId="2147473881"/>
        </pc:sldMkLst>
      </pc:sldChg>
      <pc:sldChg chg="del">
        <pc:chgData name="Hirata, Ryuichi (SEC)" userId="955886f9-285d-4137-bfef-63faad37c40d" providerId="ADAL" clId="{1BEED556-4D2E-449C-919A-C7B6C352AB62}" dt="2024-08-22T04:12:14.777" v="2204" actId="18676"/>
        <pc:sldMkLst>
          <pc:docMk/>
          <pc:sldMk cId="2958555412" sldId="2147473884"/>
        </pc:sldMkLst>
      </pc:sldChg>
      <pc:sldChg chg="del">
        <pc:chgData name="Hirata, Ryuichi (SEC)" userId="955886f9-285d-4137-bfef-63faad37c40d" providerId="ADAL" clId="{1BEED556-4D2E-449C-919A-C7B6C352AB62}" dt="2024-08-22T04:12:14.777" v="2204" actId="18676"/>
        <pc:sldMkLst>
          <pc:docMk/>
          <pc:sldMk cId="3821024658" sldId="2147473885"/>
        </pc:sldMkLst>
      </pc:sldChg>
      <pc:sldChg chg="del">
        <pc:chgData name="Hirata, Ryuichi (SEC)" userId="955886f9-285d-4137-bfef-63faad37c40d" providerId="ADAL" clId="{1BEED556-4D2E-449C-919A-C7B6C352AB62}" dt="2024-08-22T04:12:14.777" v="2204" actId="18676"/>
        <pc:sldMkLst>
          <pc:docMk/>
          <pc:sldMk cId="1367703970" sldId="2147473887"/>
        </pc:sldMkLst>
      </pc:sldChg>
      <pc:sldChg chg="del">
        <pc:chgData name="Hirata, Ryuichi (SEC)" userId="955886f9-285d-4137-bfef-63faad37c40d" providerId="ADAL" clId="{1BEED556-4D2E-449C-919A-C7B6C352AB62}" dt="2024-08-22T04:12:14.777" v="2204" actId="18676"/>
        <pc:sldMkLst>
          <pc:docMk/>
          <pc:sldMk cId="684526798" sldId="2147473888"/>
        </pc:sldMkLst>
      </pc:sldChg>
      <pc:sldChg chg="del">
        <pc:chgData name="Hirata, Ryuichi (SEC)" userId="955886f9-285d-4137-bfef-63faad37c40d" providerId="ADAL" clId="{1BEED556-4D2E-449C-919A-C7B6C352AB62}" dt="2024-08-22T04:12:14.777" v="2204" actId="18676"/>
        <pc:sldMkLst>
          <pc:docMk/>
          <pc:sldMk cId="2412380561" sldId="2147473890"/>
        </pc:sldMkLst>
      </pc:sldChg>
      <pc:sldChg chg="del">
        <pc:chgData name="Hirata, Ryuichi (SEC)" userId="955886f9-285d-4137-bfef-63faad37c40d" providerId="ADAL" clId="{1BEED556-4D2E-449C-919A-C7B6C352AB62}" dt="2024-08-22T04:12:14.777" v="2204" actId="18676"/>
        <pc:sldMkLst>
          <pc:docMk/>
          <pc:sldMk cId="1864647599" sldId="2147473892"/>
        </pc:sldMkLst>
      </pc:sldChg>
      <pc:sldChg chg="del">
        <pc:chgData name="Hirata, Ryuichi (SEC)" userId="955886f9-285d-4137-bfef-63faad37c40d" providerId="ADAL" clId="{1BEED556-4D2E-449C-919A-C7B6C352AB62}" dt="2024-08-22T04:12:14.777" v="2204" actId="18676"/>
        <pc:sldMkLst>
          <pc:docMk/>
          <pc:sldMk cId="2951069103" sldId="2147473893"/>
        </pc:sldMkLst>
      </pc:sldChg>
      <pc:sldChg chg="del">
        <pc:chgData name="Hirata, Ryuichi (SEC)" userId="955886f9-285d-4137-bfef-63faad37c40d" providerId="ADAL" clId="{1BEED556-4D2E-449C-919A-C7B6C352AB62}" dt="2024-08-22T04:12:14.777" v="2204" actId="18676"/>
        <pc:sldMkLst>
          <pc:docMk/>
          <pc:sldMk cId="4113609295" sldId="2147473894"/>
        </pc:sldMkLst>
      </pc:sldChg>
      <pc:sldChg chg="modSp mod ord">
        <pc:chgData name="Hirata, Ryuichi (SEC)" userId="955886f9-285d-4137-bfef-63faad37c40d" providerId="ADAL" clId="{1BEED556-4D2E-449C-919A-C7B6C352AB62}" dt="2024-08-22T04:10:34.245" v="2142" actId="20577"/>
        <pc:sldMkLst>
          <pc:docMk/>
          <pc:sldMk cId="3417133029" sldId="2147473895"/>
        </pc:sldMkLst>
      </pc:sldChg>
      <pc:sldChg chg="del">
        <pc:chgData name="Hirata, Ryuichi (SEC)" userId="955886f9-285d-4137-bfef-63faad37c40d" providerId="ADAL" clId="{1BEED556-4D2E-449C-919A-C7B6C352AB62}" dt="2024-08-20T11:05:45.309" v="342" actId="2696"/>
        <pc:sldMkLst>
          <pc:docMk/>
          <pc:sldMk cId="683308926" sldId="2147473896"/>
        </pc:sldMkLst>
      </pc:sldChg>
      <pc:sldChg chg="addSp modSp add mod">
        <pc:chgData name="Hirata, Ryuichi (SEC)" userId="955886f9-285d-4137-bfef-63faad37c40d" providerId="ADAL" clId="{1BEED556-4D2E-449C-919A-C7B6C352AB62}" dt="2024-08-22T04:21:03.956" v="2511" actId="313"/>
        <pc:sldMkLst>
          <pc:docMk/>
          <pc:sldMk cId="3635009835" sldId="2147473896"/>
        </pc:sldMkLst>
      </pc:sldChg>
      <pc:sldChg chg="del">
        <pc:chgData name="Hirata, Ryuichi (SEC)" userId="955886f9-285d-4137-bfef-63faad37c40d" providerId="ADAL" clId="{1BEED556-4D2E-449C-919A-C7B6C352AB62}" dt="2024-08-20T11:05:45.309" v="342" actId="2696"/>
        <pc:sldMkLst>
          <pc:docMk/>
          <pc:sldMk cId="2384455869" sldId="2147473897"/>
        </pc:sldMkLst>
      </pc:sldChg>
      <pc:sldChg chg="addSp delSp modSp add mod">
        <pc:chgData name="Hirata, Ryuichi (SEC)" userId="955886f9-285d-4137-bfef-63faad37c40d" providerId="ADAL" clId="{1BEED556-4D2E-449C-919A-C7B6C352AB62}" dt="2024-08-22T04:07:17.180" v="2055" actId="6549"/>
        <pc:sldMkLst>
          <pc:docMk/>
          <pc:sldMk cId="3828659071" sldId="2147473897"/>
        </pc:sldMkLst>
      </pc:sldChg>
      <pc:sldChg chg="del">
        <pc:chgData name="Hirata, Ryuichi (SEC)" userId="955886f9-285d-4137-bfef-63faad37c40d" providerId="ADAL" clId="{1BEED556-4D2E-449C-919A-C7B6C352AB62}" dt="2024-08-22T03:35:35.509" v="1041" actId="2696"/>
        <pc:sldMkLst>
          <pc:docMk/>
          <pc:sldMk cId="578063752" sldId="2147473898"/>
        </pc:sldMkLst>
      </pc:sldChg>
      <pc:sldChg chg="add del">
        <pc:chgData name="Hirata, Ryuichi (SEC)" userId="955886f9-285d-4137-bfef-63faad37c40d" providerId="ADAL" clId="{1BEED556-4D2E-449C-919A-C7B6C352AB62}" dt="2024-08-22T03:35:49.613" v="1043" actId="47"/>
        <pc:sldMkLst>
          <pc:docMk/>
          <pc:sldMk cId="3914219418" sldId="2147473898"/>
        </pc:sldMkLst>
      </pc:sldChg>
      <pc:sldChg chg="add del">
        <pc:chgData name="Hirata, Ryuichi (SEC)" userId="955886f9-285d-4137-bfef-63faad37c40d" providerId="ADAL" clId="{1BEED556-4D2E-449C-919A-C7B6C352AB62}" dt="2024-08-22T03:36:09.576" v="1044" actId="2696"/>
        <pc:sldMkLst>
          <pc:docMk/>
          <pc:sldMk cId="1730570311" sldId="2147473899"/>
        </pc:sldMkLst>
      </pc:sldChg>
      <pc:sldChg chg="del">
        <pc:chgData name="Hirata, Ryuichi (SEC)" userId="955886f9-285d-4137-bfef-63faad37c40d" providerId="ADAL" clId="{1BEED556-4D2E-449C-919A-C7B6C352AB62}" dt="2024-08-22T03:35:35.509" v="1041" actId="2696"/>
        <pc:sldMkLst>
          <pc:docMk/>
          <pc:sldMk cId="2155365936" sldId="2147473899"/>
        </pc:sldMkLst>
      </pc:sldChg>
      <pc:sldChg chg="modSp add mod">
        <pc:chgData name="Hirata, Ryuichi (SEC)" userId="955886f9-285d-4137-bfef-63faad37c40d" providerId="ADAL" clId="{1BEED556-4D2E-449C-919A-C7B6C352AB62}" dt="2024-08-22T03:39:57.552" v="1290"/>
        <pc:sldMkLst>
          <pc:docMk/>
          <pc:sldMk cId="2836861165" sldId="2147473899"/>
        </pc:sldMkLst>
      </pc:sldChg>
      <pc:sldChg chg="add del">
        <pc:chgData name="Hirata, Ryuichi (SEC)" userId="955886f9-285d-4137-bfef-63faad37c40d" providerId="ADAL" clId="{1BEED556-4D2E-449C-919A-C7B6C352AB62}" dt="2024-08-22T03:36:14.793" v="1046"/>
        <pc:sldMkLst>
          <pc:docMk/>
          <pc:sldMk cId="3816109869" sldId="2147473899"/>
        </pc:sldMkLst>
      </pc:sldChg>
      <pc:sldChg chg="del">
        <pc:chgData name="Hirata, Ryuichi (SEC)" userId="955886f9-285d-4137-bfef-63faad37c40d" providerId="ADAL" clId="{1BEED556-4D2E-449C-919A-C7B6C352AB62}" dt="2024-08-15T06:01:45.763" v="0" actId="47"/>
        <pc:sldMkLst>
          <pc:docMk/>
          <pc:sldMk cId="1969593433" sldId="2147473900"/>
        </pc:sldMkLst>
      </pc:sldChg>
      <pc:sldChg chg="modSp mod chgLayout">
        <pc:chgData name="Hirata, Ryuichi (SEC)" userId="955886f9-285d-4137-bfef-63faad37c40d" providerId="ADAL" clId="{1BEED556-4D2E-449C-919A-C7B6C352AB62}" dt="2024-08-20T11:44:18.866" v="967" actId="20577"/>
        <pc:sldMkLst>
          <pc:docMk/>
          <pc:sldMk cId="3108319405" sldId="2147473900"/>
        </pc:sldMkLst>
      </pc:sldChg>
      <pc:sldChg chg="addSp modSp add mod">
        <pc:chgData name="Hirata, Ryuichi (SEC)" userId="955886f9-285d-4137-bfef-63faad37c40d" providerId="ADAL" clId="{1BEED556-4D2E-449C-919A-C7B6C352AB62}" dt="2024-08-22T04:08:59.224" v="2088" actId="20577"/>
        <pc:sldMkLst>
          <pc:docMk/>
          <pc:sldMk cId="3865506821" sldId="2147473901"/>
        </pc:sldMkLst>
      </pc:sldChg>
      <pc:sldChg chg="modSp new del mod">
        <pc:chgData name="Hirata, Ryuichi (SEC)" userId="955886f9-285d-4137-bfef-63faad37c40d" providerId="ADAL" clId="{1BEED556-4D2E-449C-919A-C7B6C352AB62}" dt="2024-08-22T04:08:39.231" v="2081" actId="47"/>
        <pc:sldMkLst>
          <pc:docMk/>
          <pc:sldMk cId="2294205247" sldId="2147473902"/>
        </pc:sldMkLst>
      </pc:sldChg>
      <pc:sldChg chg="new del">
        <pc:chgData name="Hirata, Ryuichi (SEC)" userId="955886f9-285d-4137-bfef-63faad37c40d" providerId="ADAL" clId="{1BEED556-4D2E-449C-919A-C7B6C352AB62}" dt="2024-08-20T11:19:12.906" v="570" actId="47"/>
        <pc:sldMkLst>
          <pc:docMk/>
          <pc:sldMk cId="4020766031" sldId="2147473902"/>
        </pc:sldMkLst>
      </pc:sldChg>
      <pc:sldChg chg="del">
        <pc:chgData name="Hirata, Ryuichi (SEC)" userId="955886f9-285d-4137-bfef-63faad37c40d" providerId="ADAL" clId="{1BEED556-4D2E-449C-919A-C7B6C352AB62}" dt="2024-08-20T11:19:12.259" v="569" actId="47"/>
        <pc:sldMkLst>
          <pc:docMk/>
          <pc:sldMk cId="1870380471" sldId="2147473903"/>
        </pc:sldMkLst>
      </pc:sldChg>
      <pc:sldChg chg="addSp modSp add mod">
        <pc:chgData name="Hirata, Ryuichi (SEC)" userId="955886f9-285d-4137-bfef-63faad37c40d" providerId="ADAL" clId="{1BEED556-4D2E-449C-919A-C7B6C352AB62}" dt="2024-08-22T04:50:14.859" v="4056" actId="20577"/>
        <pc:sldMkLst>
          <pc:docMk/>
          <pc:sldMk cId="4201195812" sldId="2147473903"/>
        </pc:sldMkLst>
      </pc:sldChg>
      <pc:sldChg chg="add del">
        <pc:chgData name="Hirata, Ryuichi (SEC)" userId="955886f9-285d-4137-bfef-63faad37c40d" providerId="ADAL" clId="{1BEED556-4D2E-449C-919A-C7B6C352AB62}" dt="2024-08-22T03:36:14.793" v="1046"/>
        <pc:sldMkLst>
          <pc:docMk/>
          <pc:sldMk cId="189857188" sldId="2147473904"/>
        </pc:sldMkLst>
      </pc:sldChg>
      <pc:sldChg chg="add">
        <pc:chgData name="Hirata, Ryuichi (SEC)" userId="955886f9-285d-4137-bfef-63faad37c40d" providerId="ADAL" clId="{1BEED556-4D2E-449C-919A-C7B6C352AB62}" dt="2024-08-22T03:36:16.485" v="1047"/>
        <pc:sldMkLst>
          <pc:docMk/>
          <pc:sldMk cId="808408380" sldId="2147473904"/>
        </pc:sldMkLst>
      </pc:sldChg>
      <pc:sldChg chg="modSp add del mod">
        <pc:chgData name="Hirata, Ryuichi (SEC)" userId="955886f9-285d-4137-bfef-63faad37c40d" providerId="ADAL" clId="{1BEED556-4D2E-449C-919A-C7B6C352AB62}" dt="2024-08-22T03:36:09.576" v="1044" actId="2696"/>
        <pc:sldMkLst>
          <pc:docMk/>
          <pc:sldMk cId="1696376307" sldId="2147473904"/>
        </pc:sldMkLst>
      </pc:sldChg>
      <pc:sldChg chg="add del">
        <pc:chgData name="Hirata, Ryuichi (SEC)" userId="955886f9-285d-4137-bfef-63faad37c40d" providerId="ADAL" clId="{1BEED556-4D2E-449C-919A-C7B6C352AB62}" dt="2024-08-20T11:44:43.900" v="968" actId="47"/>
        <pc:sldMkLst>
          <pc:docMk/>
          <pc:sldMk cId="3172046885" sldId="2147473904"/>
        </pc:sldMkLst>
      </pc:sldChg>
      <pc:sldChg chg="addSp modSp mod">
        <pc:chgData name="Hirata, Ryuichi (SEC)" userId="955886f9-285d-4137-bfef-63faad37c40d" providerId="ADAL" clId="{1BEED556-4D2E-449C-919A-C7B6C352AB62}" dt="2024-08-22T04:39:39.108" v="3896" actId="6549"/>
        <pc:sldMkLst>
          <pc:docMk/>
          <pc:sldMk cId="3366517367" sldId="2147473905"/>
        </pc:sldMkLst>
      </pc:sldChg>
      <pc:sldChg chg="addSp modSp new mod">
        <pc:chgData name="Hirata, Ryuichi (SEC)" userId="955886f9-285d-4137-bfef-63faad37c40d" providerId="ADAL" clId="{1BEED556-4D2E-449C-919A-C7B6C352AB62}" dt="2024-08-22T04:53:02.503" v="4116" actId="20577"/>
        <pc:sldMkLst>
          <pc:docMk/>
          <pc:sldMk cId="927919284" sldId="2147473906"/>
        </pc:sldMkLst>
      </pc:sldChg>
      <pc:sldChg chg="modSp new mod">
        <pc:chgData name="Hirata, Ryuichi (SEC)" userId="955886f9-285d-4137-bfef-63faad37c40d" providerId="ADAL" clId="{1BEED556-4D2E-449C-919A-C7B6C352AB62}" dt="2024-08-22T04:59:24.296" v="4557" actId="20577"/>
        <pc:sldMkLst>
          <pc:docMk/>
          <pc:sldMk cId="3315788951" sldId="2147473907"/>
        </pc:sldMkLst>
      </pc:sldChg>
      <pc:sldChg chg="addSp modSp new mod">
        <pc:chgData name="Hirata, Ryuichi (SEC)" userId="955886f9-285d-4137-bfef-63faad37c40d" providerId="ADAL" clId="{1BEED556-4D2E-449C-919A-C7B6C352AB62}" dt="2024-08-22T04:30:44.722" v="3234" actId="20577"/>
        <pc:sldMkLst>
          <pc:docMk/>
          <pc:sldMk cId="3351431345" sldId="2147473908"/>
        </pc:sldMkLst>
      </pc:sldChg>
      <pc:sldChg chg="addSp delSp modSp add mod">
        <pc:chgData name="Hirata, Ryuichi (SEC)" userId="955886f9-285d-4137-bfef-63faad37c40d" providerId="ADAL" clId="{1BEED556-4D2E-449C-919A-C7B6C352AB62}" dt="2024-08-22T04:31:36.819" v="3372" actId="20577"/>
        <pc:sldMkLst>
          <pc:docMk/>
          <pc:sldMk cId="1869465176" sldId="2147473909"/>
        </pc:sldMkLst>
      </pc:sldChg>
      <pc:sldChg chg="modSp add mod">
        <pc:chgData name="Hirata, Ryuichi (SEC)" userId="955886f9-285d-4137-bfef-63faad37c40d" providerId="ADAL" clId="{1BEED556-4D2E-449C-919A-C7B6C352AB62}" dt="2024-08-22T04:57:41.449" v="4329" actId="20577"/>
        <pc:sldMkLst>
          <pc:docMk/>
          <pc:sldMk cId="3365292773" sldId="2147473910"/>
        </pc:sldMkLst>
      </pc:sldChg>
      <pc:sldChg chg="add del">
        <pc:chgData name="Hirata, Ryuichi (SEC)" userId="955886f9-285d-4137-bfef-63faad37c40d" providerId="ADAL" clId="{1BEED556-4D2E-449C-919A-C7B6C352AB62}" dt="2024-08-22T04:30:53.541" v="3236"/>
        <pc:sldMkLst>
          <pc:docMk/>
          <pc:sldMk cId="4156896610" sldId="2147473910"/>
        </pc:sldMkLst>
      </pc:sldChg>
    </pc:docChg>
  </pc:docChgLst>
  <pc:docChgLst>
    <pc:chgData name="Hirata, Ryuichi (SEC)" userId="955886f9-285d-4137-bfef-63faad37c40d" providerId="ADAL" clId="{CA61D1B9-AED3-42D5-94CE-B7C2637DCAA2}"/>
    <pc:docChg chg="undo custSel addSld delSld modSld modMainMaster modSection">
      <pc:chgData name="Hirata, Ryuichi (SEC)" userId="955886f9-285d-4137-bfef-63faad37c40d" providerId="ADAL" clId="{CA61D1B9-AED3-42D5-94CE-B7C2637DCAA2}" dt="2024-09-08T20:09:01.482" v="1929" actId="20577"/>
      <pc:docMkLst>
        <pc:docMk/>
      </pc:docMkLst>
      <pc:sldChg chg="modSp mod">
        <pc:chgData name="Hirata, Ryuichi (SEC)" userId="955886f9-285d-4137-bfef-63faad37c40d" providerId="ADAL" clId="{CA61D1B9-AED3-42D5-94CE-B7C2637DCAA2}" dt="2024-09-05T09:50:47.389" v="1643" actId="313"/>
        <pc:sldMkLst>
          <pc:docMk/>
          <pc:sldMk cId="0" sldId="256"/>
        </pc:sldMkLst>
      </pc:sldChg>
      <pc:sldChg chg="modSp mod">
        <pc:chgData name="Hirata, Ryuichi (SEC)" userId="955886f9-285d-4137-bfef-63faad37c40d" providerId="ADAL" clId="{CA61D1B9-AED3-42D5-94CE-B7C2637DCAA2}" dt="2024-09-05T10:03:17.777" v="1707" actId="20577"/>
        <pc:sldMkLst>
          <pc:docMk/>
          <pc:sldMk cId="3635009835" sldId="2147473896"/>
        </pc:sldMkLst>
      </pc:sldChg>
      <pc:sldChg chg="modSp mod">
        <pc:chgData name="Hirata, Ryuichi (SEC)" userId="955886f9-285d-4137-bfef-63faad37c40d" providerId="ADAL" clId="{CA61D1B9-AED3-42D5-94CE-B7C2637DCAA2}" dt="2024-09-05T09:51:15.359" v="1657"/>
        <pc:sldMkLst>
          <pc:docMk/>
          <pc:sldMk cId="3828659071" sldId="2147473897"/>
        </pc:sldMkLst>
      </pc:sldChg>
      <pc:sldChg chg="modSp mod">
        <pc:chgData name="Hirata, Ryuichi (SEC)" userId="955886f9-285d-4137-bfef-63faad37c40d" providerId="ADAL" clId="{CA61D1B9-AED3-42D5-94CE-B7C2637DCAA2}" dt="2024-09-05T10:01:54.595" v="1686" actId="20577"/>
        <pc:sldMkLst>
          <pc:docMk/>
          <pc:sldMk cId="3108319405" sldId="2147473900"/>
        </pc:sldMkLst>
      </pc:sldChg>
      <pc:sldChg chg="modSp mod">
        <pc:chgData name="Hirata, Ryuichi (SEC)" userId="955886f9-285d-4137-bfef-63faad37c40d" providerId="ADAL" clId="{CA61D1B9-AED3-42D5-94CE-B7C2637DCAA2}" dt="2024-09-05T09:50:56.844" v="1655" actId="313"/>
        <pc:sldMkLst>
          <pc:docMk/>
          <pc:sldMk cId="3865506821" sldId="2147473901"/>
        </pc:sldMkLst>
      </pc:sldChg>
      <pc:sldChg chg="delSp modSp del mod">
        <pc:chgData name="Hirata, Ryuichi (SEC)" userId="955886f9-285d-4137-bfef-63faad37c40d" providerId="ADAL" clId="{CA61D1B9-AED3-42D5-94CE-B7C2637DCAA2}" dt="2024-09-05T08:45:33.021" v="727" actId="47"/>
        <pc:sldMkLst>
          <pc:docMk/>
          <pc:sldMk cId="4201195812" sldId="2147473903"/>
        </pc:sldMkLst>
      </pc:sldChg>
      <pc:sldChg chg="modSp mod">
        <pc:chgData name="Hirata, Ryuichi (SEC)" userId="955886f9-285d-4137-bfef-63faad37c40d" providerId="ADAL" clId="{CA61D1B9-AED3-42D5-94CE-B7C2637DCAA2}" dt="2024-09-08T19:50:31.465" v="1717" actId="20577"/>
        <pc:sldMkLst>
          <pc:docMk/>
          <pc:sldMk cId="3366517367" sldId="2147473905"/>
        </pc:sldMkLst>
      </pc:sldChg>
      <pc:sldChg chg="modSp mod">
        <pc:chgData name="Hirata, Ryuichi (SEC)" userId="955886f9-285d-4137-bfef-63faad37c40d" providerId="ADAL" clId="{CA61D1B9-AED3-42D5-94CE-B7C2637DCAA2}" dt="2024-09-08T20:01:02.053" v="1768" actId="20577"/>
        <pc:sldMkLst>
          <pc:docMk/>
          <pc:sldMk cId="3315788951" sldId="2147473907"/>
        </pc:sldMkLst>
      </pc:sldChg>
      <pc:sldChg chg="modSp mod">
        <pc:chgData name="Hirata, Ryuichi (SEC)" userId="955886f9-285d-4137-bfef-63faad37c40d" providerId="ADAL" clId="{CA61D1B9-AED3-42D5-94CE-B7C2637DCAA2}" dt="2024-09-08T19:51:01.472" v="1721" actId="20577"/>
        <pc:sldMkLst>
          <pc:docMk/>
          <pc:sldMk cId="3351431345" sldId="2147473908"/>
        </pc:sldMkLst>
      </pc:sldChg>
      <pc:sldChg chg="modSp mod">
        <pc:chgData name="Hirata, Ryuichi (SEC)" userId="955886f9-285d-4137-bfef-63faad37c40d" providerId="ADAL" clId="{CA61D1B9-AED3-42D5-94CE-B7C2637DCAA2}" dt="2024-09-08T19:52:21.751" v="1732" actId="20577"/>
        <pc:sldMkLst>
          <pc:docMk/>
          <pc:sldMk cId="1869465176" sldId="2147473909"/>
        </pc:sldMkLst>
      </pc:sldChg>
      <pc:sldChg chg="delSp modSp mod">
        <pc:chgData name="Hirata, Ryuichi (SEC)" userId="955886f9-285d-4137-bfef-63faad37c40d" providerId="ADAL" clId="{CA61D1B9-AED3-42D5-94CE-B7C2637DCAA2}" dt="2024-09-08T20:09:01.482" v="1929" actId="20577"/>
        <pc:sldMkLst>
          <pc:docMk/>
          <pc:sldMk cId="3365292773" sldId="2147473910"/>
        </pc:sldMkLst>
      </pc:sldChg>
      <pc:sldChg chg="modSp mod">
        <pc:chgData name="Hirata, Ryuichi (SEC)" userId="955886f9-285d-4137-bfef-63faad37c40d" providerId="ADAL" clId="{CA61D1B9-AED3-42D5-94CE-B7C2637DCAA2}" dt="2024-09-05T09:54:02.263" v="1679" actId="20577"/>
        <pc:sldMkLst>
          <pc:docMk/>
          <pc:sldMk cId="2778181185" sldId="2147473911"/>
        </pc:sldMkLst>
      </pc:sldChg>
      <pc:sldChg chg="modSp mod">
        <pc:chgData name="Hirata, Ryuichi (SEC)" userId="955886f9-285d-4137-bfef-63faad37c40d" providerId="ADAL" clId="{CA61D1B9-AED3-42D5-94CE-B7C2637DCAA2}" dt="2024-09-05T09:50:54.663" v="1652" actId="313"/>
        <pc:sldMkLst>
          <pc:docMk/>
          <pc:sldMk cId="3923546759" sldId="2147473912"/>
        </pc:sldMkLst>
      </pc:sldChg>
      <pc:sldChg chg="modSp mod">
        <pc:chgData name="Hirata, Ryuichi (SEC)" userId="955886f9-285d-4137-bfef-63faad37c40d" providerId="ADAL" clId="{CA61D1B9-AED3-42D5-94CE-B7C2637DCAA2}" dt="2024-09-05T09:50:55.183" v="1653" actId="313"/>
        <pc:sldMkLst>
          <pc:docMk/>
          <pc:sldMk cId="2738817819" sldId="2147473913"/>
        </pc:sldMkLst>
      </pc:sldChg>
      <pc:sldChg chg="modSp mod">
        <pc:chgData name="Hirata, Ryuichi (SEC)" userId="955886f9-285d-4137-bfef-63faad37c40d" providerId="ADAL" clId="{CA61D1B9-AED3-42D5-94CE-B7C2637DCAA2}" dt="2024-09-05T09:50:55.879" v="1654" actId="313"/>
        <pc:sldMkLst>
          <pc:docMk/>
          <pc:sldMk cId="3467092867" sldId="2147473914"/>
        </pc:sldMkLst>
      </pc:sldChg>
      <pc:sldChg chg="modSp new mod">
        <pc:chgData name="Hirata, Ryuichi (SEC)" userId="955886f9-285d-4137-bfef-63faad37c40d" providerId="ADAL" clId="{CA61D1B9-AED3-42D5-94CE-B7C2637DCAA2}" dt="2024-09-08T20:01:12.539" v="1772" actId="20577"/>
        <pc:sldMkLst>
          <pc:docMk/>
          <pc:sldMk cId="1640317041" sldId="2147473915"/>
        </pc:sldMkLst>
      </pc:sldChg>
      <pc:sldChg chg="del">
        <pc:chgData name="Hirata, Ryuichi (SEC)" userId="955886f9-285d-4137-bfef-63faad37c40d" providerId="ADAL" clId="{CA61D1B9-AED3-42D5-94CE-B7C2637DCAA2}" dt="2024-09-05T08:39:55.179" v="628" actId="47"/>
        <pc:sldMkLst>
          <pc:docMk/>
          <pc:sldMk cId="2651501353" sldId="2147473915"/>
        </pc:sldMkLst>
      </pc:sldChg>
      <pc:sldMasterChg chg="modSp mod modSldLayout">
        <pc:chgData name="Hirata, Ryuichi (SEC)" userId="955886f9-285d-4137-bfef-63faad37c40d" providerId="ADAL" clId="{CA61D1B9-AED3-42D5-94CE-B7C2637DCAA2}" dt="2024-09-05T09:50:24.455" v="1642"/>
        <pc:sldMasterMkLst>
          <pc:docMk/>
          <pc:sldMasterMk cId="0" sldId="2147483648"/>
        </pc:sldMasterMkLst>
        <pc:sldLayoutChg chg="modSp mod">
          <pc:chgData name="Hirata, Ryuichi (SEC)" userId="955886f9-285d-4137-bfef-63faad37c40d" providerId="ADAL" clId="{CA61D1B9-AED3-42D5-94CE-B7C2637DCAA2}" dt="2024-09-05T09:50:20.010" v="1641"/>
          <pc:sldLayoutMkLst>
            <pc:docMk/>
            <pc:sldMasterMk cId="0" sldId="2147483648"/>
            <pc:sldLayoutMk cId="0" sldId="2147483649"/>
          </pc:sldLayoutMkLst>
        </pc:sldLayoutChg>
        <pc:sldLayoutChg chg="modSp mod">
          <pc:chgData name="Hirata, Ryuichi (SEC)" userId="955886f9-285d-4137-bfef-63faad37c40d" providerId="ADAL" clId="{CA61D1B9-AED3-42D5-94CE-B7C2637DCAA2}" dt="2024-09-05T09:50:24.455" v="1642"/>
          <pc:sldLayoutMkLst>
            <pc:docMk/>
            <pc:sldMasterMk cId="0" sldId="2147483648"/>
            <pc:sldLayoutMk cId="0" sldId="2147483650"/>
          </pc:sldLayoutMkLst>
        </pc:sldLayoutChg>
      </pc:sldMasterChg>
    </pc:docChg>
  </pc:docChgLst>
  <pc:docChgLst>
    <pc:chgData name="Tanaka, Yusuke (SEC)" userId="0efda558-2ed7-4f77-ac8b-f18b00df4b4b" providerId="ADAL" clId="{5594BD88-8223-405B-A09C-0C4EECA80141}"/>
    <pc:docChg chg="undo redo custSel addSld modSld modSection">
      <pc:chgData name="Tanaka, Yusuke (SEC)" userId="0efda558-2ed7-4f77-ac8b-f18b00df4b4b" providerId="ADAL" clId="{5594BD88-8223-405B-A09C-0C4EECA80141}" dt="2025-09-02T09:44:31.848" v="1416" actId="12"/>
      <pc:docMkLst>
        <pc:docMk/>
      </pc:docMkLst>
      <pc:sldChg chg="modSp mod">
        <pc:chgData name="Tanaka, Yusuke (SEC)" userId="0efda558-2ed7-4f77-ac8b-f18b00df4b4b" providerId="ADAL" clId="{5594BD88-8223-405B-A09C-0C4EECA80141}" dt="2025-09-02T09:44:31.848" v="1416" actId="12"/>
        <pc:sldMkLst>
          <pc:docMk/>
          <pc:sldMk cId="2877892651" sldId="2147473957"/>
        </pc:sldMkLst>
        <pc:spChg chg="mod">
          <ac:chgData name="Tanaka, Yusuke (SEC)" userId="0efda558-2ed7-4f77-ac8b-f18b00df4b4b" providerId="ADAL" clId="{5594BD88-8223-405B-A09C-0C4EECA80141}" dt="2025-09-02T09:44:31.848" v="1416" actId="12"/>
          <ac:spMkLst>
            <pc:docMk/>
            <pc:sldMk cId="2877892651" sldId="2147473957"/>
            <ac:spMk id="3" creationId="{DCCF3F73-D7C7-E67E-E54D-DA0A178C0623}"/>
          </ac:spMkLst>
        </pc:spChg>
      </pc:sldChg>
      <pc:sldChg chg="addSp delSp modSp mod">
        <pc:chgData name="Tanaka, Yusuke (SEC)" userId="0efda558-2ed7-4f77-ac8b-f18b00df4b4b" providerId="ADAL" clId="{5594BD88-8223-405B-A09C-0C4EECA80141}" dt="2025-09-02T08:21:53.227" v="316" actId="20577"/>
        <pc:sldMkLst>
          <pc:docMk/>
          <pc:sldMk cId="4229617451" sldId="2147473965"/>
        </pc:sldMkLst>
        <pc:spChg chg="mod">
          <ac:chgData name="Tanaka, Yusuke (SEC)" userId="0efda558-2ed7-4f77-ac8b-f18b00df4b4b" providerId="ADAL" clId="{5594BD88-8223-405B-A09C-0C4EECA80141}" dt="2025-09-02T08:21:53.227" v="316" actId="20577"/>
          <ac:spMkLst>
            <pc:docMk/>
            <pc:sldMk cId="4229617451" sldId="2147473965"/>
            <ac:spMk id="3" creationId="{D6B91E2C-59E5-0CA5-FB82-15177EA4E57E}"/>
          </ac:spMkLst>
        </pc:spChg>
      </pc:sldChg>
      <pc:sldChg chg="addSp modSp add mod">
        <pc:chgData name="Tanaka, Yusuke (SEC)" userId="0efda558-2ed7-4f77-ac8b-f18b00df4b4b" providerId="ADAL" clId="{5594BD88-8223-405B-A09C-0C4EECA80141}" dt="2025-09-02T08:53:27.239" v="983"/>
        <pc:sldMkLst>
          <pc:docMk/>
          <pc:sldMk cId="42994820" sldId="2147473966"/>
        </pc:sldMkLst>
      </pc:sldChg>
      <pc:sldChg chg="addSp modSp new mod">
        <pc:chgData name="Tanaka, Yusuke (SEC)" userId="0efda558-2ed7-4f77-ac8b-f18b00df4b4b" providerId="ADAL" clId="{5594BD88-8223-405B-A09C-0C4EECA80141}" dt="2025-09-02T08:56:17.279" v="1083" actId="20577"/>
        <pc:sldMkLst>
          <pc:docMk/>
          <pc:sldMk cId="1979870873" sldId="2147473967"/>
        </pc:sldMkLst>
        <pc:spChg chg="mod">
          <ac:chgData name="Tanaka, Yusuke (SEC)" userId="0efda558-2ed7-4f77-ac8b-f18b00df4b4b" providerId="ADAL" clId="{5594BD88-8223-405B-A09C-0C4EECA80141}" dt="2025-09-02T08:55:57.744" v="1079" actId="6549"/>
          <ac:spMkLst>
            <pc:docMk/>
            <pc:sldMk cId="1979870873" sldId="2147473967"/>
            <ac:spMk id="2" creationId="{BFB25CD9-E64E-126A-2F9E-8FEFA40154B0}"/>
          </ac:spMkLst>
        </pc:spChg>
        <pc:spChg chg="mod">
          <ac:chgData name="Tanaka, Yusuke (SEC)" userId="0efda558-2ed7-4f77-ac8b-f18b00df4b4b" providerId="ADAL" clId="{5594BD88-8223-405B-A09C-0C4EECA80141}" dt="2025-09-02T08:56:17.279" v="1083" actId="20577"/>
          <ac:spMkLst>
            <pc:docMk/>
            <pc:sldMk cId="1979870873" sldId="2147473967"/>
            <ac:spMk id="3" creationId="{46D3F3A0-0B0F-179A-39A0-4198998855F4}"/>
          </ac:spMkLst>
        </pc:spChg>
      </pc:sldChg>
    </pc:docChg>
  </pc:docChgLst>
  <pc:docChgLst>
    <pc:chgData name="Hirata, Ryuichi (SEC)" userId="955886f9-285d-4137-bfef-63faad37c40d" providerId="ADAL" clId="{F50F2BB4-DB45-4F9E-A68A-BA2928E35C3E}"/>
    <pc:docChg chg="custSel modSld">
      <pc:chgData name="Hirata, Ryuichi (SEC)" userId="955886f9-285d-4137-bfef-63faad37c40d" providerId="ADAL" clId="{F50F2BB4-DB45-4F9E-A68A-BA2928E35C3E}" dt="2025-03-04T07:57:07.042" v="77" actId="20577"/>
      <pc:docMkLst>
        <pc:docMk/>
      </pc:docMkLst>
      <pc:sldChg chg="addSp delSp modSp mod">
        <pc:chgData name="Hirata, Ryuichi (SEC)" userId="955886f9-285d-4137-bfef-63faad37c40d" providerId="ADAL" clId="{F50F2BB4-DB45-4F9E-A68A-BA2928E35C3E}" dt="2025-03-04T07:56:58.439" v="76" actId="20577"/>
        <pc:sldMkLst>
          <pc:docMk/>
          <pc:sldMk cId="3256823961" sldId="2147473929"/>
        </pc:sldMkLst>
      </pc:sldChg>
      <pc:sldChg chg="modSp mod">
        <pc:chgData name="Hirata, Ryuichi (SEC)" userId="955886f9-285d-4137-bfef-63faad37c40d" providerId="ADAL" clId="{F50F2BB4-DB45-4F9E-A68A-BA2928E35C3E}" dt="2025-03-04T07:57:07.042" v="77" actId="20577"/>
        <pc:sldMkLst>
          <pc:docMk/>
          <pc:sldMk cId="2873231410" sldId="2147473934"/>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5138" cy="46355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27475" y="0"/>
            <a:ext cx="3005138" cy="463550"/>
          </a:xfrm>
          <a:prstGeom prst="rect">
            <a:avLst/>
          </a:prstGeom>
        </p:spPr>
        <p:txBody>
          <a:bodyPr vert="horz" lIns="91440" tIns="45720" rIns="91440" bIns="45720" rtlCol="0"/>
          <a:lstStyle>
            <a:lvl1pPr algn="r">
              <a:defRPr sz="1200"/>
            </a:lvl1pPr>
          </a:lstStyle>
          <a:p>
            <a:fld id="{B87CCAAF-252C-4847-8D16-EDD6B40E4912}" type="datetimeFigureOut">
              <a:rPr lang="en-US" smtClean="0"/>
              <a:pPr/>
              <a:t>9/8/2025</a:t>
            </a:fld>
            <a:endParaRPr lang="en-US"/>
          </a:p>
        </p:txBody>
      </p:sp>
      <p:sp>
        <p:nvSpPr>
          <p:cNvPr id="4" name="Footer Placeholder 3"/>
          <p:cNvSpPr>
            <a:spLocks noGrp="1"/>
          </p:cNvSpPr>
          <p:nvPr>
            <p:ph type="ftr" sz="quarter" idx="2"/>
          </p:nvPr>
        </p:nvSpPr>
        <p:spPr>
          <a:xfrm>
            <a:off x="0" y="8815388"/>
            <a:ext cx="3005138" cy="46355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27475" y="8815388"/>
            <a:ext cx="3005138" cy="463550"/>
          </a:xfrm>
          <a:prstGeom prst="rect">
            <a:avLst/>
          </a:prstGeom>
        </p:spPr>
        <p:txBody>
          <a:bodyPr vert="horz" lIns="91440" tIns="45720" rIns="91440" bIns="45720" rtlCol="0" anchor="b"/>
          <a:lstStyle>
            <a:lvl1pPr algn="r">
              <a:defRPr sz="1200"/>
            </a:lvl1pPr>
          </a:lstStyle>
          <a:p>
            <a:fld id="{29996500-462A-4966-9632-4197CBF31A04}" type="slidenum">
              <a:rPr lang="en-US" smtClean="0"/>
              <a:pPr/>
              <a:t>‹#›</a:t>
            </a:fld>
            <a:endParaRPr lang="en-US"/>
          </a:p>
        </p:txBody>
      </p:sp>
    </p:spTree>
    <p:extLst>
      <p:ext uri="{BB962C8B-B14F-4D97-AF65-F5344CB8AC3E}">
        <p14:creationId xmlns:p14="http://schemas.microsoft.com/office/powerpoint/2010/main" val="404337442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AutoShape 1"/>
          <p:cNvSpPr>
            <a:spLocks noChangeArrowheads="1"/>
          </p:cNvSpPr>
          <p:nvPr/>
        </p:nvSpPr>
        <p:spPr bwMode="auto">
          <a:xfrm>
            <a:off x="0" y="0"/>
            <a:ext cx="6934200" cy="9280525"/>
          </a:xfrm>
          <a:prstGeom prst="roundRect">
            <a:avLst>
              <a:gd name="adj" fmla="val 19"/>
            </a:avLst>
          </a:prstGeom>
          <a:solidFill>
            <a:srgbClr val="FFFFFF"/>
          </a:solidFill>
          <a:ln w="9525">
            <a:noFill/>
            <a:round/>
            <a:headEnd/>
            <a:tailEnd/>
          </a:ln>
          <a:effectLst/>
        </p:spPr>
        <p:txBody>
          <a:bodyPr wrap="none" anchor="ctr"/>
          <a:lstStyle/>
          <a:p>
            <a:endParaRPr lang="en-GB"/>
          </a:p>
        </p:txBody>
      </p:sp>
      <p:sp>
        <p:nvSpPr>
          <p:cNvPr id="2050" name="Rectangle 2"/>
          <p:cNvSpPr>
            <a:spLocks noGrp="1" noChangeArrowheads="1"/>
          </p:cNvSpPr>
          <p:nvPr>
            <p:ph type="hdr"/>
          </p:nvPr>
        </p:nvSpPr>
        <p:spPr bwMode="auto">
          <a:xfrm>
            <a:off x="5640388" y="96838"/>
            <a:ext cx="639762"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a:t>doc.: IEEE 802.11-yy/xxxxr0</a:t>
            </a:r>
          </a:p>
        </p:txBody>
      </p:sp>
      <p:sp>
        <p:nvSpPr>
          <p:cNvPr id="2051" name="Rectangle 3"/>
          <p:cNvSpPr>
            <a:spLocks noGrp="1" noChangeArrowheads="1"/>
          </p:cNvSpPr>
          <p:nvPr>
            <p:ph type="dt"/>
          </p:nvPr>
        </p:nvSpPr>
        <p:spPr bwMode="auto">
          <a:xfrm>
            <a:off x="654050" y="96838"/>
            <a:ext cx="825500"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a:t>Month Year</a:t>
            </a:r>
          </a:p>
        </p:txBody>
      </p:sp>
      <p:sp>
        <p:nvSpPr>
          <p:cNvPr id="2052" name="Rectangle 4"/>
          <p:cNvSpPr>
            <a:spLocks noGrp="1" noRot="1" noChangeAspect="1" noChangeArrowheads="1"/>
          </p:cNvSpPr>
          <p:nvPr>
            <p:ph type="sldImg"/>
          </p:nvPr>
        </p:nvSpPr>
        <p:spPr bwMode="auto">
          <a:xfrm>
            <a:off x="1152525" y="701675"/>
            <a:ext cx="4627563" cy="3467100"/>
          </a:xfrm>
          <a:prstGeom prst="rect">
            <a:avLst/>
          </a:prstGeom>
          <a:noFill/>
          <a:ln w="12600">
            <a:solidFill>
              <a:srgbClr val="000000"/>
            </a:solidFill>
            <a:miter lim="800000"/>
            <a:headEnd/>
            <a:tailEnd/>
          </a:ln>
          <a:effectLst/>
        </p:spPr>
      </p:sp>
      <p:sp>
        <p:nvSpPr>
          <p:cNvPr id="2053" name="Rectangle 5"/>
          <p:cNvSpPr>
            <a:spLocks noGrp="1" noChangeArrowheads="1"/>
          </p:cNvSpPr>
          <p:nvPr>
            <p:ph type="body"/>
          </p:nvPr>
        </p:nvSpPr>
        <p:spPr bwMode="auto">
          <a:xfrm>
            <a:off x="923925" y="4408488"/>
            <a:ext cx="5084763" cy="4175125"/>
          </a:xfrm>
          <a:prstGeom prst="rect">
            <a:avLst/>
          </a:prstGeom>
          <a:noFill/>
          <a:ln w="9525">
            <a:noFill/>
            <a:round/>
            <a:headEnd/>
            <a:tailEnd/>
          </a:ln>
          <a:effectLst/>
        </p:spPr>
        <p:txBody>
          <a:bodyPr vert="horz" wrap="square" lIns="93600" tIns="46080" rIns="93600" bIns="46080" numCol="1" anchor="t" anchorCtr="0" compatLnSpc="1">
            <a:prstTxWarp prst="textNoShape">
              <a:avLst/>
            </a:prstTxWarp>
          </a:bodyPr>
          <a:lstStyle/>
          <a:p>
            <a:pPr lvl="0"/>
            <a:endParaRPr lang="en-US"/>
          </a:p>
        </p:txBody>
      </p:sp>
      <p:sp>
        <p:nvSpPr>
          <p:cNvPr id="2054" name="Rectangle 6"/>
          <p:cNvSpPr>
            <a:spLocks noGrp="1" noChangeArrowheads="1"/>
          </p:cNvSpPr>
          <p:nvPr>
            <p:ph type="ftr"/>
          </p:nvPr>
        </p:nvSpPr>
        <p:spPr bwMode="auto">
          <a:xfrm>
            <a:off x="5357813" y="8985250"/>
            <a:ext cx="92233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457200" algn="l"/>
                <a:tab pos="1371600" algn="l"/>
                <a:tab pos="2286000" algn="l"/>
                <a:tab pos="3200400" algn="l"/>
                <a:tab pos="4114800" algn="l"/>
                <a:tab pos="5029200" algn="l"/>
                <a:tab pos="5943600" algn="l"/>
                <a:tab pos="6858000" algn="l"/>
                <a:tab pos="7772400" algn="l"/>
                <a:tab pos="8686800" algn="l"/>
                <a:tab pos="9601200" algn="l"/>
                <a:tab pos="10515600" algn="l"/>
              </a:tabLst>
              <a:defRPr sz="1200">
                <a:solidFill>
                  <a:srgbClr val="000000"/>
                </a:solidFill>
                <a:cs typeface="Arial Unicode MS" charset="0"/>
              </a:defRPr>
            </a:lvl1pPr>
          </a:lstStyle>
          <a:p>
            <a:r>
              <a:rPr lang="en-US"/>
              <a:t>John Doe, Some Company</a:t>
            </a:r>
          </a:p>
        </p:txBody>
      </p:sp>
      <p:sp>
        <p:nvSpPr>
          <p:cNvPr id="2055" name="Rectangle 7"/>
          <p:cNvSpPr>
            <a:spLocks noGrp="1" noChangeArrowheads="1"/>
          </p:cNvSpPr>
          <p:nvPr>
            <p:ph type="sldNum"/>
          </p:nvPr>
        </p:nvSpPr>
        <p:spPr bwMode="auto">
          <a:xfrm>
            <a:off x="3222625" y="8985250"/>
            <a:ext cx="511175" cy="363538"/>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US"/>
              <a:t>Page </a:t>
            </a:r>
            <a:fld id="{47A7FEEB-9CD2-43FE-843C-C5350BEACB45}" type="slidenum">
              <a:rPr lang="en-US"/>
              <a:pPr/>
              <a:t>‹#›</a:t>
            </a:fld>
            <a:endParaRPr lang="en-US"/>
          </a:p>
        </p:txBody>
      </p:sp>
      <p:sp>
        <p:nvSpPr>
          <p:cNvPr id="2056" name="Rectangle 8"/>
          <p:cNvSpPr>
            <a:spLocks noChangeArrowheads="1"/>
          </p:cNvSpPr>
          <p:nvPr/>
        </p:nvSpPr>
        <p:spPr bwMode="auto">
          <a:xfrm>
            <a:off x="722313" y="8985250"/>
            <a:ext cx="714375" cy="182563"/>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a:solidFill>
                  <a:srgbClr val="000000"/>
                </a:solidFill>
              </a:rPr>
              <a:t>Submission</a:t>
            </a:r>
          </a:p>
        </p:txBody>
      </p:sp>
      <p:sp>
        <p:nvSpPr>
          <p:cNvPr id="2057" name="Line 9"/>
          <p:cNvSpPr>
            <a:spLocks noChangeShapeType="1"/>
          </p:cNvSpPr>
          <p:nvPr/>
        </p:nvSpPr>
        <p:spPr bwMode="auto">
          <a:xfrm>
            <a:off x="723900" y="8983663"/>
            <a:ext cx="5486400" cy="1587"/>
          </a:xfrm>
          <a:prstGeom prst="line">
            <a:avLst/>
          </a:prstGeom>
          <a:noFill/>
          <a:ln w="12600">
            <a:solidFill>
              <a:srgbClr val="000000"/>
            </a:solidFill>
            <a:miter lim="800000"/>
            <a:headEnd/>
            <a:tailEnd/>
          </a:ln>
          <a:effectLst/>
        </p:spPr>
        <p:txBody>
          <a:bodyPr/>
          <a:lstStyle/>
          <a:p>
            <a:endParaRPr lang="en-GB"/>
          </a:p>
        </p:txBody>
      </p:sp>
      <p:sp>
        <p:nvSpPr>
          <p:cNvPr id="2058" name="Line 10"/>
          <p:cNvSpPr>
            <a:spLocks noChangeShapeType="1"/>
          </p:cNvSpPr>
          <p:nvPr/>
        </p:nvSpPr>
        <p:spPr bwMode="auto">
          <a:xfrm>
            <a:off x="647700" y="296863"/>
            <a:ext cx="5638800" cy="1587"/>
          </a:xfrm>
          <a:prstGeom prst="line">
            <a:avLst/>
          </a:prstGeom>
          <a:noFill/>
          <a:ln w="12600">
            <a:solidFill>
              <a:srgbClr val="000000"/>
            </a:solidFill>
            <a:miter lim="800000"/>
            <a:headEnd/>
            <a:tailEnd/>
          </a:ln>
          <a:effectLst/>
        </p:spPr>
        <p:txBody>
          <a:bodyPr/>
          <a:lstStyle/>
          <a:p>
            <a:endParaRPr lang="en-GB"/>
          </a:p>
        </p:txBody>
      </p:sp>
    </p:spTree>
    <p:extLst>
      <p:ext uri="{BB962C8B-B14F-4D97-AF65-F5344CB8AC3E}">
        <p14:creationId xmlns:p14="http://schemas.microsoft.com/office/powerpoint/2010/main" val="640659187"/>
      </p:ext>
    </p:extLst>
  </p:cSld>
  <p:clrMap bg1="lt1" tx1="dk1" bg2="lt2" tx2="dk2" accent1="accent1" accent2="accent2" accent3="accent3" accent4="accent4" accent5="accent5" accent6="accent6" hlink="hlink" folHlink="folHlink"/>
  <p:hf/>
  <p:notesStyle>
    <a:lvl1pPr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465D53FD-DB5F-4815-BF01-6488A8FBD189}" type="slidenum">
              <a:rPr lang="en-US"/>
              <a:pPr/>
              <a:t>1</a:t>
            </a:fld>
            <a:endParaRPr lang="en-US"/>
          </a:p>
        </p:txBody>
      </p:sp>
      <p:sp>
        <p:nvSpPr>
          <p:cNvPr id="12289"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2290"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12770441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EA25EADA-8DDC-4EE3-B5F1-3BBBDDDD6BEC}" type="slidenum">
              <a:rPr lang="en-US"/>
              <a:pPr/>
              <a:t>4</a:t>
            </a:fld>
            <a:endParaRPr lang="en-US"/>
          </a:p>
        </p:txBody>
      </p:sp>
      <p:sp>
        <p:nvSpPr>
          <p:cNvPr id="14337" name="Rectangle 1"/>
          <p:cNvSpPr txBox="1">
            <a:spLocks noGrp="1" noRot="1" noChangeAspect="1" noChangeArrowheads="1"/>
          </p:cNvSpPr>
          <p:nvPr>
            <p:ph type="sldImg"/>
          </p:nvPr>
        </p:nvSpPr>
        <p:spPr bwMode="auto">
          <a:xfrm>
            <a:off x="1154113" y="701675"/>
            <a:ext cx="4625975" cy="3468688"/>
          </a:xfrm>
          <a:prstGeom prst="rect">
            <a:avLst/>
          </a:prstGeom>
          <a:solidFill>
            <a:srgbClr val="FFFFFF"/>
          </a:solidFill>
          <a:ln>
            <a:solidFill>
              <a:srgbClr val="000000"/>
            </a:solidFill>
            <a:miter lim="800000"/>
            <a:headEnd/>
            <a:tailEnd/>
          </a:ln>
        </p:spPr>
      </p:sp>
      <p:sp>
        <p:nvSpPr>
          <p:cNvPr id="14338"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dirty="0"/>
          </a:p>
        </p:txBody>
      </p:sp>
    </p:spTree>
    <p:extLst>
      <p:ext uri="{BB962C8B-B14F-4D97-AF65-F5344CB8AC3E}">
        <p14:creationId xmlns:p14="http://schemas.microsoft.com/office/powerpoint/2010/main" val="23392559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4.xml"/></Relationships>
</file>

<file path=ppt/slideLayouts/_rels/slideLayout3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5.xml"/></Relationships>
</file>

<file path=ppt/slideLayouts/_rels/slideLayout3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5.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5.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ja-JP" altLang="en-US"/>
              <a:t>マスター タイトルの書式設定</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a:t>マスター サブタイトルの書式設定</a:t>
            </a:r>
            <a:endParaRPr lang="en-GB"/>
          </a:p>
        </p:txBody>
      </p:sp>
      <p:sp>
        <p:nvSpPr>
          <p:cNvPr id="4" name="Date Placeholder 3"/>
          <p:cNvSpPr>
            <a:spLocks noGrp="1"/>
          </p:cNvSpPr>
          <p:nvPr>
            <p:ph type="dt" idx="10"/>
          </p:nvPr>
        </p:nvSpPr>
        <p:spPr/>
        <p:txBody>
          <a:bodyPr/>
          <a:lstStyle>
            <a:lvl1pPr>
              <a:defRPr/>
            </a:lvl1pPr>
          </a:lstStyle>
          <a:p>
            <a:r>
              <a:rPr lang="en-US" altLang="ja-JP" dirty="0"/>
              <a:t>September 2025</a:t>
            </a:r>
            <a:endParaRPr lang="en-GB" altLang="ja-JP" dirty="0"/>
          </a:p>
        </p:txBody>
      </p:sp>
      <p:sp>
        <p:nvSpPr>
          <p:cNvPr id="5" name="Footer Placeholder 4"/>
          <p:cNvSpPr>
            <a:spLocks noGrp="1"/>
          </p:cNvSpPr>
          <p:nvPr>
            <p:ph type="ftr" idx="11"/>
          </p:nvPr>
        </p:nvSpPr>
        <p:spPr/>
        <p:txBody>
          <a:bodyPr/>
          <a:lstStyle>
            <a:lvl1pPr>
              <a:defRPr/>
            </a:lvl1pPr>
          </a:lstStyle>
          <a:p>
            <a:r>
              <a:rPr lang="it-IT"/>
              <a:t>Ryuichi Hirata(Sony Corporation), et. al.,</a:t>
            </a:r>
            <a:endParaRPr lang="en-GB"/>
          </a:p>
        </p:txBody>
      </p:sp>
      <p:sp>
        <p:nvSpPr>
          <p:cNvPr id="6" name="Slide Number Placeholder 5"/>
          <p:cNvSpPr>
            <a:spLocks noGrp="1"/>
          </p:cNvSpPr>
          <p:nvPr>
            <p:ph type="sldNum" idx="12"/>
          </p:nvPr>
        </p:nvSpPr>
        <p:spPr/>
        <p:txBody>
          <a:bodyPr/>
          <a:lstStyle>
            <a:lvl1pPr>
              <a:defRPr/>
            </a:lvl1pPr>
          </a:lstStyle>
          <a:p>
            <a:r>
              <a:rPr lang="en-GB"/>
              <a:t>Slide </a:t>
            </a:r>
            <a:fld id="{DE40C9FC-4879-4F20-9ECA-A574A90476B7}" type="slidenum">
              <a:rPr lang="en-GB"/>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1_タイトルとコンテンツ">
    <p:bg>
      <p:bgRef idx="1001">
        <a:schemeClr val="bg1"/>
      </p:bgRef>
    </p:bg>
    <p:spTree>
      <p:nvGrpSpPr>
        <p:cNvPr id="1" name=""/>
        <p:cNvGrpSpPr/>
        <p:nvPr/>
      </p:nvGrpSpPr>
      <p:grpSpPr>
        <a:xfrm>
          <a:off x="0" y="0"/>
          <a:ext cx="0" cy="0"/>
          <a:chOff x="0" y="0"/>
          <a:chExt cx="0" cy="0"/>
        </a:xfrm>
      </p:grpSpPr>
      <p:sp>
        <p:nvSpPr>
          <p:cNvPr id="21" name="正方形/長方形 20">
            <a:extLst>
              <a:ext uri="{FF2B5EF4-FFF2-40B4-BE49-F238E27FC236}">
                <a16:creationId xmlns:a16="http://schemas.microsoft.com/office/drawing/2014/main" id="{6B794725-E5AC-A540-9EDF-943D45614A63}"/>
              </a:ext>
            </a:extLst>
          </p:cNvPr>
          <p:cNvSpPr/>
          <p:nvPr userDrawn="1"/>
        </p:nvSpPr>
        <p:spPr>
          <a:xfrm>
            <a:off x="-1" y="6427589"/>
            <a:ext cx="9153000" cy="440655"/>
          </a:xfrm>
          <a:prstGeom prst="rect">
            <a:avLst/>
          </a:prstGeom>
          <a:solidFill>
            <a:srgbClr val="FAFAF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800"/>
          </a:p>
        </p:txBody>
      </p:sp>
      <p:sp>
        <p:nvSpPr>
          <p:cNvPr id="18" name="フッター プレースホルダー 3">
            <a:extLst>
              <a:ext uri="{FF2B5EF4-FFF2-40B4-BE49-F238E27FC236}">
                <a16:creationId xmlns:a16="http://schemas.microsoft.com/office/drawing/2014/main" id="{3E67445A-B126-C64C-8AA9-1616CAFC91F3}"/>
              </a:ext>
            </a:extLst>
          </p:cNvPr>
          <p:cNvSpPr txBox="1">
            <a:spLocks/>
          </p:cNvSpPr>
          <p:nvPr userDrawn="1"/>
        </p:nvSpPr>
        <p:spPr>
          <a:xfrm>
            <a:off x="6021019" y="6535588"/>
            <a:ext cx="2160000" cy="216000"/>
          </a:xfrm>
          <a:prstGeom prst="rect">
            <a:avLst/>
          </a:prstGeom>
        </p:spPr>
        <p:txBody>
          <a:bodyPr wrap="square" lIns="54000" tIns="0" rIns="54000" bIns="0" anchor="ctr">
            <a:noAutofit/>
          </a:bodyPr>
          <a:lstStyle>
            <a:defPPr>
              <a:defRPr lang="ja-JP"/>
            </a:defPPr>
            <a:lvl1pPr marL="0" algn="l" defTabSz="1089325" rtl="0" eaLnBrk="1" latinLnBrk="0" hangingPunct="1">
              <a:defRPr kumimoji="1" sz="900" kern="1200">
                <a:solidFill>
                  <a:srgbClr val="FFFFFF"/>
                </a:solidFill>
                <a:latin typeface="+mn-lt"/>
                <a:ea typeface="+mn-ea"/>
                <a:cs typeface="+mn-cs"/>
              </a:defRPr>
            </a:lvl1pPr>
            <a:lvl2pPr marL="544662" algn="l" defTabSz="1089325" rtl="0" eaLnBrk="1" latinLnBrk="0" hangingPunct="1">
              <a:defRPr kumimoji="1" sz="2100" kern="1200">
                <a:solidFill>
                  <a:schemeClr val="tx1"/>
                </a:solidFill>
                <a:latin typeface="+mn-lt"/>
                <a:ea typeface="+mn-ea"/>
                <a:cs typeface="+mn-cs"/>
              </a:defRPr>
            </a:lvl2pPr>
            <a:lvl3pPr marL="1089325" algn="l" defTabSz="1089325" rtl="0" eaLnBrk="1" latinLnBrk="0" hangingPunct="1">
              <a:defRPr kumimoji="1" sz="2100" kern="1200">
                <a:solidFill>
                  <a:schemeClr val="tx1"/>
                </a:solidFill>
                <a:latin typeface="+mn-lt"/>
                <a:ea typeface="+mn-ea"/>
                <a:cs typeface="+mn-cs"/>
              </a:defRPr>
            </a:lvl3pPr>
            <a:lvl4pPr marL="1633987" algn="l" defTabSz="1089325" rtl="0" eaLnBrk="1" latinLnBrk="0" hangingPunct="1">
              <a:defRPr kumimoji="1" sz="2100" kern="1200">
                <a:solidFill>
                  <a:schemeClr val="tx1"/>
                </a:solidFill>
                <a:latin typeface="+mn-lt"/>
                <a:ea typeface="+mn-ea"/>
                <a:cs typeface="+mn-cs"/>
              </a:defRPr>
            </a:lvl4pPr>
            <a:lvl5pPr marL="2178649" algn="l" defTabSz="1089325" rtl="0" eaLnBrk="1" latinLnBrk="0" hangingPunct="1">
              <a:defRPr kumimoji="1" sz="2100" kern="1200">
                <a:solidFill>
                  <a:schemeClr val="tx1"/>
                </a:solidFill>
                <a:latin typeface="+mn-lt"/>
                <a:ea typeface="+mn-ea"/>
                <a:cs typeface="+mn-cs"/>
              </a:defRPr>
            </a:lvl5pPr>
            <a:lvl6pPr marL="2723312" algn="l" defTabSz="1089325" rtl="0" eaLnBrk="1" latinLnBrk="0" hangingPunct="1">
              <a:defRPr kumimoji="1" sz="2100" kern="1200">
                <a:solidFill>
                  <a:schemeClr val="tx1"/>
                </a:solidFill>
                <a:latin typeface="+mn-lt"/>
                <a:ea typeface="+mn-ea"/>
                <a:cs typeface="+mn-cs"/>
              </a:defRPr>
            </a:lvl6pPr>
            <a:lvl7pPr marL="3267974" algn="l" defTabSz="1089325" rtl="0" eaLnBrk="1" latinLnBrk="0" hangingPunct="1">
              <a:defRPr kumimoji="1" sz="2100" kern="1200">
                <a:solidFill>
                  <a:schemeClr val="tx1"/>
                </a:solidFill>
                <a:latin typeface="+mn-lt"/>
                <a:ea typeface="+mn-ea"/>
                <a:cs typeface="+mn-cs"/>
              </a:defRPr>
            </a:lvl7pPr>
            <a:lvl8pPr marL="3812637" algn="l" defTabSz="1089325" rtl="0" eaLnBrk="1" latinLnBrk="0" hangingPunct="1">
              <a:defRPr kumimoji="1" sz="2100" kern="1200">
                <a:solidFill>
                  <a:schemeClr val="tx1"/>
                </a:solidFill>
                <a:latin typeface="+mn-lt"/>
                <a:ea typeface="+mn-ea"/>
                <a:cs typeface="+mn-cs"/>
              </a:defRPr>
            </a:lvl8pPr>
            <a:lvl9pPr marL="4357299" algn="l" defTabSz="1089325" rtl="0" eaLnBrk="1" latinLnBrk="0" hangingPunct="1">
              <a:defRPr kumimoji="1" sz="2100" kern="1200">
                <a:solidFill>
                  <a:schemeClr val="tx1"/>
                </a:solidFill>
                <a:latin typeface="+mn-lt"/>
                <a:ea typeface="+mn-ea"/>
                <a:cs typeface="+mn-cs"/>
              </a:defRPr>
            </a:lvl9pPr>
          </a:lstStyle>
          <a:p>
            <a:pPr algn="r"/>
            <a:r>
              <a:rPr lang="en-US" altLang="ja-JP" sz="750">
                <a:solidFill>
                  <a:sysClr val="windowText" lastClr="000000"/>
                </a:solidFill>
                <a:latin typeface="Meiryo UI" panose="020B0604030504040204" pitchFamily="50" charset="-128"/>
                <a:ea typeface="Meiryo UI" panose="020B0604030504040204" pitchFamily="50" charset="-128"/>
              </a:rPr>
              <a:t>Copying/Printing Prohibited</a:t>
            </a:r>
          </a:p>
        </p:txBody>
      </p:sp>
      <p:cxnSp>
        <p:nvCxnSpPr>
          <p:cNvPr id="19" name="直線コネクタ 18">
            <a:extLst>
              <a:ext uri="{FF2B5EF4-FFF2-40B4-BE49-F238E27FC236}">
                <a16:creationId xmlns:a16="http://schemas.microsoft.com/office/drawing/2014/main" id="{43896B09-0483-C043-AA90-868EBC27373C}"/>
              </a:ext>
            </a:extLst>
          </p:cNvPr>
          <p:cNvCxnSpPr/>
          <p:nvPr userDrawn="1"/>
        </p:nvCxnSpPr>
        <p:spPr>
          <a:xfrm>
            <a:off x="1414523" y="6535576"/>
            <a:ext cx="0" cy="216024"/>
          </a:xfrm>
          <a:prstGeom prst="line">
            <a:avLst/>
          </a:prstGeom>
          <a:ln w="3175"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2" name="フッター プレースホルダー 3">
            <a:extLst>
              <a:ext uri="{FF2B5EF4-FFF2-40B4-BE49-F238E27FC236}">
                <a16:creationId xmlns:a16="http://schemas.microsoft.com/office/drawing/2014/main" id="{34C9358F-D3CC-3A45-ACD6-52FE748CFBA2}"/>
              </a:ext>
            </a:extLst>
          </p:cNvPr>
          <p:cNvSpPr txBox="1">
            <a:spLocks/>
          </p:cNvSpPr>
          <p:nvPr userDrawn="1"/>
        </p:nvSpPr>
        <p:spPr>
          <a:xfrm>
            <a:off x="1552427" y="6535588"/>
            <a:ext cx="3645000" cy="216000"/>
          </a:xfrm>
          <a:prstGeom prst="rect">
            <a:avLst/>
          </a:prstGeom>
        </p:spPr>
        <p:txBody>
          <a:bodyPr wrap="square" lIns="0" tIns="0" rIns="0" bIns="0" anchor="ctr">
            <a:noAutofit/>
          </a:bodyPr>
          <a:lstStyle>
            <a:defPPr>
              <a:defRPr lang="ja-JP"/>
            </a:defPPr>
            <a:lvl1pPr marL="0" algn="l" defTabSz="1089325" rtl="0" eaLnBrk="1" latinLnBrk="0" hangingPunct="1">
              <a:defRPr kumimoji="1" sz="900" kern="1200">
                <a:solidFill>
                  <a:srgbClr val="FFFFFF"/>
                </a:solidFill>
                <a:latin typeface="+mn-lt"/>
                <a:ea typeface="+mn-ea"/>
                <a:cs typeface="+mn-cs"/>
              </a:defRPr>
            </a:lvl1pPr>
            <a:lvl2pPr marL="544662" algn="l" defTabSz="1089325" rtl="0" eaLnBrk="1" latinLnBrk="0" hangingPunct="1">
              <a:defRPr kumimoji="1" sz="2100" kern="1200">
                <a:solidFill>
                  <a:schemeClr val="tx1"/>
                </a:solidFill>
                <a:latin typeface="+mn-lt"/>
                <a:ea typeface="+mn-ea"/>
                <a:cs typeface="+mn-cs"/>
              </a:defRPr>
            </a:lvl2pPr>
            <a:lvl3pPr marL="1089325" algn="l" defTabSz="1089325" rtl="0" eaLnBrk="1" latinLnBrk="0" hangingPunct="1">
              <a:defRPr kumimoji="1" sz="2100" kern="1200">
                <a:solidFill>
                  <a:schemeClr val="tx1"/>
                </a:solidFill>
                <a:latin typeface="+mn-lt"/>
                <a:ea typeface="+mn-ea"/>
                <a:cs typeface="+mn-cs"/>
              </a:defRPr>
            </a:lvl3pPr>
            <a:lvl4pPr marL="1633987" algn="l" defTabSz="1089325" rtl="0" eaLnBrk="1" latinLnBrk="0" hangingPunct="1">
              <a:defRPr kumimoji="1" sz="2100" kern="1200">
                <a:solidFill>
                  <a:schemeClr val="tx1"/>
                </a:solidFill>
                <a:latin typeface="+mn-lt"/>
                <a:ea typeface="+mn-ea"/>
                <a:cs typeface="+mn-cs"/>
              </a:defRPr>
            </a:lvl4pPr>
            <a:lvl5pPr marL="2178649" algn="l" defTabSz="1089325" rtl="0" eaLnBrk="1" latinLnBrk="0" hangingPunct="1">
              <a:defRPr kumimoji="1" sz="2100" kern="1200">
                <a:solidFill>
                  <a:schemeClr val="tx1"/>
                </a:solidFill>
                <a:latin typeface="+mn-lt"/>
                <a:ea typeface="+mn-ea"/>
                <a:cs typeface="+mn-cs"/>
              </a:defRPr>
            </a:lvl5pPr>
            <a:lvl6pPr marL="2723312" algn="l" defTabSz="1089325" rtl="0" eaLnBrk="1" latinLnBrk="0" hangingPunct="1">
              <a:defRPr kumimoji="1" sz="2100" kern="1200">
                <a:solidFill>
                  <a:schemeClr val="tx1"/>
                </a:solidFill>
                <a:latin typeface="+mn-lt"/>
                <a:ea typeface="+mn-ea"/>
                <a:cs typeface="+mn-cs"/>
              </a:defRPr>
            </a:lvl6pPr>
            <a:lvl7pPr marL="3267974" algn="l" defTabSz="1089325" rtl="0" eaLnBrk="1" latinLnBrk="0" hangingPunct="1">
              <a:defRPr kumimoji="1" sz="2100" kern="1200">
                <a:solidFill>
                  <a:schemeClr val="tx1"/>
                </a:solidFill>
                <a:latin typeface="+mn-lt"/>
                <a:ea typeface="+mn-ea"/>
                <a:cs typeface="+mn-cs"/>
              </a:defRPr>
            </a:lvl7pPr>
            <a:lvl8pPr marL="3812637" algn="l" defTabSz="1089325" rtl="0" eaLnBrk="1" latinLnBrk="0" hangingPunct="1">
              <a:defRPr kumimoji="1" sz="2100" kern="1200">
                <a:solidFill>
                  <a:schemeClr val="tx1"/>
                </a:solidFill>
                <a:latin typeface="+mn-lt"/>
                <a:ea typeface="+mn-ea"/>
                <a:cs typeface="+mn-cs"/>
              </a:defRPr>
            </a:lvl8pPr>
            <a:lvl9pPr marL="4357299" algn="l" defTabSz="1089325" rtl="0" eaLnBrk="1" latinLnBrk="0" hangingPunct="1">
              <a:defRPr kumimoji="1" sz="2100" kern="1200">
                <a:solidFill>
                  <a:schemeClr val="tx1"/>
                </a:solidFill>
                <a:latin typeface="+mn-lt"/>
                <a:ea typeface="+mn-ea"/>
                <a:cs typeface="+mn-cs"/>
              </a:defRPr>
            </a:lvl9pPr>
          </a:lstStyle>
          <a:p>
            <a:pPr algn="l"/>
            <a:r>
              <a:rPr lang="en-US" altLang="ja-JP" sz="750">
                <a:solidFill>
                  <a:sysClr val="windowText" lastClr="000000"/>
                </a:solidFill>
                <a:latin typeface="Meiryo UI" panose="020B0604030504040204" pitchFamily="50" charset="-128"/>
                <a:ea typeface="Meiryo UI" panose="020B0604030504040204" pitchFamily="50" charset="-128"/>
              </a:rPr>
              <a:t>Network &amp; System Technology Research &amp; Development Div. , TDL</a:t>
            </a:r>
            <a:endParaRPr lang="ja-JP" altLang="en-US" sz="750">
              <a:solidFill>
                <a:sysClr val="windowText" lastClr="000000"/>
              </a:solidFill>
              <a:latin typeface="Meiryo UI" panose="020B0604030504040204" pitchFamily="50" charset="-128"/>
              <a:ea typeface="Meiryo UI" panose="020B0604030504040204" pitchFamily="50" charset="-128"/>
            </a:endParaRPr>
          </a:p>
        </p:txBody>
      </p:sp>
      <p:sp>
        <p:nvSpPr>
          <p:cNvPr id="25" name="スライド番号プレースホルダー 4">
            <a:extLst>
              <a:ext uri="{FF2B5EF4-FFF2-40B4-BE49-F238E27FC236}">
                <a16:creationId xmlns:a16="http://schemas.microsoft.com/office/drawing/2014/main" id="{DD4D3B0A-E6A8-A44B-BF5D-A7249DEE8EA9}"/>
              </a:ext>
            </a:extLst>
          </p:cNvPr>
          <p:cNvSpPr txBox="1">
            <a:spLocks/>
          </p:cNvSpPr>
          <p:nvPr userDrawn="1"/>
        </p:nvSpPr>
        <p:spPr>
          <a:xfrm>
            <a:off x="1066372" y="6545014"/>
            <a:ext cx="216025" cy="197148"/>
          </a:xfrm>
          <a:prstGeom prst="rect">
            <a:avLst/>
          </a:prstGeom>
        </p:spPr>
        <p:txBody>
          <a:bodyPr lIns="0" tIns="0" rIns="0" bIns="0" anchor="ctr"/>
          <a:lstStyle>
            <a:defPPr>
              <a:defRPr lang="ja-JP"/>
            </a:defPPr>
            <a:lvl1pPr marL="0" algn="r" defTabSz="1089325" rtl="0" eaLnBrk="1" latinLnBrk="0" hangingPunct="1">
              <a:defRPr kumimoji="1" sz="900" b="0" kern="1200">
                <a:solidFill>
                  <a:srgbClr val="FFFFFF"/>
                </a:solidFill>
                <a:latin typeface="+mn-lt"/>
                <a:ea typeface="+mn-ea"/>
                <a:cs typeface="+mn-cs"/>
              </a:defRPr>
            </a:lvl1pPr>
            <a:lvl2pPr marL="544662" algn="l" defTabSz="1089325" rtl="0" eaLnBrk="1" latinLnBrk="0" hangingPunct="1">
              <a:defRPr kumimoji="1" sz="2100" kern="1200">
                <a:solidFill>
                  <a:schemeClr val="tx1"/>
                </a:solidFill>
                <a:latin typeface="+mn-lt"/>
                <a:ea typeface="+mn-ea"/>
                <a:cs typeface="+mn-cs"/>
              </a:defRPr>
            </a:lvl2pPr>
            <a:lvl3pPr marL="1089325" algn="l" defTabSz="1089325" rtl="0" eaLnBrk="1" latinLnBrk="0" hangingPunct="1">
              <a:defRPr kumimoji="1" sz="2100" kern="1200">
                <a:solidFill>
                  <a:schemeClr val="tx1"/>
                </a:solidFill>
                <a:latin typeface="+mn-lt"/>
                <a:ea typeface="+mn-ea"/>
                <a:cs typeface="+mn-cs"/>
              </a:defRPr>
            </a:lvl3pPr>
            <a:lvl4pPr marL="1633987" algn="l" defTabSz="1089325" rtl="0" eaLnBrk="1" latinLnBrk="0" hangingPunct="1">
              <a:defRPr kumimoji="1" sz="2100" kern="1200">
                <a:solidFill>
                  <a:schemeClr val="tx1"/>
                </a:solidFill>
                <a:latin typeface="+mn-lt"/>
                <a:ea typeface="+mn-ea"/>
                <a:cs typeface="+mn-cs"/>
              </a:defRPr>
            </a:lvl4pPr>
            <a:lvl5pPr marL="2178649" algn="l" defTabSz="1089325" rtl="0" eaLnBrk="1" latinLnBrk="0" hangingPunct="1">
              <a:defRPr kumimoji="1" sz="2100" kern="1200">
                <a:solidFill>
                  <a:schemeClr val="tx1"/>
                </a:solidFill>
                <a:latin typeface="+mn-lt"/>
                <a:ea typeface="+mn-ea"/>
                <a:cs typeface="+mn-cs"/>
              </a:defRPr>
            </a:lvl5pPr>
            <a:lvl6pPr marL="2723312" algn="l" defTabSz="1089325" rtl="0" eaLnBrk="1" latinLnBrk="0" hangingPunct="1">
              <a:defRPr kumimoji="1" sz="2100" kern="1200">
                <a:solidFill>
                  <a:schemeClr val="tx1"/>
                </a:solidFill>
                <a:latin typeface="+mn-lt"/>
                <a:ea typeface="+mn-ea"/>
                <a:cs typeface="+mn-cs"/>
              </a:defRPr>
            </a:lvl6pPr>
            <a:lvl7pPr marL="3267974" algn="l" defTabSz="1089325" rtl="0" eaLnBrk="1" latinLnBrk="0" hangingPunct="1">
              <a:defRPr kumimoji="1" sz="2100" kern="1200">
                <a:solidFill>
                  <a:schemeClr val="tx1"/>
                </a:solidFill>
                <a:latin typeface="+mn-lt"/>
                <a:ea typeface="+mn-ea"/>
                <a:cs typeface="+mn-cs"/>
              </a:defRPr>
            </a:lvl7pPr>
            <a:lvl8pPr marL="3812637" algn="l" defTabSz="1089325" rtl="0" eaLnBrk="1" latinLnBrk="0" hangingPunct="1">
              <a:defRPr kumimoji="1" sz="2100" kern="1200">
                <a:solidFill>
                  <a:schemeClr val="tx1"/>
                </a:solidFill>
                <a:latin typeface="+mn-lt"/>
                <a:ea typeface="+mn-ea"/>
                <a:cs typeface="+mn-cs"/>
              </a:defRPr>
            </a:lvl8pPr>
            <a:lvl9pPr marL="4357299" algn="l" defTabSz="1089325" rtl="0" eaLnBrk="1" latinLnBrk="0" hangingPunct="1">
              <a:defRPr kumimoji="1" sz="2100" kern="1200">
                <a:solidFill>
                  <a:schemeClr val="tx1"/>
                </a:solidFill>
                <a:latin typeface="+mn-lt"/>
                <a:ea typeface="+mn-ea"/>
                <a:cs typeface="+mn-cs"/>
              </a:defRPr>
            </a:lvl9pPr>
          </a:lstStyle>
          <a:p>
            <a:fld id="{E8DCCDAA-6D69-46E7-B759-71F91EA5148B}" type="slidenum">
              <a:rPr lang="ja-JP" altLang="en-US" sz="750" smtClean="0">
                <a:solidFill>
                  <a:sysClr val="windowText" lastClr="000000"/>
                </a:solidFill>
                <a:latin typeface="Meiryo UI" panose="020B0604030504040204" pitchFamily="50" charset="-128"/>
                <a:ea typeface="Meiryo UI" panose="020B0604030504040204" pitchFamily="50" charset="-128"/>
              </a:rPr>
              <a:pPr/>
              <a:t>‹#›</a:t>
            </a:fld>
            <a:endParaRPr lang="ja-JP" altLang="en-US" sz="750">
              <a:solidFill>
                <a:sysClr val="windowText" lastClr="000000"/>
              </a:solidFill>
              <a:latin typeface="Meiryo UI" panose="020B0604030504040204" pitchFamily="50" charset="-128"/>
              <a:ea typeface="Meiryo UI" panose="020B0604030504040204" pitchFamily="50" charset="-128"/>
            </a:endParaRPr>
          </a:p>
        </p:txBody>
      </p:sp>
      <p:pic>
        <p:nvPicPr>
          <p:cNvPr id="11" name="図 10" descr="アイコン&#10;&#10;自動的に生成された説明">
            <a:extLst>
              <a:ext uri="{FF2B5EF4-FFF2-40B4-BE49-F238E27FC236}">
                <a16:creationId xmlns:a16="http://schemas.microsoft.com/office/drawing/2014/main" id="{87D8A97E-7BFC-CE43-81F2-1FC64A099278}"/>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72466" y="6548220"/>
            <a:ext cx="699524" cy="190737"/>
          </a:xfrm>
          <a:prstGeom prst="rect">
            <a:avLst/>
          </a:prstGeom>
        </p:spPr>
      </p:pic>
      <p:sp>
        <p:nvSpPr>
          <p:cNvPr id="10" name="タイトル 1">
            <a:extLst>
              <a:ext uri="{FF2B5EF4-FFF2-40B4-BE49-F238E27FC236}">
                <a16:creationId xmlns:a16="http://schemas.microsoft.com/office/drawing/2014/main" id="{D8F65021-64CA-4F3D-B70B-96ECE9376F11}"/>
              </a:ext>
            </a:extLst>
          </p:cNvPr>
          <p:cNvSpPr>
            <a:spLocks noGrp="1"/>
          </p:cNvSpPr>
          <p:nvPr>
            <p:ph type="title" hasCustomPrompt="1"/>
          </p:nvPr>
        </p:nvSpPr>
        <p:spPr bwMode="gray">
          <a:xfrm>
            <a:off x="176585" y="134910"/>
            <a:ext cx="7641000" cy="468000"/>
          </a:xfrm>
          <a:prstGeom prst="rect">
            <a:avLst/>
          </a:prstGeom>
        </p:spPr>
        <p:txBody>
          <a:bodyPr lIns="0" tIns="0" rIns="0" bIns="0" anchor="ctr" anchorCtr="0">
            <a:noAutofit/>
          </a:bodyPr>
          <a:lstStyle>
            <a:lvl1pPr algn="l">
              <a:defRPr sz="2400" b="1" baseline="0">
                <a:solidFill>
                  <a:schemeClr val="tx1"/>
                </a:solidFill>
                <a:latin typeface="Meiryo UI" panose="020B0604030504040204" pitchFamily="50" charset="-128"/>
                <a:ea typeface="Meiryo UI" panose="020B0604030504040204" pitchFamily="50" charset="-128"/>
              </a:defRPr>
            </a:lvl1pPr>
          </a:lstStyle>
          <a:p>
            <a:r>
              <a:rPr lang="ja-JP" altLang="en-US"/>
              <a:t>タイトル</a:t>
            </a:r>
            <a:r>
              <a:rPr lang="en-US" altLang="ja-JP"/>
              <a:t>/ Title</a:t>
            </a:r>
            <a:endParaRPr lang="ja-JP" altLang="en-US"/>
          </a:p>
        </p:txBody>
      </p:sp>
      <p:sp>
        <p:nvSpPr>
          <p:cNvPr id="12" name="コンテンツ プレースホルダ 6">
            <a:extLst>
              <a:ext uri="{FF2B5EF4-FFF2-40B4-BE49-F238E27FC236}">
                <a16:creationId xmlns:a16="http://schemas.microsoft.com/office/drawing/2014/main" id="{095BCBA5-36D2-4D96-A8F2-33E803430EE7}"/>
              </a:ext>
            </a:extLst>
          </p:cNvPr>
          <p:cNvSpPr>
            <a:spLocks noGrp="1"/>
          </p:cNvSpPr>
          <p:nvPr>
            <p:ph sz="quarter" idx="13" hasCustomPrompt="1"/>
          </p:nvPr>
        </p:nvSpPr>
        <p:spPr bwMode="gray">
          <a:xfrm>
            <a:off x="486540" y="744991"/>
            <a:ext cx="8194681" cy="5589993"/>
          </a:xfrm>
          <a:prstGeom prst="rect">
            <a:avLst/>
          </a:prstGeom>
        </p:spPr>
        <p:txBody>
          <a:bodyPr lIns="0" tIns="0" rIns="0" bIns="0"/>
          <a:lstStyle>
            <a:lvl1pPr marL="257175" indent="-257175">
              <a:lnSpc>
                <a:spcPct val="100000"/>
              </a:lnSpc>
              <a:spcBef>
                <a:spcPts val="0"/>
              </a:spcBef>
              <a:buFont typeface="Arial" panose="020B0604020202020204" pitchFamily="34" charset="0"/>
              <a:buChar char="•"/>
              <a:defRPr sz="1800" b="1" u="none" baseline="0">
                <a:solidFill>
                  <a:schemeClr val="tx1"/>
                </a:solidFill>
                <a:latin typeface="Meiryo UI" panose="020B0604030504040204" pitchFamily="50" charset="-128"/>
                <a:ea typeface="Meiryo UI" panose="020B0604030504040204" pitchFamily="50" charset="-128"/>
              </a:defRPr>
            </a:lvl1pPr>
            <a:lvl2pPr marL="600075" indent="-257175">
              <a:lnSpc>
                <a:spcPct val="100000"/>
              </a:lnSpc>
              <a:spcBef>
                <a:spcPts val="0"/>
              </a:spcBef>
              <a:buFont typeface="Arial" panose="020B0604020202020204" pitchFamily="34" charset="0"/>
              <a:buChar char="•"/>
              <a:defRPr sz="1800" b="0" baseline="0">
                <a:solidFill>
                  <a:schemeClr val="tx1"/>
                </a:solidFill>
                <a:latin typeface="Meiryo UI" panose="020B0604030504040204" pitchFamily="50" charset="-128"/>
                <a:ea typeface="Meiryo UI" panose="020B0604030504040204" pitchFamily="50" charset="-128"/>
              </a:defRPr>
            </a:lvl2pPr>
            <a:lvl3pPr marL="942975" indent="-257175">
              <a:lnSpc>
                <a:spcPct val="100000"/>
              </a:lnSpc>
              <a:spcBef>
                <a:spcPts val="0"/>
              </a:spcBef>
              <a:buFont typeface="Arial" panose="020B0604020202020204" pitchFamily="34" charset="0"/>
              <a:buChar char="•"/>
              <a:defRPr sz="1500" b="0" baseline="0">
                <a:solidFill>
                  <a:schemeClr val="tx1"/>
                </a:solidFill>
                <a:latin typeface="Meiryo UI" panose="020B0604030504040204" pitchFamily="50" charset="-128"/>
                <a:ea typeface="Meiryo UI" panose="020B0604030504040204" pitchFamily="50" charset="-128"/>
              </a:defRPr>
            </a:lvl3pPr>
            <a:lvl4pPr marL="1243013" indent="-214313">
              <a:lnSpc>
                <a:spcPct val="100000"/>
              </a:lnSpc>
              <a:spcBef>
                <a:spcPts val="0"/>
              </a:spcBef>
              <a:buFont typeface="Arial" panose="020B0604020202020204" pitchFamily="34" charset="0"/>
              <a:buChar char="•"/>
              <a:defRPr sz="1350" b="0" baseline="0">
                <a:solidFill>
                  <a:schemeClr val="tx1"/>
                </a:solidFill>
                <a:latin typeface="Meiryo UI" panose="020B0604030504040204" pitchFamily="50" charset="-128"/>
                <a:ea typeface="Meiryo UI" panose="020B0604030504040204" pitchFamily="50" charset="-128"/>
              </a:defRPr>
            </a:lvl4pPr>
            <a:lvl5pPr marL="1127716" indent="0">
              <a:buNone/>
              <a:defRPr sz="828">
                <a:solidFill>
                  <a:schemeClr val="tx1"/>
                </a:solidFill>
                <a:latin typeface="Meiryo UI" panose="020B0604030504040204" pitchFamily="50" charset="-128"/>
                <a:ea typeface="Meiryo UI" panose="020B0604030504040204" pitchFamily="50" charset="-128"/>
              </a:defRPr>
            </a:lvl5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endParaRPr lang="en-US" altLang="ja-JP"/>
          </a:p>
        </p:txBody>
      </p:sp>
      <p:pic>
        <p:nvPicPr>
          <p:cNvPr id="2" name="図 1">
            <a:extLst>
              <a:ext uri="{FF2B5EF4-FFF2-40B4-BE49-F238E27FC236}">
                <a16:creationId xmlns:a16="http://schemas.microsoft.com/office/drawing/2014/main" id="{D4FD91AA-25F7-A686-7711-299CF4E254C2}"/>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173459" y="6425284"/>
            <a:ext cx="970541" cy="432717"/>
          </a:xfrm>
          <a:prstGeom prst="rect">
            <a:avLst/>
          </a:prstGeom>
        </p:spPr>
      </p:pic>
    </p:spTree>
    <p:extLst>
      <p:ext uri="{BB962C8B-B14F-4D97-AF65-F5344CB8AC3E}">
        <p14:creationId xmlns:p14="http://schemas.microsoft.com/office/powerpoint/2010/main" val="727474264"/>
      </p:ext>
    </p:extLst>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2_タイトルとコンテンツ">
    <p:bg>
      <p:bgRef idx="1001">
        <a:schemeClr val="bg1"/>
      </p:bgRef>
    </p:bg>
    <p:spTree>
      <p:nvGrpSpPr>
        <p:cNvPr id="1" name=""/>
        <p:cNvGrpSpPr/>
        <p:nvPr/>
      </p:nvGrpSpPr>
      <p:grpSpPr>
        <a:xfrm>
          <a:off x="0" y="0"/>
          <a:ext cx="0" cy="0"/>
          <a:chOff x="0" y="0"/>
          <a:chExt cx="0" cy="0"/>
        </a:xfrm>
      </p:grpSpPr>
      <p:sp>
        <p:nvSpPr>
          <p:cNvPr id="21" name="正方形/長方形 20">
            <a:extLst>
              <a:ext uri="{FF2B5EF4-FFF2-40B4-BE49-F238E27FC236}">
                <a16:creationId xmlns:a16="http://schemas.microsoft.com/office/drawing/2014/main" id="{6B794725-E5AC-A540-9EDF-943D45614A63}"/>
              </a:ext>
            </a:extLst>
          </p:cNvPr>
          <p:cNvSpPr/>
          <p:nvPr userDrawn="1"/>
        </p:nvSpPr>
        <p:spPr>
          <a:xfrm>
            <a:off x="-1" y="6427589"/>
            <a:ext cx="9153000" cy="440655"/>
          </a:xfrm>
          <a:prstGeom prst="rect">
            <a:avLst/>
          </a:prstGeom>
          <a:solidFill>
            <a:srgbClr val="FAFAF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800"/>
          </a:p>
        </p:txBody>
      </p:sp>
      <p:sp>
        <p:nvSpPr>
          <p:cNvPr id="18" name="フッター プレースホルダー 3">
            <a:extLst>
              <a:ext uri="{FF2B5EF4-FFF2-40B4-BE49-F238E27FC236}">
                <a16:creationId xmlns:a16="http://schemas.microsoft.com/office/drawing/2014/main" id="{3E67445A-B126-C64C-8AA9-1616CAFC91F3}"/>
              </a:ext>
            </a:extLst>
          </p:cNvPr>
          <p:cNvSpPr txBox="1">
            <a:spLocks/>
          </p:cNvSpPr>
          <p:nvPr userDrawn="1"/>
        </p:nvSpPr>
        <p:spPr>
          <a:xfrm>
            <a:off x="6021019" y="6535588"/>
            <a:ext cx="2160000" cy="216000"/>
          </a:xfrm>
          <a:prstGeom prst="rect">
            <a:avLst/>
          </a:prstGeom>
        </p:spPr>
        <p:txBody>
          <a:bodyPr wrap="square" lIns="54000" tIns="0" rIns="54000" bIns="0" anchor="ctr">
            <a:noAutofit/>
          </a:bodyPr>
          <a:lstStyle>
            <a:defPPr>
              <a:defRPr lang="ja-JP"/>
            </a:defPPr>
            <a:lvl1pPr marL="0" algn="l" defTabSz="1089325" rtl="0" eaLnBrk="1" latinLnBrk="0" hangingPunct="1">
              <a:defRPr kumimoji="1" sz="900" kern="1200">
                <a:solidFill>
                  <a:srgbClr val="FFFFFF"/>
                </a:solidFill>
                <a:latin typeface="+mn-lt"/>
                <a:ea typeface="+mn-ea"/>
                <a:cs typeface="+mn-cs"/>
              </a:defRPr>
            </a:lvl1pPr>
            <a:lvl2pPr marL="544662" algn="l" defTabSz="1089325" rtl="0" eaLnBrk="1" latinLnBrk="0" hangingPunct="1">
              <a:defRPr kumimoji="1" sz="2100" kern="1200">
                <a:solidFill>
                  <a:schemeClr val="tx1"/>
                </a:solidFill>
                <a:latin typeface="+mn-lt"/>
                <a:ea typeface="+mn-ea"/>
                <a:cs typeface="+mn-cs"/>
              </a:defRPr>
            </a:lvl2pPr>
            <a:lvl3pPr marL="1089325" algn="l" defTabSz="1089325" rtl="0" eaLnBrk="1" latinLnBrk="0" hangingPunct="1">
              <a:defRPr kumimoji="1" sz="2100" kern="1200">
                <a:solidFill>
                  <a:schemeClr val="tx1"/>
                </a:solidFill>
                <a:latin typeface="+mn-lt"/>
                <a:ea typeface="+mn-ea"/>
                <a:cs typeface="+mn-cs"/>
              </a:defRPr>
            </a:lvl3pPr>
            <a:lvl4pPr marL="1633987" algn="l" defTabSz="1089325" rtl="0" eaLnBrk="1" latinLnBrk="0" hangingPunct="1">
              <a:defRPr kumimoji="1" sz="2100" kern="1200">
                <a:solidFill>
                  <a:schemeClr val="tx1"/>
                </a:solidFill>
                <a:latin typeface="+mn-lt"/>
                <a:ea typeface="+mn-ea"/>
                <a:cs typeface="+mn-cs"/>
              </a:defRPr>
            </a:lvl4pPr>
            <a:lvl5pPr marL="2178649" algn="l" defTabSz="1089325" rtl="0" eaLnBrk="1" latinLnBrk="0" hangingPunct="1">
              <a:defRPr kumimoji="1" sz="2100" kern="1200">
                <a:solidFill>
                  <a:schemeClr val="tx1"/>
                </a:solidFill>
                <a:latin typeface="+mn-lt"/>
                <a:ea typeface="+mn-ea"/>
                <a:cs typeface="+mn-cs"/>
              </a:defRPr>
            </a:lvl5pPr>
            <a:lvl6pPr marL="2723312" algn="l" defTabSz="1089325" rtl="0" eaLnBrk="1" latinLnBrk="0" hangingPunct="1">
              <a:defRPr kumimoji="1" sz="2100" kern="1200">
                <a:solidFill>
                  <a:schemeClr val="tx1"/>
                </a:solidFill>
                <a:latin typeface="+mn-lt"/>
                <a:ea typeface="+mn-ea"/>
                <a:cs typeface="+mn-cs"/>
              </a:defRPr>
            </a:lvl6pPr>
            <a:lvl7pPr marL="3267974" algn="l" defTabSz="1089325" rtl="0" eaLnBrk="1" latinLnBrk="0" hangingPunct="1">
              <a:defRPr kumimoji="1" sz="2100" kern="1200">
                <a:solidFill>
                  <a:schemeClr val="tx1"/>
                </a:solidFill>
                <a:latin typeface="+mn-lt"/>
                <a:ea typeface="+mn-ea"/>
                <a:cs typeface="+mn-cs"/>
              </a:defRPr>
            </a:lvl7pPr>
            <a:lvl8pPr marL="3812637" algn="l" defTabSz="1089325" rtl="0" eaLnBrk="1" latinLnBrk="0" hangingPunct="1">
              <a:defRPr kumimoji="1" sz="2100" kern="1200">
                <a:solidFill>
                  <a:schemeClr val="tx1"/>
                </a:solidFill>
                <a:latin typeface="+mn-lt"/>
                <a:ea typeface="+mn-ea"/>
                <a:cs typeface="+mn-cs"/>
              </a:defRPr>
            </a:lvl8pPr>
            <a:lvl9pPr marL="4357299" algn="l" defTabSz="1089325" rtl="0" eaLnBrk="1" latinLnBrk="0" hangingPunct="1">
              <a:defRPr kumimoji="1" sz="2100" kern="1200">
                <a:solidFill>
                  <a:schemeClr val="tx1"/>
                </a:solidFill>
                <a:latin typeface="+mn-lt"/>
                <a:ea typeface="+mn-ea"/>
                <a:cs typeface="+mn-cs"/>
              </a:defRPr>
            </a:lvl9pPr>
          </a:lstStyle>
          <a:p>
            <a:pPr algn="r"/>
            <a:r>
              <a:rPr lang="en-US" altLang="ja-JP" sz="750">
                <a:solidFill>
                  <a:sysClr val="windowText" lastClr="000000"/>
                </a:solidFill>
                <a:latin typeface="Meiryo UI" panose="020B0604030504040204" pitchFamily="50" charset="-128"/>
                <a:ea typeface="Meiryo UI" panose="020B0604030504040204" pitchFamily="50" charset="-128"/>
              </a:rPr>
              <a:t>Copying/Printing Prohibited</a:t>
            </a:r>
          </a:p>
        </p:txBody>
      </p:sp>
      <p:cxnSp>
        <p:nvCxnSpPr>
          <p:cNvPr id="19" name="直線コネクタ 18">
            <a:extLst>
              <a:ext uri="{FF2B5EF4-FFF2-40B4-BE49-F238E27FC236}">
                <a16:creationId xmlns:a16="http://schemas.microsoft.com/office/drawing/2014/main" id="{43896B09-0483-C043-AA90-868EBC27373C}"/>
              </a:ext>
            </a:extLst>
          </p:cNvPr>
          <p:cNvCxnSpPr/>
          <p:nvPr userDrawn="1"/>
        </p:nvCxnSpPr>
        <p:spPr>
          <a:xfrm>
            <a:off x="1414523" y="6535576"/>
            <a:ext cx="0" cy="216024"/>
          </a:xfrm>
          <a:prstGeom prst="line">
            <a:avLst/>
          </a:prstGeom>
          <a:ln w="3175"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2" name="フッター プレースホルダー 3">
            <a:extLst>
              <a:ext uri="{FF2B5EF4-FFF2-40B4-BE49-F238E27FC236}">
                <a16:creationId xmlns:a16="http://schemas.microsoft.com/office/drawing/2014/main" id="{34C9358F-D3CC-3A45-ACD6-52FE748CFBA2}"/>
              </a:ext>
            </a:extLst>
          </p:cNvPr>
          <p:cNvSpPr txBox="1">
            <a:spLocks/>
          </p:cNvSpPr>
          <p:nvPr userDrawn="1"/>
        </p:nvSpPr>
        <p:spPr>
          <a:xfrm>
            <a:off x="1552427" y="6535588"/>
            <a:ext cx="3645000" cy="216000"/>
          </a:xfrm>
          <a:prstGeom prst="rect">
            <a:avLst/>
          </a:prstGeom>
        </p:spPr>
        <p:txBody>
          <a:bodyPr wrap="square" lIns="0" tIns="0" rIns="0" bIns="0" anchor="ctr">
            <a:noAutofit/>
          </a:bodyPr>
          <a:lstStyle>
            <a:defPPr>
              <a:defRPr lang="ja-JP"/>
            </a:defPPr>
            <a:lvl1pPr marL="0" algn="l" defTabSz="1089325" rtl="0" eaLnBrk="1" latinLnBrk="0" hangingPunct="1">
              <a:defRPr kumimoji="1" sz="900" kern="1200">
                <a:solidFill>
                  <a:srgbClr val="FFFFFF"/>
                </a:solidFill>
                <a:latin typeface="+mn-lt"/>
                <a:ea typeface="+mn-ea"/>
                <a:cs typeface="+mn-cs"/>
              </a:defRPr>
            </a:lvl1pPr>
            <a:lvl2pPr marL="544662" algn="l" defTabSz="1089325" rtl="0" eaLnBrk="1" latinLnBrk="0" hangingPunct="1">
              <a:defRPr kumimoji="1" sz="2100" kern="1200">
                <a:solidFill>
                  <a:schemeClr val="tx1"/>
                </a:solidFill>
                <a:latin typeface="+mn-lt"/>
                <a:ea typeface="+mn-ea"/>
                <a:cs typeface="+mn-cs"/>
              </a:defRPr>
            </a:lvl2pPr>
            <a:lvl3pPr marL="1089325" algn="l" defTabSz="1089325" rtl="0" eaLnBrk="1" latinLnBrk="0" hangingPunct="1">
              <a:defRPr kumimoji="1" sz="2100" kern="1200">
                <a:solidFill>
                  <a:schemeClr val="tx1"/>
                </a:solidFill>
                <a:latin typeface="+mn-lt"/>
                <a:ea typeface="+mn-ea"/>
                <a:cs typeface="+mn-cs"/>
              </a:defRPr>
            </a:lvl3pPr>
            <a:lvl4pPr marL="1633987" algn="l" defTabSz="1089325" rtl="0" eaLnBrk="1" latinLnBrk="0" hangingPunct="1">
              <a:defRPr kumimoji="1" sz="2100" kern="1200">
                <a:solidFill>
                  <a:schemeClr val="tx1"/>
                </a:solidFill>
                <a:latin typeface="+mn-lt"/>
                <a:ea typeface="+mn-ea"/>
                <a:cs typeface="+mn-cs"/>
              </a:defRPr>
            </a:lvl4pPr>
            <a:lvl5pPr marL="2178649" algn="l" defTabSz="1089325" rtl="0" eaLnBrk="1" latinLnBrk="0" hangingPunct="1">
              <a:defRPr kumimoji="1" sz="2100" kern="1200">
                <a:solidFill>
                  <a:schemeClr val="tx1"/>
                </a:solidFill>
                <a:latin typeface="+mn-lt"/>
                <a:ea typeface="+mn-ea"/>
                <a:cs typeface="+mn-cs"/>
              </a:defRPr>
            </a:lvl5pPr>
            <a:lvl6pPr marL="2723312" algn="l" defTabSz="1089325" rtl="0" eaLnBrk="1" latinLnBrk="0" hangingPunct="1">
              <a:defRPr kumimoji="1" sz="2100" kern="1200">
                <a:solidFill>
                  <a:schemeClr val="tx1"/>
                </a:solidFill>
                <a:latin typeface="+mn-lt"/>
                <a:ea typeface="+mn-ea"/>
                <a:cs typeface="+mn-cs"/>
              </a:defRPr>
            </a:lvl6pPr>
            <a:lvl7pPr marL="3267974" algn="l" defTabSz="1089325" rtl="0" eaLnBrk="1" latinLnBrk="0" hangingPunct="1">
              <a:defRPr kumimoji="1" sz="2100" kern="1200">
                <a:solidFill>
                  <a:schemeClr val="tx1"/>
                </a:solidFill>
                <a:latin typeface="+mn-lt"/>
                <a:ea typeface="+mn-ea"/>
                <a:cs typeface="+mn-cs"/>
              </a:defRPr>
            </a:lvl7pPr>
            <a:lvl8pPr marL="3812637" algn="l" defTabSz="1089325" rtl="0" eaLnBrk="1" latinLnBrk="0" hangingPunct="1">
              <a:defRPr kumimoji="1" sz="2100" kern="1200">
                <a:solidFill>
                  <a:schemeClr val="tx1"/>
                </a:solidFill>
                <a:latin typeface="+mn-lt"/>
                <a:ea typeface="+mn-ea"/>
                <a:cs typeface="+mn-cs"/>
              </a:defRPr>
            </a:lvl8pPr>
            <a:lvl9pPr marL="4357299" algn="l" defTabSz="1089325" rtl="0" eaLnBrk="1" latinLnBrk="0" hangingPunct="1">
              <a:defRPr kumimoji="1" sz="2100" kern="1200">
                <a:solidFill>
                  <a:schemeClr val="tx1"/>
                </a:solidFill>
                <a:latin typeface="+mn-lt"/>
                <a:ea typeface="+mn-ea"/>
                <a:cs typeface="+mn-cs"/>
              </a:defRPr>
            </a:lvl9pPr>
          </a:lstStyle>
          <a:p>
            <a:pPr algn="l"/>
            <a:r>
              <a:rPr lang="en-US" altLang="ja-JP" sz="750">
                <a:solidFill>
                  <a:sysClr val="windowText" lastClr="000000"/>
                </a:solidFill>
                <a:latin typeface="Meiryo UI" panose="020B0604030504040204" pitchFamily="50" charset="-128"/>
                <a:ea typeface="Meiryo UI" panose="020B0604030504040204" pitchFamily="50" charset="-128"/>
              </a:rPr>
              <a:t>Network &amp; System Technology Research &amp; Development Div. , TDL</a:t>
            </a:r>
            <a:endParaRPr lang="ja-JP" altLang="en-US" sz="750">
              <a:solidFill>
                <a:sysClr val="windowText" lastClr="000000"/>
              </a:solidFill>
              <a:latin typeface="Meiryo UI" panose="020B0604030504040204" pitchFamily="50" charset="-128"/>
              <a:ea typeface="Meiryo UI" panose="020B0604030504040204" pitchFamily="50" charset="-128"/>
            </a:endParaRPr>
          </a:p>
        </p:txBody>
      </p:sp>
      <p:sp>
        <p:nvSpPr>
          <p:cNvPr id="25" name="スライド番号プレースホルダー 4">
            <a:extLst>
              <a:ext uri="{FF2B5EF4-FFF2-40B4-BE49-F238E27FC236}">
                <a16:creationId xmlns:a16="http://schemas.microsoft.com/office/drawing/2014/main" id="{DD4D3B0A-E6A8-A44B-BF5D-A7249DEE8EA9}"/>
              </a:ext>
            </a:extLst>
          </p:cNvPr>
          <p:cNvSpPr txBox="1">
            <a:spLocks/>
          </p:cNvSpPr>
          <p:nvPr userDrawn="1"/>
        </p:nvSpPr>
        <p:spPr>
          <a:xfrm>
            <a:off x="1066372" y="6545014"/>
            <a:ext cx="216025" cy="197148"/>
          </a:xfrm>
          <a:prstGeom prst="rect">
            <a:avLst/>
          </a:prstGeom>
        </p:spPr>
        <p:txBody>
          <a:bodyPr lIns="0" tIns="0" rIns="0" bIns="0" anchor="ctr"/>
          <a:lstStyle>
            <a:defPPr>
              <a:defRPr lang="ja-JP"/>
            </a:defPPr>
            <a:lvl1pPr marL="0" algn="r" defTabSz="1089325" rtl="0" eaLnBrk="1" latinLnBrk="0" hangingPunct="1">
              <a:defRPr kumimoji="1" sz="900" b="0" kern="1200">
                <a:solidFill>
                  <a:srgbClr val="FFFFFF"/>
                </a:solidFill>
                <a:latin typeface="+mn-lt"/>
                <a:ea typeface="+mn-ea"/>
                <a:cs typeface="+mn-cs"/>
              </a:defRPr>
            </a:lvl1pPr>
            <a:lvl2pPr marL="544662" algn="l" defTabSz="1089325" rtl="0" eaLnBrk="1" latinLnBrk="0" hangingPunct="1">
              <a:defRPr kumimoji="1" sz="2100" kern="1200">
                <a:solidFill>
                  <a:schemeClr val="tx1"/>
                </a:solidFill>
                <a:latin typeface="+mn-lt"/>
                <a:ea typeface="+mn-ea"/>
                <a:cs typeface="+mn-cs"/>
              </a:defRPr>
            </a:lvl2pPr>
            <a:lvl3pPr marL="1089325" algn="l" defTabSz="1089325" rtl="0" eaLnBrk="1" latinLnBrk="0" hangingPunct="1">
              <a:defRPr kumimoji="1" sz="2100" kern="1200">
                <a:solidFill>
                  <a:schemeClr val="tx1"/>
                </a:solidFill>
                <a:latin typeface="+mn-lt"/>
                <a:ea typeface="+mn-ea"/>
                <a:cs typeface="+mn-cs"/>
              </a:defRPr>
            </a:lvl3pPr>
            <a:lvl4pPr marL="1633987" algn="l" defTabSz="1089325" rtl="0" eaLnBrk="1" latinLnBrk="0" hangingPunct="1">
              <a:defRPr kumimoji="1" sz="2100" kern="1200">
                <a:solidFill>
                  <a:schemeClr val="tx1"/>
                </a:solidFill>
                <a:latin typeface="+mn-lt"/>
                <a:ea typeface="+mn-ea"/>
                <a:cs typeface="+mn-cs"/>
              </a:defRPr>
            </a:lvl4pPr>
            <a:lvl5pPr marL="2178649" algn="l" defTabSz="1089325" rtl="0" eaLnBrk="1" latinLnBrk="0" hangingPunct="1">
              <a:defRPr kumimoji="1" sz="2100" kern="1200">
                <a:solidFill>
                  <a:schemeClr val="tx1"/>
                </a:solidFill>
                <a:latin typeface="+mn-lt"/>
                <a:ea typeface="+mn-ea"/>
                <a:cs typeface="+mn-cs"/>
              </a:defRPr>
            </a:lvl5pPr>
            <a:lvl6pPr marL="2723312" algn="l" defTabSz="1089325" rtl="0" eaLnBrk="1" latinLnBrk="0" hangingPunct="1">
              <a:defRPr kumimoji="1" sz="2100" kern="1200">
                <a:solidFill>
                  <a:schemeClr val="tx1"/>
                </a:solidFill>
                <a:latin typeface="+mn-lt"/>
                <a:ea typeface="+mn-ea"/>
                <a:cs typeface="+mn-cs"/>
              </a:defRPr>
            </a:lvl6pPr>
            <a:lvl7pPr marL="3267974" algn="l" defTabSz="1089325" rtl="0" eaLnBrk="1" latinLnBrk="0" hangingPunct="1">
              <a:defRPr kumimoji="1" sz="2100" kern="1200">
                <a:solidFill>
                  <a:schemeClr val="tx1"/>
                </a:solidFill>
                <a:latin typeface="+mn-lt"/>
                <a:ea typeface="+mn-ea"/>
                <a:cs typeface="+mn-cs"/>
              </a:defRPr>
            </a:lvl7pPr>
            <a:lvl8pPr marL="3812637" algn="l" defTabSz="1089325" rtl="0" eaLnBrk="1" latinLnBrk="0" hangingPunct="1">
              <a:defRPr kumimoji="1" sz="2100" kern="1200">
                <a:solidFill>
                  <a:schemeClr val="tx1"/>
                </a:solidFill>
                <a:latin typeface="+mn-lt"/>
                <a:ea typeface="+mn-ea"/>
                <a:cs typeface="+mn-cs"/>
              </a:defRPr>
            </a:lvl8pPr>
            <a:lvl9pPr marL="4357299" algn="l" defTabSz="1089325" rtl="0" eaLnBrk="1" latinLnBrk="0" hangingPunct="1">
              <a:defRPr kumimoji="1" sz="2100" kern="1200">
                <a:solidFill>
                  <a:schemeClr val="tx1"/>
                </a:solidFill>
                <a:latin typeface="+mn-lt"/>
                <a:ea typeface="+mn-ea"/>
                <a:cs typeface="+mn-cs"/>
              </a:defRPr>
            </a:lvl9pPr>
          </a:lstStyle>
          <a:p>
            <a:fld id="{E8DCCDAA-6D69-46E7-B759-71F91EA5148B}" type="slidenum">
              <a:rPr lang="ja-JP" altLang="en-US" sz="750" smtClean="0">
                <a:solidFill>
                  <a:sysClr val="windowText" lastClr="000000"/>
                </a:solidFill>
                <a:latin typeface="Meiryo UI" panose="020B0604030504040204" pitchFamily="50" charset="-128"/>
                <a:ea typeface="Meiryo UI" panose="020B0604030504040204" pitchFamily="50" charset="-128"/>
              </a:rPr>
              <a:pPr/>
              <a:t>‹#›</a:t>
            </a:fld>
            <a:endParaRPr lang="ja-JP" altLang="en-US" sz="750">
              <a:solidFill>
                <a:sysClr val="windowText" lastClr="000000"/>
              </a:solidFill>
              <a:latin typeface="Meiryo UI" panose="020B0604030504040204" pitchFamily="50" charset="-128"/>
              <a:ea typeface="Meiryo UI" panose="020B0604030504040204" pitchFamily="50" charset="-128"/>
            </a:endParaRPr>
          </a:p>
        </p:txBody>
      </p:sp>
      <p:pic>
        <p:nvPicPr>
          <p:cNvPr id="11" name="図 10" descr="アイコン&#10;&#10;自動的に生成された説明">
            <a:extLst>
              <a:ext uri="{FF2B5EF4-FFF2-40B4-BE49-F238E27FC236}">
                <a16:creationId xmlns:a16="http://schemas.microsoft.com/office/drawing/2014/main" id="{87D8A97E-7BFC-CE43-81F2-1FC64A099278}"/>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72466" y="6548220"/>
            <a:ext cx="699524" cy="190737"/>
          </a:xfrm>
          <a:prstGeom prst="rect">
            <a:avLst/>
          </a:prstGeom>
        </p:spPr>
      </p:pic>
      <p:sp>
        <p:nvSpPr>
          <p:cNvPr id="10" name="タイトル 1">
            <a:extLst>
              <a:ext uri="{FF2B5EF4-FFF2-40B4-BE49-F238E27FC236}">
                <a16:creationId xmlns:a16="http://schemas.microsoft.com/office/drawing/2014/main" id="{D8F65021-64CA-4F3D-B70B-96ECE9376F11}"/>
              </a:ext>
            </a:extLst>
          </p:cNvPr>
          <p:cNvSpPr>
            <a:spLocks noGrp="1"/>
          </p:cNvSpPr>
          <p:nvPr>
            <p:ph type="title" hasCustomPrompt="1"/>
          </p:nvPr>
        </p:nvSpPr>
        <p:spPr bwMode="gray">
          <a:xfrm>
            <a:off x="176585" y="134910"/>
            <a:ext cx="7641000" cy="468000"/>
          </a:xfrm>
          <a:prstGeom prst="rect">
            <a:avLst/>
          </a:prstGeom>
        </p:spPr>
        <p:txBody>
          <a:bodyPr lIns="0" tIns="0" rIns="0" bIns="0" anchor="ctr" anchorCtr="0">
            <a:noAutofit/>
          </a:bodyPr>
          <a:lstStyle>
            <a:lvl1pPr algn="l">
              <a:defRPr sz="2400" b="1" baseline="0">
                <a:solidFill>
                  <a:schemeClr val="tx1"/>
                </a:solidFill>
                <a:latin typeface="Meiryo UI" panose="020B0604030504040204" pitchFamily="50" charset="-128"/>
                <a:ea typeface="Meiryo UI" panose="020B0604030504040204" pitchFamily="50" charset="-128"/>
              </a:defRPr>
            </a:lvl1pPr>
          </a:lstStyle>
          <a:p>
            <a:r>
              <a:rPr lang="ja-JP" altLang="en-US"/>
              <a:t>タイトル</a:t>
            </a:r>
            <a:r>
              <a:rPr lang="en-US" altLang="ja-JP"/>
              <a:t>/ Title</a:t>
            </a:r>
            <a:endParaRPr lang="ja-JP" altLang="en-US"/>
          </a:p>
        </p:txBody>
      </p:sp>
      <p:sp>
        <p:nvSpPr>
          <p:cNvPr id="12" name="コンテンツ プレースホルダ 6">
            <a:extLst>
              <a:ext uri="{FF2B5EF4-FFF2-40B4-BE49-F238E27FC236}">
                <a16:creationId xmlns:a16="http://schemas.microsoft.com/office/drawing/2014/main" id="{095BCBA5-36D2-4D96-A8F2-33E803430EE7}"/>
              </a:ext>
            </a:extLst>
          </p:cNvPr>
          <p:cNvSpPr>
            <a:spLocks noGrp="1"/>
          </p:cNvSpPr>
          <p:nvPr>
            <p:ph sz="quarter" idx="13" hasCustomPrompt="1"/>
          </p:nvPr>
        </p:nvSpPr>
        <p:spPr bwMode="gray">
          <a:xfrm>
            <a:off x="486540" y="744991"/>
            <a:ext cx="8194681" cy="5589993"/>
          </a:xfrm>
          <a:prstGeom prst="rect">
            <a:avLst/>
          </a:prstGeom>
        </p:spPr>
        <p:txBody>
          <a:bodyPr lIns="0" tIns="0" rIns="0" bIns="0"/>
          <a:lstStyle>
            <a:lvl1pPr marL="257175" indent="-257175">
              <a:lnSpc>
                <a:spcPct val="100000"/>
              </a:lnSpc>
              <a:spcBef>
                <a:spcPts val="0"/>
              </a:spcBef>
              <a:buFont typeface="Arial" panose="020B0604020202020204" pitchFamily="34" charset="0"/>
              <a:buChar char="•"/>
              <a:defRPr sz="1800" b="1" u="none" baseline="0">
                <a:solidFill>
                  <a:schemeClr val="tx1"/>
                </a:solidFill>
                <a:latin typeface="Meiryo UI" panose="020B0604030504040204" pitchFamily="50" charset="-128"/>
                <a:ea typeface="Meiryo UI" panose="020B0604030504040204" pitchFamily="50" charset="-128"/>
              </a:defRPr>
            </a:lvl1pPr>
            <a:lvl2pPr marL="600075" indent="-257175">
              <a:lnSpc>
                <a:spcPct val="100000"/>
              </a:lnSpc>
              <a:spcBef>
                <a:spcPts val="0"/>
              </a:spcBef>
              <a:buFont typeface="Arial" panose="020B0604020202020204" pitchFamily="34" charset="0"/>
              <a:buChar char="•"/>
              <a:defRPr sz="1800" b="0" baseline="0">
                <a:solidFill>
                  <a:schemeClr val="tx1"/>
                </a:solidFill>
                <a:latin typeface="Meiryo UI" panose="020B0604030504040204" pitchFamily="50" charset="-128"/>
                <a:ea typeface="Meiryo UI" panose="020B0604030504040204" pitchFamily="50" charset="-128"/>
              </a:defRPr>
            </a:lvl2pPr>
            <a:lvl3pPr marL="942975" indent="-257175">
              <a:lnSpc>
                <a:spcPct val="100000"/>
              </a:lnSpc>
              <a:spcBef>
                <a:spcPts val="0"/>
              </a:spcBef>
              <a:buFont typeface="Arial" panose="020B0604020202020204" pitchFamily="34" charset="0"/>
              <a:buChar char="•"/>
              <a:defRPr sz="1500" b="0" baseline="0">
                <a:solidFill>
                  <a:schemeClr val="tx1"/>
                </a:solidFill>
                <a:latin typeface="Meiryo UI" panose="020B0604030504040204" pitchFamily="50" charset="-128"/>
                <a:ea typeface="Meiryo UI" panose="020B0604030504040204" pitchFamily="50" charset="-128"/>
              </a:defRPr>
            </a:lvl3pPr>
            <a:lvl4pPr marL="1243013" indent="-214313">
              <a:lnSpc>
                <a:spcPct val="100000"/>
              </a:lnSpc>
              <a:spcBef>
                <a:spcPts val="0"/>
              </a:spcBef>
              <a:buFont typeface="Arial" panose="020B0604020202020204" pitchFamily="34" charset="0"/>
              <a:buChar char="•"/>
              <a:defRPr sz="1350" b="0" baseline="0">
                <a:solidFill>
                  <a:schemeClr val="tx1"/>
                </a:solidFill>
                <a:latin typeface="Meiryo UI" panose="020B0604030504040204" pitchFamily="50" charset="-128"/>
                <a:ea typeface="Meiryo UI" panose="020B0604030504040204" pitchFamily="50" charset="-128"/>
              </a:defRPr>
            </a:lvl4pPr>
            <a:lvl5pPr marL="1127716" indent="0">
              <a:buNone/>
              <a:defRPr sz="828">
                <a:solidFill>
                  <a:schemeClr val="tx1"/>
                </a:solidFill>
                <a:latin typeface="Meiryo UI" panose="020B0604030504040204" pitchFamily="50" charset="-128"/>
                <a:ea typeface="Meiryo UI" panose="020B0604030504040204" pitchFamily="50" charset="-128"/>
              </a:defRPr>
            </a:lvl5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endParaRPr lang="en-US" altLang="ja-JP"/>
          </a:p>
        </p:txBody>
      </p:sp>
      <p:pic>
        <p:nvPicPr>
          <p:cNvPr id="2" name="図 1">
            <a:extLst>
              <a:ext uri="{FF2B5EF4-FFF2-40B4-BE49-F238E27FC236}">
                <a16:creationId xmlns:a16="http://schemas.microsoft.com/office/drawing/2014/main" id="{D4FD91AA-25F7-A686-7711-299CF4E254C2}"/>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173459" y="6425284"/>
            <a:ext cx="970541" cy="432717"/>
          </a:xfrm>
          <a:prstGeom prst="rect">
            <a:avLst/>
          </a:prstGeom>
        </p:spPr>
      </p:pic>
    </p:spTree>
    <p:extLst>
      <p:ext uri="{BB962C8B-B14F-4D97-AF65-F5344CB8AC3E}">
        <p14:creationId xmlns:p14="http://schemas.microsoft.com/office/powerpoint/2010/main" val="2853962581"/>
      </p:ext>
    </p:extLst>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342900" indent="0" algn="ctr">
              <a:buNone/>
              <a:defRPr/>
            </a:lvl2pPr>
            <a:lvl3pPr marL="685800" indent="0" algn="ctr">
              <a:buNone/>
              <a:defRPr/>
            </a:lvl3pPr>
            <a:lvl4pPr marL="1028700" indent="0" algn="ctr">
              <a:buNone/>
              <a:defRPr/>
            </a:lvl4pPr>
            <a:lvl5pPr marL="1371600" indent="0" algn="ctr">
              <a:buNone/>
              <a:defRPr/>
            </a:lvl5pPr>
            <a:lvl6pPr marL="1714500" indent="0" algn="ctr">
              <a:buNone/>
              <a:defRPr/>
            </a:lvl6pPr>
            <a:lvl7pPr marL="2057400" indent="0" algn="ctr">
              <a:buNone/>
              <a:defRPr/>
            </a:lvl7pPr>
            <a:lvl8pPr marL="2400300" indent="0" algn="ctr">
              <a:buNone/>
              <a:defRPr/>
            </a:lvl8pPr>
            <a:lvl9pPr marL="2743200" indent="0" algn="ctr">
              <a:buNone/>
              <a:defRPr/>
            </a:lvl9pPr>
          </a:lstStyle>
          <a:p>
            <a:r>
              <a:rPr lang="en-US"/>
              <a:t>Click to edit Master subtitle style</a:t>
            </a:r>
          </a:p>
        </p:txBody>
      </p:sp>
      <p:sp>
        <p:nvSpPr>
          <p:cNvPr id="6" name="Rectangle 6"/>
          <p:cNvSpPr>
            <a:spLocks noGrp="1" noChangeArrowheads="1"/>
          </p:cNvSpPr>
          <p:nvPr>
            <p:ph type="sldNum" sz="quarter" idx="12"/>
          </p:nvPr>
        </p:nvSpPr>
        <p:spPr/>
        <p:txBody>
          <a:bodyPr/>
          <a:lstStyle>
            <a:lvl1pPr>
              <a:defRPr/>
            </a:lvl1pPr>
          </a:lstStyle>
          <a:p>
            <a:pPr>
              <a:defRPr/>
            </a:pPr>
            <a:r>
              <a:rPr lang="en-US"/>
              <a:t>Slide </a:t>
            </a:r>
            <a:fld id="{80743412-9668-4686-B109-E3B2457EFEE3}" type="slidenum">
              <a:rPr lang="en-US"/>
              <a:t>‹#›</a:t>
            </a:fld>
            <a:endParaRPr lang="en-US"/>
          </a:p>
        </p:txBody>
      </p:sp>
      <p:sp>
        <p:nvSpPr>
          <p:cNvPr id="7" name="Rectangle 5"/>
          <p:cNvSpPr>
            <a:spLocks noGrp="1" noChangeArrowheads="1"/>
          </p:cNvSpPr>
          <p:nvPr>
            <p:ph type="ftr" sz="quarter" idx="11"/>
          </p:nvPr>
        </p:nvSpPr>
        <p:spPr>
          <a:xfrm>
            <a:off x="5794847" y="6481446"/>
            <a:ext cx="2706959" cy="369332"/>
          </a:xfrm>
        </p:spPr>
        <p:txBody>
          <a:bodyPr/>
          <a:lstStyle>
            <a:lvl1pPr>
              <a:defRPr/>
            </a:lvl1pPr>
          </a:lstStyle>
          <a:p>
            <a:pPr>
              <a:defRPr/>
            </a:pPr>
            <a:r>
              <a:rPr lang="en-US"/>
              <a:t>Jay Yang, et al. (ZTE)</a:t>
            </a:r>
          </a:p>
        </p:txBody>
      </p:sp>
    </p:spTree>
    <p:extLst>
      <p:ext uri="{BB962C8B-B14F-4D97-AF65-F5344CB8AC3E}">
        <p14:creationId xmlns:p14="http://schemas.microsoft.com/office/powerpoint/2010/main" val="25022007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6"/>
          <p:cNvSpPr>
            <a:spLocks noGrp="1" noChangeArrowheads="1"/>
          </p:cNvSpPr>
          <p:nvPr>
            <p:ph type="sldNum" sz="quarter" idx="12"/>
          </p:nvPr>
        </p:nvSpPr>
        <p:spPr/>
        <p:txBody>
          <a:bodyPr/>
          <a:lstStyle>
            <a:lvl1pPr>
              <a:defRPr/>
            </a:lvl1pPr>
          </a:lstStyle>
          <a:p>
            <a:pPr>
              <a:defRPr/>
            </a:pPr>
            <a:r>
              <a:rPr lang="en-US"/>
              <a:t>Slide </a:t>
            </a:r>
            <a:fld id="{C1789BC7-C074-42CC-ADF8-5107DF6BD1C1}" type="slidenum">
              <a:rPr lang="en-US"/>
              <a:t>‹#›</a:t>
            </a:fld>
            <a:endParaRPr lang="en-US"/>
          </a:p>
        </p:txBody>
      </p:sp>
      <p:sp>
        <p:nvSpPr>
          <p:cNvPr id="7" name="Rectangle 5"/>
          <p:cNvSpPr>
            <a:spLocks noGrp="1" noChangeArrowheads="1"/>
          </p:cNvSpPr>
          <p:nvPr>
            <p:ph type="ftr" sz="quarter" idx="11"/>
          </p:nvPr>
        </p:nvSpPr>
        <p:spPr>
          <a:xfrm>
            <a:off x="5794847" y="6481446"/>
            <a:ext cx="2706959" cy="369332"/>
          </a:xfrm>
        </p:spPr>
        <p:txBody>
          <a:bodyPr/>
          <a:lstStyle>
            <a:lvl1pPr>
              <a:defRPr/>
            </a:lvl1pPr>
          </a:lstStyle>
          <a:p>
            <a:pPr>
              <a:defRPr/>
            </a:pPr>
            <a:r>
              <a:rPr lang="en-US"/>
              <a:t>Jay Yang, et al. (ZTE)</a:t>
            </a:r>
          </a:p>
        </p:txBody>
      </p:sp>
    </p:spTree>
    <p:extLst>
      <p:ext uri="{BB962C8B-B14F-4D97-AF65-F5344CB8AC3E}">
        <p14:creationId xmlns:p14="http://schemas.microsoft.com/office/powerpoint/2010/main" val="39314924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3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a:r>
              <a:rPr lang="en-US"/>
              <a:t>Click to edit Master text styles</a:t>
            </a:r>
          </a:p>
        </p:txBody>
      </p:sp>
      <p:sp>
        <p:nvSpPr>
          <p:cNvPr id="6" name="Rectangle 6"/>
          <p:cNvSpPr>
            <a:spLocks noGrp="1" noChangeArrowheads="1"/>
          </p:cNvSpPr>
          <p:nvPr>
            <p:ph type="sldNum" sz="quarter" idx="12"/>
          </p:nvPr>
        </p:nvSpPr>
        <p:spPr/>
        <p:txBody>
          <a:bodyPr/>
          <a:lstStyle>
            <a:lvl1pPr>
              <a:defRPr/>
            </a:lvl1pPr>
          </a:lstStyle>
          <a:p>
            <a:pPr>
              <a:defRPr/>
            </a:pPr>
            <a:r>
              <a:rPr lang="en-US"/>
              <a:t>Slide </a:t>
            </a:r>
            <a:fld id="{F652A146-6F07-41EF-8958-F5CF356A0B78}" type="slidenum">
              <a:rPr lang="en-US"/>
              <a:t>‹#›</a:t>
            </a:fld>
            <a:endParaRPr lang="en-US"/>
          </a:p>
        </p:txBody>
      </p:sp>
      <p:sp>
        <p:nvSpPr>
          <p:cNvPr id="7" name="Rectangle 5"/>
          <p:cNvSpPr>
            <a:spLocks noGrp="1" noChangeArrowheads="1"/>
          </p:cNvSpPr>
          <p:nvPr>
            <p:ph type="ftr" sz="quarter" idx="11"/>
          </p:nvPr>
        </p:nvSpPr>
        <p:spPr>
          <a:xfrm>
            <a:off x="5794847" y="6481446"/>
            <a:ext cx="2706959" cy="369332"/>
          </a:xfrm>
        </p:spPr>
        <p:txBody>
          <a:bodyPr/>
          <a:lstStyle>
            <a:lvl1pPr>
              <a:defRPr/>
            </a:lvl1pPr>
          </a:lstStyle>
          <a:p>
            <a:pPr>
              <a:defRPr/>
            </a:pPr>
            <a:r>
              <a:rPr lang="en-US"/>
              <a:t>Jay Yang, et al. (ZTE)</a:t>
            </a:r>
          </a:p>
        </p:txBody>
      </p:sp>
    </p:spTree>
    <p:extLst>
      <p:ext uri="{BB962C8B-B14F-4D97-AF65-F5344CB8AC3E}">
        <p14:creationId xmlns:p14="http://schemas.microsoft.com/office/powerpoint/2010/main" val="27796383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981200"/>
            <a:ext cx="3810000" cy="4114800"/>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3810000" cy="4114800"/>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a:spLocks noGrp="1" noChangeArrowheads="1"/>
          </p:cNvSpPr>
          <p:nvPr>
            <p:ph type="sldNum" sz="quarter" idx="12"/>
          </p:nvPr>
        </p:nvSpPr>
        <p:spPr/>
        <p:txBody>
          <a:bodyPr/>
          <a:lstStyle>
            <a:lvl1pPr>
              <a:defRPr/>
            </a:lvl1pPr>
          </a:lstStyle>
          <a:p>
            <a:pPr>
              <a:defRPr/>
            </a:pPr>
            <a:r>
              <a:rPr lang="en-US"/>
              <a:t>Slide </a:t>
            </a:r>
            <a:fld id="{9B3AFDE4-E638-42C0-A68B-50C601C7C88B}" type="slidenum">
              <a:rPr lang="en-US"/>
              <a:t>‹#›</a:t>
            </a:fld>
            <a:endParaRPr lang="en-US"/>
          </a:p>
        </p:txBody>
      </p:sp>
      <p:sp>
        <p:nvSpPr>
          <p:cNvPr id="8" name="Rectangle 5"/>
          <p:cNvSpPr>
            <a:spLocks noGrp="1" noChangeArrowheads="1"/>
          </p:cNvSpPr>
          <p:nvPr>
            <p:ph type="ftr" sz="quarter" idx="11"/>
          </p:nvPr>
        </p:nvSpPr>
        <p:spPr>
          <a:xfrm>
            <a:off x="5794847" y="6481446"/>
            <a:ext cx="2706959" cy="369332"/>
          </a:xfrm>
        </p:spPr>
        <p:txBody>
          <a:bodyPr/>
          <a:lstStyle>
            <a:lvl1pPr>
              <a:defRPr/>
            </a:lvl1pPr>
          </a:lstStyle>
          <a:p>
            <a:pPr>
              <a:defRPr/>
            </a:pPr>
            <a:r>
              <a:rPr lang="en-US"/>
              <a:t>Jay Yang, et al. (ZTE)</a:t>
            </a:r>
          </a:p>
        </p:txBody>
      </p:sp>
    </p:spTree>
    <p:extLst>
      <p:ext uri="{BB962C8B-B14F-4D97-AF65-F5344CB8AC3E}">
        <p14:creationId xmlns:p14="http://schemas.microsoft.com/office/powerpoint/2010/main" val="425956263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Rectangle 6"/>
          <p:cNvSpPr>
            <a:spLocks noGrp="1" noChangeArrowheads="1"/>
          </p:cNvSpPr>
          <p:nvPr>
            <p:ph type="sldNum" sz="quarter" idx="12"/>
          </p:nvPr>
        </p:nvSpPr>
        <p:spPr/>
        <p:txBody>
          <a:bodyPr/>
          <a:lstStyle>
            <a:lvl1pPr>
              <a:defRPr/>
            </a:lvl1pPr>
          </a:lstStyle>
          <a:p>
            <a:pPr>
              <a:defRPr/>
            </a:pPr>
            <a:r>
              <a:rPr lang="en-US"/>
              <a:t>Slide </a:t>
            </a:r>
            <a:fld id="{47F62F27-0EC7-4D1C-8A98-B521A5C1B642}" type="slidenum">
              <a:rPr lang="en-US"/>
              <a:t>‹#›</a:t>
            </a:fld>
            <a:endParaRPr lang="en-US"/>
          </a:p>
        </p:txBody>
      </p:sp>
      <p:sp>
        <p:nvSpPr>
          <p:cNvPr id="10" name="Rectangle 5"/>
          <p:cNvSpPr>
            <a:spLocks noGrp="1" noChangeArrowheads="1"/>
          </p:cNvSpPr>
          <p:nvPr>
            <p:ph type="ftr" sz="quarter" idx="11"/>
          </p:nvPr>
        </p:nvSpPr>
        <p:spPr>
          <a:xfrm>
            <a:off x="5794847" y="6481446"/>
            <a:ext cx="2706959" cy="369332"/>
          </a:xfrm>
        </p:spPr>
        <p:txBody>
          <a:bodyPr/>
          <a:lstStyle>
            <a:lvl1pPr>
              <a:defRPr/>
            </a:lvl1pPr>
          </a:lstStyle>
          <a:p>
            <a:pPr>
              <a:defRPr/>
            </a:pPr>
            <a:r>
              <a:rPr lang="en-US"/>
              <a:t>Jay Yang, et al. (ZTE)</a:t>
            </a:r>
          </a:p>
        </p:txBody>
      </p:sp>
    </p:spTree>
    <p:extLst>
      <p:ext uri="{BB962C8B-B14F-4D97-AF65-F5344CB8AC3E}">
        <p14:creationId xmlns:p14="http://schemas.microsoft.com/office/powerpoint/2010/main" val="9499642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Rectangle 6"/>
          <p:cNvSpPr>
            <a:spLocks noGrp="1" noChangeArrowheads="1"/>
          </p:cNvSpPr>
          <p:nvPr>
            <p:ph type="sldNum" sz="quarter" idx="12"/>
          </p:nvPr>
        </p:nvSpPr>
        <p:spPr/>
        <p:txBody>
          <a:bodyPr/>
          <a:lstStyle>
            <a:lvl1pPr>
              <a:defRPr/>
            </a:lvl1pPr>
          </a:lstStyle>
          <a:p>
            <a:pPr>
              <a:defRPr/>
            </a:pPr>
            <a:r>
              <a:rPr lang="en-US"/>
              <a:t>Slide </a:t>
            </a:r>
            <a:fld id="{C69D9E18-8FC9-4D6F-9D47-7F236DA35C33}" type="slidenum">
              <a:rPr lang="en-US"/>
              <a:t>‹#›</a:t>
            </a:fld>
            <a:endParaRPr lang="en-US"/>
          </a:p>
        </p:txBody>
      </p:sp>
      <p:sp>
        <p:nvSpPr>
          <p:cNvPr id="6" name="Rectangle 5"/>
          <p:cNvSpPr>
            <a:spLocks noGrp="1" noChangeArrowheads="1"/>
          </p:cNvSpPr>
          <p:nvPr>
            <p:ph type="ftr" sz="quarter" idx="11"/>
          </p:nvPr>
        </p:nvSpPr>
        <p:spPr>
          <a:xfrm>
            <a:off x="5794847" y="6481446"/>
            <a:ext cx="2706959" cy="369332"/>
          </a:xfrm>
        </p:spPr>
        <p:txBody>
          <a:bodyPr/>
          <a:lstStyle>
            <a:lvl1pPr>
              <a:defRPr/>
            </a:lvl1pPr>
          </a:lstStyle>
          <a:p>
            <a:pPr>
              <a:defRPr/>
            </a:pPr>
            <a:r>
              <a:rPr lang="en-US"/>
              <a:t>Jay Yang, et al. (ZTE)</a:t>
            </a:r>
          </a:p>
        </p:txBody>
      </p:sp>
    </p:spTree>
    <p:extLst>
      <p:ext uri="{BB962C8B-B14F-4D97-AF65-F5344CB8AC3E}">
        <p14:creationId xmlns:p14="http://schemas.microsoft.com/office/powerpoint/2010/main" val="380537149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Rectangle 6"/>
          <p:cNvSpPr>
            <a:spLocks noGrp="1" noChangeArrowheads="1"/>
          </p:cNvSpPr>
          <p:nvPr>
            <p:ph type="sldNum" sz="quarter" idx="12"/>
          </p:nvPr>
        </p:nvSpPr>
        <p:spPr/>
        <p:txBody>
          <a:bodyPr/>
          <a:lstStyle>
            <a:lvl1pPr>
              <a:defRPr/>
            </a:lvl1pPr>
          </a:lstStyle>
          <a:p>
            <a:pPr>
              <a:defRPr/>
            </a:pPr>
            <a:r>
              <a:rPr lang="en-US"/>
              <a:t>Slide </a:t>
            </a:r>
            <a:fld id="{4A8CB34A-F2D3-4F3B-AD27-33B98B268C82}" type="slidenum">
              <a:rPr lang="en-US"/>
              <a:t>‹#›</a:t>
            </a:fld>
            <a:endParaRPr lang="en-US"/>
          </a:p>
        </p:txBody>
      </p:sp>
      <p:sp>
        <p:nvSpPr>
          <p:cNvPr id="5" name="Rectangle 5"/>
          <p:cNvSpPr>
            <a:spLocks noGrp="1" noChangeArrowheads="1"/>
          </p:cNvSpPr>
          <p:nvPr>
            <p:ph type="ftr" sz="quarter" idx="11"/>
          </p:nvPr>
        </p:nvSpPr>
        <p:spPr>
          <a:xfrm>
            <a:off x="5794847" y="6481446"/>
            <a:ext cx="2706959" cy="369332"/>
          </a:xfrm>
        </p:spPr>
        <p:txBody>
          <a:bodyPr/>
          <a:lstStyle>
            <a:lvl1pPr>
              <a:defRPr/>
            </a:lvl1pPr>
          </a:lstStyle>
          <a:p>
            <a:pPr>
              <a:defRPr/>
            </a:pPr>
            <a:r>
              <a:rPr lang="en-US"/>
              <a:t>Jay Yang, et al. (ZTE)</a:t>
            </a:r>
          </a:p>
        </p:txBody>
      </p:sp>
    </p:spTree>
    <p:extLst>
      <p:ext uri="{BB962C8B-B14F-4D97-AF65-F5344CB8AC3E}">
        <p14:creationId xmlns:p14="http://schemas.microsoft.com/office/powerpoint/2010/main" val="274455079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1500" b="1"/>
            </a:lvl1pPr>
          </a:lstStyle>
          <a:p>
            <a:r>
              <a:rPr lang="en-US"/>
              <a:t>Click to edit Master title style</a:t>
            </a:r>
          </a:p>
        </p:txBody>
      </p:sp>
      <p:sp>
        <p:nvSpPr>
          <p:cNvPr id="3" name="Content Placeholder 2"/>
          <p:cNvSpPr>
            <a:spLocks noGrp="1"/>
          </p:cNvSpPr>
          <p:nvPr>
            <p:ph idx="1"/>
          </p:nvPr>
        </p:nvSpPr>
        <p:spPr>
          <a:xfrm>
            <a:off x="3575050" y="273052"/>
            <a:ext cx="5111750"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7" name="Rectangle 6"/>
          <p:cNvSpPr>
            <a:spLocks noGrp="1" noChangeArrowheads="1"/>
          </p:cNvSpPr>
          <p:nvPr>
            <p:ph type="sldNum" sz="quarter" idx="12"/>
          </p:nvPr>
        </p:nvSpPr>
        <p:spPr/>
        <p:txBody>
          <a:bodyPr/>
          <a:lstStyle>
            <a:lvl1pPr>
              <a:defRPr/>
            </a:lvl1pPr>
          </a:lstStyle>
          <a:p>
            <a:pPr>
              <a:defRPr/>
            </a:pPr>
            <a:r>
              <a:rPr lang="en-US"/>
              <a:t>Slide </a:t>
            </a:r>
            <a:fld id="{6842823D-4EFD-4122-8A9F-C6D9274A89D2}" type="slidenum">
              <a:rPr lang="en-US"/>
              <a:t>‹#›</a:t>
            </a:fld>
            <a:endParaRPr lang="en-US"/>
          </a:p>
        </p:txBody>
      </p:sp>
      <p:sp>
        <p:nvSpPr>
          <p:cNvPr id="8" name="Rectangle 5"/>
          <p:cNvSpPr>
            <a:spLocks noGrp="1" noChangeArrowheads="1"/>
          </p:cNvSpPr>
          <p:nvPr>
            <p:ph type="ftr" sz="quarter" idx="11"/>
          </p:nvPr>
        </p:nvSpPr>
        <p:spPr>
          <a:xfrm>
            <a:off x="5794847" y="6481446"/>
            <a:ext cx="2706959" cy="369332"/>
          </a:xfrm>
        </p:spPr>
        <p:txBody>
          <a:bodyPr/>
          <a:lstStyle>
            <a:lvl1pPr>
              <a:defRPr/>
            </a:lvl1pPr>
          </a:lstStyle>
          <a:p>
            <a:pPr>
              <a:defRPr/>
            </a:pPr>
            <a:r>
              <a:rPr lang="en-US"/>
              <a:t>Jay Yang, et al. (ZTE)</a:t>
            </a:r>
          </a:p>
        </p:txBody>
      </p:sp>
    </p:spTree>
    <p:extLst>
      <p:ext uri="{BB962C8B-B14F-4D97-AF65-F5344CB8AC3E}">
        <p14:creationId xmlns:p14="http://schemas.microsoft.com/office/powerpoint/2010/main" val="20896538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GB"/>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GB"/>
          </a:p>
        </p:txBody>
      </p:sp>
      <p:sp>
        <p:nvSpPr>
          <p:cNvPr id="6" name="Slide Number Placeholder 5"/>
          <p:cNvSpPr>
            <a:spLocks noGrp="1"/>
          </p:cNvSpPr>
          <p:nvPr>
            <p:ph type="sldNum" idx="12"/>
          </p:nvPr>
        </p:nvSpPr>
        <p:spPr/>
        <p:txBody>
          <a:bodyPr/>
          <a:lstStyle>
            <a:lvl1pPr>
              <a:defRPr/>
            </a:lvl1pPr>
          </a:lstStyle>
          <a:p>
            <a:r>
              <a:rPr lang="en-GB"/>
              <a:t>Slide </a:t>
            </a:r>
            <a:fld id="{440F5867-744E-4AA6-B0ED-4C44D2DFBB7B}" type="slidenum">
              <a:rPr lang="en-GB"/>
              <a:pPr/>
              <a:t>‹#›</a:t>
            </a:fld>
            <a:endParaRPr lang="en-GB"/>
          </a:p>
        </p:txBody>
      </p:sp>
      <p:sp>
        <p:nvSpPr>
          <p:cNvPr id="11" name="Rectangle 4"/>
          <p:cNvSpPr>
            <a:spLocks noGrp="1" noChangeArrowheads="1"/>
          </p:cNvSpPr>
          <p:nvPr>
            <p:ph type="ftr" idx="14"/>
          </p:nvPr>
        </p:nvSpPr>
        <p:spPr bwMode="auto">
          <a:xfrm>
            <a:off x="5357818" y="6475413"/>
            <a:ext cx="3184520"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it-IT"/>
              <a:t>Ryuichi Hirata(Sony Corporation), et. al.,</a:t>
            </a:r>
            <a:endParaRPr lang="en-GB"/>
          </a:p>
        </p:txBody>
      </p:sp>
      <p:sp>
        <p:nvSpPr>
          <p:cNvPr id="12" name="Rectangle 3"/>
          <p:cNvSpPr>
            <a:spLocks noGrp="1" noChangeArrowheads="1"/>
          </p:cNvSpPr>
          <p:nvPr>
            <p:ph type="dt" idx="15"/>
          </p:nvPr>
        </p:nvSpPr>
        <p:spPr bwMode="auto">
          <a:xfrm>
            <a:off x="696912" y="333375"/>
            <a:ext cx="1874823"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r>
              <a:rPr lang="en-US" altLang="ja-JP" dirty="0"/>
              <a:t>September 2025</a:t>
            </a:r>
            <a:endParaRPr lang="en-GB" altLang="ja-JP"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15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7" name="Rectangle 6"/>
          <p:cNvSpPr>
            <a:spLocks noGrp="1" noChangeArrowheads="1"/>
          </p:cNvSpPr>
          <p:nvPr>
            <p:ph type="sldNum" sz="quarter" idx="12"/>
          </p:nvPr>
        </p:nvSpPr>
        <p:spPr/>
        <p:txBody>
          <a:bodyPr/>
          <a:lstStyle>
            <a:lvl1pPr>
              <a:defRPr/>
            </a:lvl1pPr>
          </a:lstStyle>
          <a:p>
            <a:pPr>
              <a:defRPr/>
            </a:pPr>
            <a:r>
              <a:rPr lang="en-US"/>
              <a:t>Slide </a:t>
            </a:r>
            <a:fld id="{41079F9C-5C87-45BF-8450-007BCEAE6FD6}" type="slidenum">
              <a:rPr lang="en-US"/>
              <a:t>‹#›</a:t>
            </a:fld>
            <a:endParaRPr lang="en-US"/>
          </a:p>
        </p:txBody>
      </p:sp>
      <p:sp>
        <p:nvSpPr>
          <p:cNvPr id="8" name="Rectangle 5"/>
          <p:cNvSpPr>
            <a:spLocks noGrp="1" noChangeArrowheads="1"/>
          </p:cNvSpPr>
          <p:nvPr>
            <p:ph type="ftr" sz="quarter" idx="11"/>
          </p:nvPr>
        </p:nvSpPr>
        <p:spPr>
          <a:xfrm>
            <a:off x="5794847" y="6481446"/>
            <a:ext cx="2706959" cy="369332"/>
          </a:xfrm>
        </p:spPr>
        <p:txBody>
          <a:bodyPr/>
          <a:lstStyle>
            <a:lvl1pPr>
              <a:defRPr/>
            </a:lvl1pPr>
          </a:lstStyle>
          <a:p>
            <a:pPr>
              <a:defRPr/>
            </a:pPr>
            <a:r>
              <a:rPr lang="en-US"/>
              <a:t>Jay Yang, et al. (ZTE)</a:t>
            </a:r>
          </a:p>
        </p:txBody>
      </p:sp>
    </p:spTree>
    <p:extLst>
      <p:ext uri="{BB962C8B-B14F-4D97-AF65-F5344CB8AC3E}">
        <p14:creationId xmlns:p14="http://schemas.microsoft.com/office/powerpoint/2010/main" val="89464877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6"/>
          <p:cNvSpPr>
            <a:spLocks noGrp="1" noChangeArrowheads="1"/>
          </p:cNvSpPr>
          <p:nvPr>
            <p:ph type="sldNum" sz="quarter" idx="12"/>
          </p:nvPr>
        </p:nvSpPr>
        <p:spPr/>
        <p:txBody>
          <a:bodyPr/>
          <a:lstStyle>
            <a:lvl1pPr>
              <a:defRPr/>
            </a:lvl1pPr>
          </a:lstStyle>
          <a:p>
            <a:pPr>
              <a:defRPr/>
            </a:pPr>
            <a:r>
              <a:rPr lang="en-US"/>
              <a:t>Slide </a:t>
            </a:r>
            <a:fld id="{CDC9B8F1-287D-4B8B-8904-2261870F7D4F}" type="slidenum">
              <a:rPr lang="en-US"/>
              <a:t>‹#›</a:t>
            </a:fld>
            <a:endParaRPr lang="en-US"/>
          </a:p>
        </p:txBody>
      </p:sp>
      <p:sp>
        <p:nvSpPr>
          <p:cNvPr id="7" name="Rectangle 5"/>
          <p:cNvSpPr>
            <a:spLocks noGrp="1" noChangeArrowheads="1"/>
          </p:cNvSpPr>
          <p:nvPr>
            <p:ph type="ftr" sz="quarter" idx="11"/>
          </p:nvPr>
        </p:nvSpPr>
        <p:spPr>
          <a:xfrm>
            <a:off x="5794847" y="6481446"/>
            <a:ext cx="2706959" cy="369332"/>
          </a:xfrm>
        </p:spPr>
        <p:txBody>
          <a:bodyPr/>
          <a:lstStyle>
            <a:lvl1pPr>
              <a:defRPr/>
            </a:lvl1pPr>
          </a:lstStyle>
          <a:p>
            <a:pPr>
              <a:defRPr/>
            </a:pPr>
            <a:r>
              <a:rPr lang="en-US"/>
              <a:t>Jay Yang, et al. (ZTE)</a:t>
            </a:r>
          </a:p>
        </p:txBody>
      </p:sp>
    </p:spTree>
    <p:extLst>
      <p:ext uri="{BB962C8B-B14F-4D97-AF65-F5344CB8AC3E}">
        <p14:creationId xmlns:p14="http://schemas.microsoft.com/office/powerpoint/2010/main" val="245869618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85800"/>
            <a:ext cx="1943100" cy="5410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685800"/>
            <a:ext cx="56769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6"/>
          <p:cNvSpPr>
            <a:spLocks noGrp="1" noChangeArrowheads="1"/>
          </p:cNvSpPr>
          <p:nvPr>
            <p:ph type="sldNum" sz="quarter" idx="12"/>
          </p:nvPr>
        </p:nvSpPr>
        <p:spPr/>
        <p:txBody>
          <a:bodyPr/>
          <a:lstStyle>
            <a:lvl1pPr>
              <a:defRPr/>
            </a:lvl1pPr>
          </a:lstStyle>
          <a:p>
            <a:pPr>
              <a:defRPr/>
            </a:pPr>
            <a:r>
              <a:rPr lang="en-US"/>
              <a:t>Slide </a:t>
            </a:r>
            <a:fld id="{86E05228-1FDB-49BC-8BC4-A91A7D762AB2}" type="slidenum">
              <a:rPr lang="en-US"/>
              <a:t>‹#›</a:t>
            </a:fld>
            <a:endParaRPr lang="en-US"/>
          </a:p>
        </p:txBody>
      </p:sp>
      <p:sp>
        <p:nvSpPr>
          <p:cNvPr id="7" name="Rectangle 5"/>
          <p:cNvSpPr>
            <a:spLocks noGrp="1" noChangeArrowheads="1"/>
          </p:cNvSpPr>
          <p:nvPr>
            <p:ph type="ftr" sz="quarter" idx="11"/>
          </p:nvPr>
        </p:nvSpPr>
        <p:spPr>
          <a:xfrm>
            <a:off x="5794847" y="6481446"/>
            <a:ext cx="2706959" cy="369332"/>
          </a:xfrm>
        </p:spPr>
        <p:txBody>
          <a:bodyPr/>
          <a:lstStyle>
            <a:lvl1pPr>
              <a:defRPr/>
            </a:lvl1pPr>
          </a:lstStyle>
          <a:p>
            <a:pPr>
              <a:defRPr/>
            </a:pPr>
            <a:r>
              <a:rPr lang="en-US"/>
              <a:t>Jay Yang, et al. (ZTE)</a:t>
            </a:r>
          </a:p>
        </p:txBody>
      </p:sp>
    </p:spTree>
    <p:extLst>
      <p:ext uri="{BB962C8B-B14F-4D97-AF65-F5344CB8AC3E}">
        <p14:creationId xmlns:p14="http://schemas.microsoft.com/office/powerpoint/2010/main" val="368995124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タイトルとコンテンツ">
    <p:bg>
      <p:bgRef idx="1001">
        <a:schemeClr val="bg1"/>
      </p:bgRef>
    </p:bg>
    <p:spTree>
      <p:nvGrpSpPr>
        <p:cNvPr id="1" name=""/>
        <p:cNvGrpSpPr/>
        <p:nvPr/>
      </p:nvGrpSpPr>
      <p:grpSpPr>
        <a:xfrm>
          <a:off x="0" y="0"/>
          <a:ext cx="0" cy="0"/>
          <a:chOff x="0" y="0"/>
          <a:chExt cx="0" cy="0"/>
        </a:xfrm>
      </p:grpSpPr>
      <p:sp>
        <p:nvSpPr>
          <p:cNvPr id="21" name="正方形/長方形 20">
            <a:extLst>
              <a:ext uri="{FF2B5EF4-FFF2-40B4-BE49-F238E27FC236}">
                <a16:creationId xmlns:a16="http://schemas.microsoft.com/office/drawing/2014/main" id="{6B794725-E5AC-A540-9EDF-943D45614A63}"/>
              </a:ext>
            </a:extLst>
          </p:cNvPr>
          <p:cNvSpPr/>
          <p:nvPr userDrawn="1"/>
        </p:nvSpPr>
        <p:spPr>
          <a:xfrm>
            <a:off x="-1" y="6427589"/>
            <a:ext cx="9153000" cy="440655"/>
          </a:xfrm>
          <a:prstGeom prst="rect">
            <a:avLst/>
          </a:prstGeom>
          <a:solidFill>
            <a:srgbClr val="FAFAF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800"/>
          </a:p>
        </p:txBody>
      </p:sp>
      <p:sp>
        <p:nvSpPr>
          <p:cNvPr id="18" name="フッター プレースホルダー 3">
            <a:extLst>
              <a:ext uri="{FF2B5EF4-FFF2-40B4-BE49-F238E27FC236}">
                <a16:creationId xmlns:a16="http://schemas.microsoft.com/office/drawing/2014/main" id="{3E67445A-B126-C64C-8AA9-1616CAFC91F3}"/>
              </a:ext>
            </a:extLst>
          </p:cNvPr>
          <p:cNvSpPr txBox="1">
            <a:spLocks/>
          </p:cNvSpPr>
          <p:nvPr userDrawn="1"/>
        </p:nvSpPr>
        <p:spPr>
          <a:xfrm>
            <a:off x="6021019" y="6535588"/>
            <a:ext cx="2160000" cy="216000"/>
          </a:xfrm>
          <a:prstGeom prst="rect">
            <a:avLst/>
          </a:prstGeom>
        </p:spPr>
        <p:txBody>
          <a:bodyPr wrap="square" lIns="54000" tIns="0" rIns="54000" bIns="0" anchor="ctr">
            <a:noAutofit/>
          </a:bodyPr>
          <a:lstStyle>
            <a:defPPr>
              <a:defRPr lang="ja-JP"/>
            </a:defPPr>
            <a:lvl1pPr marL="0" algn="l" defTabSz="1089325" rtl="0" eaLnBrk="1" latinLnBrk="0" hangingPunct="1">
              <a:defRPr kumimoji="1" sz="900" kern="1200">
                <a:solidFill>
                  <a:srgbClr val="FFFFFF"/>
                </a:solidFill>
                <a:latin typeface="+mn-lt"/>
                <a:ea typeface="+mn-ea"/>
                <a:cs typeface="+mn-cs"/>
              </a:defRPr>
            </a:lvl1pPr>
            <a:lvl2pPr marL="544662" algn="l" defTabSz="1089325" rtl="0" eaLnBrk="1" latinLnBrk="0" hangingPunct="1">
              <a:defRPr kumimoji="1" sz="2100" kern="1200">
                <a:solidFill>
                  <a:schemeClr val="tx1"/>
                </a:solidFill>
                <a:latin typeface="+mn-lt"/>
                <a:ea typeface="+mn-ea"/>
                <a:cs typeface="+mn-cs"/>
              </a:defRPr>
            </a:lvl2pPr>
            <a:lvl3pPr marL="1089325" algn="l" defTabSz="1089325" rtl="0" eaLnBrk="1" latinLnBrk="0" hangingPunct="1">
              <a:defRPr kumimoji="1" sz="2100" kern="1200">
                <a:solidFill>
                  <a:schemeClr val="tx1"/>
                </a:solidFill>
                <a:latin typeface="+mn-lt"/>
                <a:ea typeface="+mn-ea"/>
                <a:cs typeface="+mn-cs"/>
              </a:defRPr>
            </a:lvl3pPr>
            <a:lvl4pPr marL="1633987" algn="l" defTabSz="1089325" rtl="0" eaLnBrk="1" latinLnBrk="0" hangingPunct="1">
              <a:defRPr kumimoji="1" sz="2100" kern="1200">
                <a:solidFill>
                  <a:schemeClr val="tx1"/>
                </a:solidFill>
                <a:latin typeface="+mn-lt"/>
                <a:ea typeface="+mn-ea"/>
                <a:cs typeface="+mn-cs"/>
              </a:defRPr>
            </a:lvl4pPr>
            <a:lvl5pPr marL="2178649" algn="l" defTabSz="1089325" rtl="0" eaLnBrk="1" latinLnBrk="0" hangingPunct="1">
              <a:defRPr kumimoji="1" sz="2100" kern="1200">
                <a:solidFill>
                  <a:schemeClr val="tx1"/>
                </a:solidFill>
                <a:latin typeface="+mn-lt"/>
                <a:ea typeface="+mn-ea"/>
                <a:cs typeface="+mn-cs"/>
              </a:defRPr>
            </a:lvl5pPr>
            <a:lvl6pPr marL="2723312" algn="l" defTabSz="1089325" rtl="0" eaLnBrk="1" latinLnBrk="0" hangingPunct="1">
              <a:defRPr kumimoji="1" sz="2100" kern="1200">
                <a:solidFill>
                  <a:schemeClr val="tx1"/>
                </a:solidFill>
                <a:latin typeface="+mn-lt"/>
                <a:ea typeface="+mn-ea"/>
                <a:cs typeface="+mn-cs"/>
              </a:defRPr>
            </a:lvl6pPr>
            <a:lvl7pPr marL="3267974" algn="l" defTabSz="1089325" rtl="0" eaLnBrk="1" latinLnBrk="0" hangingPunct="1">
              <a:defRPr kumimoji="1" sz="2100" kern="1200">
                <a:solidFill>
                  <a:schemeClr val="tx1"/>
                </a:solidFill>
                <a:latin typeface="+mn-lt"/>
                <a:ea typeface="+mn-ea"/>
                <a:cs typeface="+mn-cs"/>
              </a:defRPr>
            </a:lvl7pPr>
            <a:lvl8pPr marL="3812637" algn="l" defTabSz="1089325" rtl="0" eaLnBrk="1" latinLnBrk="0" hangingPunct="1">
              <a:defRPr kumimoji="1" sz="2100" kern="1200">
                <a:solidFill>
                  <a:schemeClr val="tx1"/>
                </a:solidFill>
                <a:latin typeface="+mn-lt"/>
                <a:ea typeface="+mn-ea"/>
                <a:cs typeface="+mn-cs"/>
              </a:defRPr>
            </a:lvl8pPr>
            <a:lvl9pPr marL="4357299" algn="l" defTabSz="1089325" rtl="0" eaLnBrk="1" latinLnBrk="0" hangingPunct="1">
              <a:defRPr kumimoji="1" sz="2100" kern="1200">
                <a:solidFill>
                  <a:schemeClr val="tx1"/>
                </a:solidFill>
                <a:latin typeface="+mn-lt"/>
                <a:ea typeface="+mn-ea"/>
                <a:cs typeface="+mn-cs"/>
              </a:defRPr>
            </a:lvl9pPr>
          </a:lstStyle>
          <a:p>
            <a:pPr algn="r"/>
            <a:r>
              <a:rPr lang="en-US" altLang="ja-JP" sz="750">
                <a:solidFill>
                  <a:sysClr val="windowText" lastClr="000000"/>
                </a:solidFill>
                <a:latin typeface="Meiryo UI" panose="020B0604030504040204" pitchFamily="50" charset="-128"/>
                <a:ea typeface="Meiryo UI" panose="020B0604030504040204" pitchFamily="50" charset="-128"/>
              </a:rPr>
              <a:t>Copying/Printing Prohibited</a:t>
            </a:r>
          </a:p>
        </p:txBody>
      </p:sp>
      <p:cxnSp>
        <p:nvCxnSpPr>
          <p:cNvPr id="19" name="直線コネクタ 18">
            <a:extLst>
              <a:ext uri="{FF2B5EF4-FFF2-40B4-BE49-F238E27FC236}">
                <a16:creationId xmlns:a16="http://schemas.microsoft.com/office/drawing/2014/main" id="{43896B09-0483-C043-AA90-868EBC27373C}"/>
              </a:ext>
            </a:extLst>
          </p:cNvPr>
          <p:cNvCxnSpPr/>
          <p:nvPr userDrawn="1"/>
        </p:nvCxnSpPr>
        <p:spPr>
          <a:xfrm>
            <a:off x="1414523" y="6535576"/>
            <a:ext cx="0" cy="216024"/>
          </a:xfrm>
          <a:prstGeom prst="line">
            <a:avLst/>
          </a:prstGeom>
          <a:ln w="3175"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2" name="フッター プレースホルダー 3">
            <a:extLst>
              <a:ext uri="{FF2B5EF4-FFF2-40B4-BE49-F238E27FC236}">
                <a16:creationId xmlns:a16="http://schemas.microsoft.com/office/drawing/2014/main" id="{34C9358F-D3CC-3A45-ACD6-52FE748CFBA2}"/>
              </a:ext>
            </a:extLst>
          </p:cNvPr>
          <p:cNvSpPr txBox="1">
            <a:spLocks/>
          </p:cNvSpPr>
          <p:nvPr userDrawn="1"/>
        </p:nvSpPr>
        <p:spPr>
          <a:xfrm>
            <a:off x="1552427" y="6535588"/>
            <a:ext cx="3645000" cy="216000"/>
          </a:xfrm>
          <a:prstGeom prst="rect">
            <a:avLst/>
          </a:prstGeom>
        </p:spPr>
        <p:txBody>
          <a:bodyPr wrap="square" lIns="0" tIns="0" rIns="0" bIns="0" anchor="ctr">
            <a:noAutofit/>
          </a:bodyPr>
          <a:lstStyle>
            <a:defPPr>
              <a:defRPr lang="ja-JP"/>
            </a:defPPr>
            <a:lvl1pPr marL="0" algn="l" defTabSz="1089325" rtl="0" eaLnBrk="1" latinLnBrk="0" hangingPunct="1">
              <a:defRPr kumimoji="1" sz="900" kern="1200">
                <a:solidFill>
                  <a:srgbClr val="FFFFFF"/>
                </a:solidFill>
                <a:latin typeface="+mn-lt"/>
                <a:ea typeface="+mn-ea"/>
                <a:cs typeface="+mn-cs"/>
              </a:defRPr>
            </a:lvl1pPr>
            <a:lvl2pPr marL="544662" algn="l" defTabSz="1089325" rtl="0" eaLnBrk="1" latinLnBrk="0" hangingPunct="1">
              <a:defRPr kumimoji="1" sz="2100" kern="1200">
                <a:solidFill>
                  <a:schemeClr val="tx1"/>
                </a:solidFill>
                <a:latin typeface="+mn-lt"/>
                <a:ea typeface="+mn-ea"/>
                <a:cs typeface="+mn-cs"/>
              </a:defRPr>
            </a:lvl2pPr>
            <a:lvl3pPr marL="1089325" algn="l" defTabSz="1089325" rtl="0" eaLnBrk="1" latinLnBrk="0" hangingPunct="1">
              <a:defRPr kumimoji="1" sz="2100" kern="1200">
                <a:solidFill>
                  <a:schemeClr val="tx1"/>
                </a:solidFill>
                <a:latin typeface="+mn-lt"/>
                <a:ea typeface="+mn-ea"/>
                <a:cs typeface="+mn-cs"/>
              </a:defRPr>
            </a:lvl3pPr>
            <a:lvl4pPr marL="1633987" algn="l" defTabSz="1089325" rtl="0" eaLnBrk="1" latinLnBrk="0" hangingPunct="1">
              <a:defRPr kumimoji="1" sz="2100" kern="1200">
                <a:solidFill>
                  <a:schemeClr val="tx1"/>
                </a:solidFill>
                <a:latin typeface="+mn-lt"/>
                <a:ea typeface="+mn-ea"/>
                <a:cs typeface="+mn-cs"/>
              </a:defRPr>
            </a:lvl4pPr>
            <a:lvl5pPr marL="2178649" algn="l" defTabSz="1089325" rtl="0" eaLnBrk="1" latinLnBrk="0" hangingPunct="1">
              <a:defRPr kumimoji="1" sz="2100" kern="1200">
                <a:solidFill>
                  <a:schemeClr val="tx1"/>
                </a:solidFill>
                <a:latin typeface="+mn-lt"/>
                <a:ea typeface="+mn-ea"/>
                <a:cs typeface="+mn-cs"/>
              </a:defRPr>
            </a:lvl5pPr>
            <a:lvl6pPr marL="2723312" algn="l" defTabSz="1089325" rtl="0" eaLnBrk="1" latinLnBrk="0" hangingPunct="1">
              <a:defRPr kumimoji="1" sz="2100" kern="1200">
                <a:solidFill>
                  <a:schemeClr val="tx1"/>
                </a:solidFill>
                <a:latin typeface="+mn-lt"/>
                <a:ea typeface="+mn-ea"/>
                <a:cs typeface="+mn-cs"/>
              </a:defRPr>
            </a:lvl6pPr>
            <a:lvl7pPr marL="3267974" algn="l" defTabSz="1089325" rtl="0" eaLnBrk="1" latinLnBrk="0" hangingPunct="1">
              <a:defRPr kumimoji="1" sz="2100" kern="1200">
                <a:solidFill>
                  <a:schemeClr val="tx1"/>
                </a:solidFill>
                <a:latin typeface="+mn-lt"/>
                <a:ea typeface="+mn-ea"/>
                <a:cs typeface="+mn-cs"/>
              </a:defRPr>
            </a:lvl7pPr>
            <a:lvl8pPr marL="3812637" algn="l" defTabSz="1089325" rtl="0" eaLnBrk="1" latinLnBrk="0" hangingPunct="1">
              <a:defRPr kumimoji="1" sz="2100" kern="1200">
                <a:solidFill>
                  <a:schemeClr val="tx1"/>
                </a:solidFill>
                <a:latin typeface="+mn-lt"/>
                <a:ea typeface="+mn-ea"/>
                <a:cs typeface="+mn-cs"/>
              </a:defRPr>
            </a:lvl8pPr>
            <a:lvl9pPr marL="4357299" algn="l" defTabSz="1089325" rtl="0" eaLnBrk="1" latinLnBrk="0" hangingPunct="1">
              <a:defRPr kumimoji="1" sz="2100" kern="1200">
                <a:solidFill>
                  <a:schemeClr val="tx1"/>
                </a:solidFill>
                <a:latin typeface="+mn-lt"/>
                <a:ea typeface="+mn-ea"/>
                <a:cs typeface="+mn-cs"/>
              </a:defRPr>
            </a:lvl9pPr>
          </a:lstStyle>
          <a:p>
            <a:pPr algn="l"/>
            <a:r>
              <a:rPr lang="en-US" altLang="ja-JP" sz="750">
                <a:solidFill>
                  <a:sysClr val="windowText" lastClr="000000"/>
                </a:solidFill>
                <a:latin typeface="Meiryo UI" panose="020B0604030504040204" pitchFamily="50" charset="-128"/>
                <a:ea typeface="Meiryo UI" panose="020B0604030504040204" pitchFamily="50" charset="-128"/>
              </a:rPr>
              <a:t>Network &amp; System Technology Research &amp; Development Div. , TDL</a:t>
            </a:r>
            <a:endParaRPr lang="ja-JP" altLang="en-US" sz="750">
              <a:solidFill>
                <a:sysClr val="windowText" lastClr="000000"/>
              </a:solidFill>
              <a:latin typeface="Meiryo UI" panose="020B0604030504040204" pitchFamily="50" charset="-128"/>
              <a:ea typeface="Meiryo UI" panose="020B0604030504040204" pitchFamily="50" charset="-128"/>
            </a:endParaRPr>
          </a:p>
        </p:txBody>
      </p:sp>
      <p:sp>
        <p:nvSpPr>
          <p:cNvPr id="25" name="スライド番号プレースホルダー 4">
            <a:extLst>
              <a:ext uri="{FF2B5EF4-FFF2-40B4-BE49-F238E27FC236}">
                <a16:creationId xmlns:a16="http://schemas.microsoft.com/office/drawing/2014/main" id="{DD4D3B0A-E6A8-A44B-BF5D-A7249DEE8EA9}"/>
              </a:ext>
            </a:extLst>
          </p:cNvPr>
          <p:cNvSpPr txBox="1">
            <a:spLocks/>
          </p:cNvSpPr>
          <p:nvPr userDrawn="1"/>
        </p:nvSpPr>
        <p:spPr>
          <a:xfrm>
            <a:off x="1066372" y="6545014"/>
            <a:ext cx="216025" cy="197148"/>
          </a:xfrm>
          <a:prstGeom prst="rect">
            <a:avLst/>
          </a:prstGeom>
        </p:spPr>
        <p:txBody>
          <a:bodyPr lIns="0" tIns="0" rIns="0" bIns="0" anchor="ctr"/>
          <a:lstStyle>
            <a:defPPr>
              <a:defRPr lang="ja-JP"/>
            </a:defPPr>
            <a:lvl1pPr marL="0" algn="r" defTabSz="1089325" rtl="0" eaLnBrk="1" latinLnBrk="0" hangingPunct="1">
              <a:defRPr kumimoji="1" sz="900" b="0" kern="1200">
                <a:solidFill>
                  <a:srgbClr val="FFFFFF"/>
                </a:solidFill>
                <a:latin typeface="+mn-lt"/>
                <a:ea typeface="+mn-ea"/>
                <a:cs typeface="+mn-cs"/>
              </a:defRPr>
            </a:lvl1pPr>
            <a:lvl2pPr marL="544662" algn="l" defTabSz="1089325" rtl="0" eaLnBrk="1" latinLnBrk="0" hangingPunct="1">
              <a:defRPr kumimoji="1" sz="2100" kern="1200">
                <a:solidFill>
                  <a:schemeClr val="tx1"/>
                </a:solidFill>
                <a:latin typeface="+mn-lt"/>
                <a:ea typeface="+mn-ea"/>
                <a:cs typeface="+mn-cs"/>
              </a:defRPr>
            </a:lvl2pPr>
            <a:lvl3pPr marL="1089325" algn="l" defTabSz="1089325" rtl="0" eaLnBrk="1" latinLnBrk="0" hangingPunct="1">
              <a:defRPr kumimoji="1" sz="2100" kern="1200">
                <a:solidFill>
                  <a:schemeClr val="tx1"/>
                </a:solidFill>
                <a:latin typeface="+mn-lt"/>
                <a:ea typeface="+mn-ea"/>
                <a:cs typeface="+mn-cs"/>
              </a:defRPr>
            </a:lvl3pPr>
            <a:lvl4pPr marL="1633987" algn="l" defTabSz="1089325" rtl="0" eaLnBrk="1" latinLnBrk="0" hangingPunct="1">
              <a:defRPr kumimoji="1" sz="2100" kern="1200">
                <a:solidFill>
                  <a:schemeClr val="tx1"/>
                </a:solidFill>
                <a:latin typeface="+mn-lt"/>
                <a:ea typeface="+mn-ea"/>
                <a:cs typeface="+mn-cs"/>
              </a:defRPr>
            </a:lvl4pPr>
            <a:lvl5pPr marL="2178649" algn="l" defTabSz="1089325" rtl="0" eaLnBrk="1" latinLnBrk="0" hangingPunct="1">
              <a:defRPr kumimoji="1" sz="2100" kern="1200">
                <a:solidFill>
                  <a:schemeClr val="tx1"/>
                </a:solidFill>
                <a:latin typeface="+mn-lt"/>
                <a:ea typeface="+mn-ea"/>
                <a:cs typeface="+mn-cs"/>
              </a:defRPr>
            </a:lvl5pPr>
            <a:lvl6pPr marL="2723312" algn="l" defTabSz="1089325" rtl="0" eaLnBrk="1" latinLnBrk="0" hangingPunct="1">
              <a:defRPr kumimoji="1" sz="2100" kern="1200">
                <a:solidFill>
                  <a:schemeClr val="tx1"/>
                </a:solidFill>
                <a:latin typeface="+mn-lt"/>
                <a:ea typeface="+mn-ea"/>
                <a:cs typeface="+mn-cs"/>
              </a:defRPr>
            </a:lvl6pPr>
            <a:lvl7pPr marL="3267974" algn="l" defTabSz="1089325" rtl="0" eaLnBrk="1" latinLnBrk="0" hangingPunct="1">
              <a:defRPr kumimoji="1" sz="2100" kern="1200">
                <a:solidFill>
                  <a:schemeClr val="tx1"/>
                </a:solidFill>
                <a:latin typeface="+mn-lt"/>
                <a:ea typeface="+mn-ea"/>
                <a:cs typeface="+mn-cs"/>
              </a:defRPr>
            </a:lvl7pPr>
            <a:lvl8pPr marL="3812637" algn="l" defTabSz="1089325" rtl="0" eaLnBrk="1" latinLnBrk="0" hangingPunct="1">
              <a:defRPr kumimoji="1" sz="2100" kern="1200">
                <a:solidFill>
                  <a:schemeClr val="tx1"/>
                </a:solidFill>
                <a:latin typeface="+mn-lt"/>
                <a:ea typeface="+mn-ea"/>
                <a:cs typeface="+mn-cs"/>
              </a:defRPr>
            </a:lvl8pPr>
            <a:lvl9pPr marL="4357299" algn="l" defTabSz="1089325" rtl="0" eaLnBrk="1" latinLnBrk="0" hangingPunct="1">
              <a:defRPr kumimoji="1" sz="2100" kern="1200">
                <a:solidFill>
                  <a:schemeClr val="tx1"/>
                </a:solidFill>
                <a:latin typeface="+mn-lt"/>
                <a:ea typeface="+mn-ea"/>
                <a:cs typeface="+mn-cs"/>
              </a:defRPr>
            </a:lvl9pPr>
          </a:lstStyle>
          <a:p>
            <a:fld id="{E8DCCDAA-6D69-46E7-B759-71F91EA5148B}" type="slidenum">
              <a:rPr lang="ja-JP" altLang="en-US" sz="750" smtClean="0">
                <a:solidFill>
                  <a:sysClr val="windowText" lastClr="000000"/>
                </a:solidFill>
                <a:latin typeface="Meiryo UI" panose="020B0604030504040204" pitchFamily="50" charset="-128"/>
                <a:ea typeface="Meiryo UI" panose="020B0604030504040204" pitchFamily="50" charset="-128"/>
              </a:rPr>
              <a:pPr/>
              <a:t>‹#›</a:t>
            </a:fld>
            <a:endParaRPr lang="ja-JP" altLang="en-US" sz="750">
              <a:solidFill>
                <a:sysClr val="windowText" lastClr="000000"/>
              </a:solidFill>
              <a:latin typeface="Meiryo UI" panose="020B0604030504040204" pitchFamily="50" charset="-128"/>
              <a:ea typeface="Meiryo UI" panose="020B0604030504040204" pitchFamily="50" charset="-128"/>
            </a:endParaRPr>
          </a:p>
        </p:txBody>
      </p:sp>
      <p:pic>
        <p:nvPicPr>
          <p:cNvPr id="11" name="図 10" descr="アイコン&#10;&#10;自動的に生成された説明">
            <a:extLst>
              <a:ext uri="{FF2B5EF4-FFF2-40B4-BE49-F238E27FC236}">
                <a16:creationId xmlns:a16="http://schemas.microsoft.com/office/drawing/2014/main" id="{87D8A97E-7BFC-CE43-81F2-1FC64A099278}"/>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72466" y="6548220"/>
            <a:ext cx="699524" cy="190737"/>
          </a:xfrm>
          <a:prstGeom prst="rect">
            <a:avLst/>
          </a:prstGeom>
        </p:spPr>
      </p:pic>
      <p:sp>
        <p:nvSpPr>
          <p:cNvPr id="10" name="タイトル 1">
            <a:extLst>
              <a:ext uri="{FF2B5EF4-FFF2-40B4-BE49-F238E27FC236}">
                <a16:creationId xmlns:a16="http://schemas.microsoft.com/office/drawing/2014/main" id="{D8F65021-64CA-4F3D-B70B-96ECE9376F11}"/>
              </a:ext>
            </a:extLst>
          </p:cNvPr>
          <p:cNvSpPr>
            <a:spLocks noGrp="1"/>
          </p:cNvSpPr>
          <p:nvPr>
            <p:ph type="title" hasCustomPrompt="1"/>
          </p:nvPr>
        </p:nvSpPr>
        <p:spPr bwMode="gray">
          <a:xfrm>
            <a:off x="176585" y="134910"/>
            <a:ext cx="7641000" cy="468000"/>
          </a:xfrm>
          <a:prstGeom prst="rect">
            <a:avLst/>
          </a:prstGeom>
        </p:spPr>
        <p:txBody>
          <a:bodyPr lIns="0" tIns="0" rIns="0" bIns="0" anchor="ctr" anchorCtr="0">
            <a:noAutofit/>
          </a:bodyPr>
          <a:lstStyle>
            <a:lvl1pPr algn="l">
              <a:defRPr sz="2400" b="1" baseline="0">
                <a:solidFill>
                  <a:schemeClr val="tx1"/>
                </a:solidFill>
                <a:latin typeface="Meiryo UI" panose="020B0604030504040204" pitchFamily="50" charset="-128"/>
                <a:ea typeface="Meiryo UI" panose="020B0604030504040204" pitchFamily="50" charset="-128"/>
              </a:defRPr>
            </a:lvl1pPr>
          </a:lstStyle>
          <a:p>
            <a:r>
              <a:rPr lang="ja-JP" altLang="en-US"/>
              <a:t>タイトル</a:t>
            </a:r>
            <a:r>
              <a:rPr lang="en-US" altLang="ja-JP"/>
              <a:t>/ Title</a:t>
            </a:r>
            <a:endParaRPr lang="ja-JP" altLang="en-US"/>
          </a:p>
        </p:txBody>
      </p:sp>
      <p:sp>
        <p:nvSpPr>
          <p:cNvPr id="12" name="コンテンツ プレースホルダ 6">
            <a:extLst>
              <a:ext uri="{FF2B5EF4-FFF2-40B4-BE49-F238E27FC236}">
                <a16:creationId xmlns:a16="http://schemas.microsoft.com/office/drawing/2014/main" id="{095BCBA5-36D2-4D96-A8F2-33E803430EE7}"/>
              </a:ext>
            </a:extLst>
          </p:cNvPr>
          <p:cNvSpPr>
            <a:spLocks noGrp="1"/>
          </p:cNvSpPr>
          <p:nvPr>
            <p:ph sz="quarter" idx="13" hasCustomPrompt="1"/>
          </p:nvPr>
        </p:nvSpPr>
        <p:spPr bwMode="gray">
          <a:xfrm>
            <a:off x="486540" y="744991"/>
            <a:ext cx="8194681" cy="5589993"/>
          </a:xfrm>
          <a:prstGeom prst="rect">
            <a:avLst/>
          </a:prstGeom>
        </p:spPr>
        <p:txBody>
          <a:bodyPr lIns="0" tIns="0" rIns="0" bIns="0"/>
          <a:lstStyle>
            <a:lvl1pPr marL="257175" indent="-257175">
              <a:lnSpc>
                <a:spcPct val="100000"/>
              </a:lnSpc>
              <a:spcBef>
                <a:spcPts val="0"/>
              </a:spcBef>
              <a:buFont typeface="Arial" panose="020B0604020202020204" pitchFamily="34" charset="0"/>
              <a:buChar char="•"/>
              <a:defRPr sz="1800" b="1" u="none" baseline="0">
                <a:solidFill>
                  <a:schemeClr val="tx1"/>
                </a:solidFill>
                <a:latin typeface="Meiryo UI" panose="020B0604030504040204" pitchFamily="50" charset="-128"/>
                <a:ea typeface="Meiryo UI" panose="020B0604030504040204" pitchFamily="50" charset="-128"/>
              </a:defRPr>
            </a:lvl1pPr>
            <a:lvl2pPr marL="600075" indent="-257175">
              <a:lnSpc>
                <a:spcPct val="100000"/>
              </a:lnSpc>
              <a:spcBef>
                <a:spcPts val="0"/>
              </a:spcBef>
              <a:buFont typeface="Arial" panose="020B0604020202020204" pitchFamily="34" charset="0"/>
              <a:buChar char="•"/>
              <a:defRPr sz="1800" b="0" baseline="0">
                <a:solidFill>
                  <a:schemeClr val="tx1"/>
                </a:solidFill>
                <a:latin typeface="Meiryo UI" panose="020B0604030504040204" pitchFamily="50" charset="-128"/>
                <a:ea typeface="Meiryo UI" panose="020B0604030504040204" pitchFamily="50" charset="-128"/>
              </a:defRPr>
            </a:lvl2pPr>
            <a:lvl3pPr marL="942975" indent="-257175">
              <a:lnSpc>
                <a:spcPct val="100000"/>
              </a:lnSpc>
              <a:spcBef>
                <a:spcPts val="0"/>
              </a:spcBef>
              <a:buFont typeface="Arial" panose="020B0604020202020204" pitchFamily="34" charset="0"/>
              <a:buChar char="•"/>
              <a:defRPr sz="1500" b="0" baseline="0">
                <a:solidFill>
                  <a:schemeClr val="tx1"/>
                </a:solidFill>
                <a:latin typeface="Meiryo UI" panose="020B0604030504040204" pitchFamily="50" charset="-128"/>
                <a:ea typeface="Meiryo UI" panose="020B0604030504040204" pitchFamily="50" charset="-128"/>
              </a:defRPr>
            </a:lvl3pPr>
            <a:lvl4pPr marL="1243013" indent="-214313">
              <a:lnSpc>
                <a:spcPct val="100000"/>
              </a:lnSpc>
              <a:spcBef>
                <a:spcPts val="0"/>
              </a:spcBef>
              <a:buFont typeface="Arial" panose="020B0604020202020204" pitchFamily="34" charset="0"/>
              <a:buChar char="•"/>
              <a:defRPr sz="1350" b="0" baseline="0">
                <a:solidFill>
                  <a:schemeClr val="tx1"/>
                </a:solidFill>
                <a:latin typeface="Meiryo UI" panose="020B0604030504040204" pitchFamily="50" charset="-128"/>
                <a:ea typeface="Meiryo UI" panose="020B0604030504040204" pitchFamily="50" charset="-128"/>
              </a:defRPr>
            </a:lvl4pPr>
            <a:lvl5pPr marL="1127716" indent="0">
              <a:buNone/>
              <a:defRPr sz="828">
                <a:solidFill>
                  <a:schemeClr val="tx1"/>
                </a:solidFill>
                <a:latin typeface="Meiryo UI" panose="020B0604030504040204" pitchFamily="50" charset="-128"/>
                <a:ea typeface="Meiryo UI" panose="020B0604030504040204" pitchFamily="50" charset="-128"/>
              </a:defRPr>
            </a:lvl5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endParaRPr lang="en-US" altLang="ja-JP"/>
          </a:p>
        </p:txBody>
      </p:sp>
      <p:pic>
        <p:nvPicPr>
          <p:cNvPr id="2" name="図 1">
            <a:extLst>
              <a:ext uri="{FF2B5EF4-FFF2-40B4-BE49-F238E27FC236}">
                <a16:creationId xmlns:a16="http://schemas.microsoft.com/office/drawing/2014/main" id="{D4FD91AA-25F7-A686-7711-299CF4E254C2}"/>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173459" y="6425284"/>
            <a:ext cx="970541" cy="432717"/>
          </a:xfrm>
          <a:prstGeom prst="rect">
            <a:avLst/>
          </a:prstGeom>
        </p:spPr>
      </p:pic>
    </p:spTree>
    <p:extLst>
      <p:ext uri="{BB962C8B-B14F-4D97-AF65-F5344CB8AC3E}">
        <p14:creationId xmlns:p14="http://schemas.microsoft.com/office/powerpoint/2010/main" val="564556452"/>
      </p:ext>
    </p:extLst>
  </p:cSld>
  <p:clrMapOvr>
    <a:overrideClrMapping bg1="lt1" tx1="dk1" bg2="lt2" tx2="dk2" accent1="accent1" accent2="accent2" accent3="accent3" accent4="accent4" accent5="accent5" accent6="accent6" hlink="hlink" folHlink="folHlink"/>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Dark Gray Titlepage">
    <p:bg>
      <p:bgPr>
        <a:solidFill>
          <a:srgbClr val="646464"/>
        </a:solidFill>
        <a:effectLst/>
      </p:bgPr>
    </p:bg>
    <p:spTree>
      <p:nvGrpSpPr>
        <p:cNvPr id="1" name=""/>
        <p:cNvGrpSpPr/>
        <p:nvPr/>
      </p:nvGrpSpPr>
      <p:grpSpPr>
        <a:xfrm>
          <a:off x="0" y="0"/>
          <a:ext cx="0" cy="0"/>
          <a:chOff x="0" y="0"/>
          <a:chExt cx="0" cy="0"/>
        </a:xfrm>
      </p:grpSpPr>
      <p:sp>
        <p:nvSpPr>
          <p:cNvPr id="24" name="テキスト プレースホルダー 2"/>
          <p:cNvSpPr>
            <a:spLocks noGrp="1"/>
          </p:cNvSpPr>
          <p:nvPr>
            <p:ph type="body" sz="quarter" idx="14" hasCustomPrompt="1"/>
          </p:nvPr>
        </p:nvSpPr>
        <p:spPr>
          <a:xfrm>
            <a:off x="541172" y="1989176"/>
            <a:ext cx="8062848" cy="576130"/>
          </a:xfrm>
          <a:prstGeom prst="rect">
            <a:avLst/>
          </a:prstGeom>
        </p:spPr>
        <p:txBody>
          <a:bodyPr lIns="0" tIns="0" rIns="0" bIns="0" anchor="ctr"/>
          <a:lstStyle>
            <a:lvl1pPr marL="0" indent="0" algn="ctr">
              <a:buNone/>
              <a:defRPr sz="2398" b="1">
                <a:solidFill>
                  <a:schemeClr val="bg1"/>
                </a:solidFill>
                <a:latin typeface="+mn-lt"/>
              </a:defRPr>
            </a:lvl1pPr>
          </a:lstStyle>
          <a:p>
            <a:pPr lvl="0"/>
            <a:r>
              <a:rPr kumimoji="1" lang="ja-JP" altLang="en-US"/>
              <a:t>マスター タイトルの書式設定</a:t>
            </a:r>
          </a:p>
        </p:txBody>
      </p:sp>
      <p:pic>
        <p:nvPicPr>
          <p:cNvPr id="14" name="図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58931" y="302332"/>
            <a:ext cx="1077506" cy="361537"/>
          </a:xfrm>
          <a:prstGeom prst="rect">
            <a:avLst/>
          </a:prstGeom>
        </p:spPr>
      </p:pic>
      <p:sp>
        <p:nvSpPr>
          <p:cNvPr id="20" name="テキスト プレースホルダー 2"/>
          <p:cNvSpPr>
            <a:spLocks noGrp="1"/>
          </p:cNvSpPr>
          <p:nvPr>
            <p:ph type="body" sz="quarter" idx="12" hasCustomPrompt="1"/>
          </p:nvPr>
        </p:nvSpPr>
        <p:spPr>
          <a:xfrm>
            <a:off x="539983" y="5733472"/>
            <a:ext cx="8064037" cy="153760"/>
          </a:xfrm>
          <a:prstGeom prst="rect">
            <a:avLst/>
          </a:prstGeom>
        </p:spPr>
        <p:txBody>
          <a:bodyPr lIns="0" tIns="0" rIns="0" bIns="0" anchor="t">
            <a:spAutoFit/>
          </a:bodyPr>
          <a:lstStyle>
            <a:lvl1pPr marL="0" indent="0" algn="ctr">
              <a:buNone/>
              <a:defRPr sz="999">
                <a:solidFill>
                  <a:schemeClr val="bg1"/>
                </a:solidFill>
                <a:latin typeface="+mn-lt"/>
              </a:defRPr>
            </a:lvl1pPr>
          </a:lstStyle>
          <a:p>
            <a:pPr lvl="0"/>
            <a:r>
              <a:rPr kumimoji="1" lang="ja-JP" altLang="en-US"/>
              <a:t>部署名</a:t>
            </a:r>
          </a:p>
        </p:txBody>
      </p:sp>
      <p:sp>
        <p:nvSpPr>
          <p:cNvPr id="21" name="テキスト プレースホルダー 2"/>
          <p:cNvSpPr>
            <a:spLocks noGrp="1"/>
          </p:cNvSpPr>
          <p:nvPr>
            <p:ph type="body" sz="quarter" idx="13" hasCustomPrompt="1"/>
          </p:nvPr>
        </p:nvSpPr>
        <p:spPr>
          <a:xfrm>
            <a:off x="539983" y="6128123"/>
            <a:ext cx="8064037" cy="107722"/>
          </a:xfrm>
          <a:prstGeom prst="rect">
            <a:avLst/>
          </a:prstGeom>
        </p:spPr>
        <p:txBody>
          <a:bodyPr lIns="0" tIns="0" rIns="0" bIns="0" anchor="b">
            <a:spAutoFit/>
          </a:bodyPr>
          <a:lstStyle>
            <a:lvl1pPr marL="0" indent="0" algn="ctr">
              <a:buNone/>
              <a:defRPr sz="700">
                <a:solidFill>
                  <a:schemeClr val="bg1"/>
                </a:solidFill>
                <a:latin typeface="+mn-lt"/>
              </a:defRPr>
            </a:lvl1pPr>
          </a:lstStyle>
          <a:p>
            <a:pPr lvl="0"/>
            <a:r>
              <a:rPr kumimoji="1" lang="ja-JP" altLang="en-US"/>
              <a:t>ライツ表記</a:t>
            </a:r>
          </a:p>
        </p:txBody>
      </p:sp>
      <p:sp>
        <p:nvSpPr>
          <p:cNvPr id="26" name="テキスト プレースホルダー 4"/>
          <p:cNvSpPr>
            <a:spLocks noGrp="1"/>
          </p:cNvSpPr>
          <p:nvPr>
            <p:ph type="body" sz="quarter" idx="15" hasCustomPrompt="1"/>
          </p:nvPr>
        </p:nvSpPr>
        <p:spPr>
          <a:xfrm>
            <a:off x="541172" y="2915291"/>
            <a:ext cx="8062848" cy="230512"/>
          </a:xfrm>
          <a:prstGeom prst="rect">
            <a:avLst/>
          </a:prstGeom>
        </p:spPr>
        <p:txBody>
          <a:bodyPr lIns="0" tIns="0" rIns="0" bIns="0" anchor="t">
            <a:spAutoFit/>
          </a:bodyPr>
          <a:lstStyle>
            <a:lvl1pPr marL="0" indent="0" algn="ctr">
              <a:buNone/>
              <a:defRPr sz="1498">
                <a:solidFill>
                  <a:schemeClr val="bg1"/>
                </a:solidFill>
                <a:latin typeface="+mn-lt"/>
              </a:defRPr>
            </a:lvl1pPr>
            <a:lvl2pPr marL="407817" indent="0" algn="l">
              <a:buNone/>
              <a:defRPr/>
            </a:lvl2pPr>
          </a:lstStyle>
          <a:p>
            <a:pPr lvl="0"/>
            <a:r>
              <a:rPr kumimoji="1" lang="ja-JP" altLang="en-US"/>
              <a:t>サブタイトルの書式設定</a:t>
            </a:r>
          </a:p>
        </p:txBody>
      </p:sp>
      <p:pic>
        <p:nvPicPr>
          <p:cNvPr id="9" name="図 8"/>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172412" y="6433467"/>
            <a:ext cx="970541" cy="432718"/>
          </a:xfrm>
          <a:prstGeom prst="rect">
            <a:avLst/>
          </a:prstGeom>
        </p:spPr>
      </p:pic>
    </p:spTree>
    <p:extLst>
      <p:ext uri="{BB962C8B-B14F-4D97-AF65-F5344CB8AC3E}">
        <p14:creationId xmlns:p14="http://schemas.microsoft.com/office/powerpoint/2010/main" val="145848733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1_Dark Gray/White MiddlePage">
    <p:spTree>
      <p:nvGrpSpPr>
        <p:cNvPr id="1" name=""/>
        <p:cNvGrpSpPr/>
        <p:nvPr/>
      </p:nvGrpSpPr>
      <p:grpSpPr>
        <a:xfrm>
          <a:off x="0" y="0"/>
          <a:ext cx="0" cy="0"/>
          <a:chOff x="0" y="0"/>
          <a:chExt cx="0" cy="0"/>
        </a:xfrm>
      </p:grpSpPr>
      <p:sp>
        <p:nvSpPr>
          <p:cNvPr id="17" name="正方形/長方形 16"/>
          <p:cNvSpPr/>
          <p:nvPr userDrawn="1"/>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68470" tIns="34236" rIns="68470" bIns="34236" rtlCol="0" anchor="ctr"/>
          <a:lstStyle/>
          <a:p>
            <a:pPr algn="ctr"/>
            <a:endParaRPr kumimoji="1" lang="en-US" altLang="ja-JP" sz="2099"/>
          </a:p>
        </p:txBody>
      </p:sp>
      <p:sp>
        <p:nvSpPr>
          <p:cNvPr id="16" name="正方形/長方形 15"/>
          <p:cNvSpPr/>
          <p:nvPr userDrawn="1"/>
        </p:nvSpPr>
        <p:spPr>
          <a:xfrm>
            <a:off x="1" y="6426101"/>
            <a:ext cx="9143476" cy="431900"/>
          </a:xfrm>
          <a:prstGeom prst="rect">
            <a:avLst/>
          </a:prstGeom>
          <a:solidFill>
            <a:srgbClr val="666666"/>
          </a:solidFill>
          <a:ln>
            <a:noFill/>
          </a:ln>
        </p:spPr>
        <p:style>
          <a:lnRef idx="2">
            <a:schemeClr val="dk1">
              <a:shade val="50000"/>
            </a:schemeClr>
          </a:lnRef>
          <a:fillRef idx="1">
            <a:schemeClr val="dk1"/>
          </a:fillRef>
          <a:effectRef idx="0">
            <a:schemeClr val="dk1"/>
          </a:effectRef>
          <a:fontRef idx="minor">
            <a:schemeClr val="lt1"/>
          </a:fontRef>
        </p:style>
        <p:txBody>
          <a:bodyPr lIns="68470" tIns="34236" rIns="68470" bIns="34236" rtlCol="0" anchor="ctr"/>
          <a:lstStyle/>
          <a:p>
            <a:pPr algn="ctr"/>
            <a:endParaRPr kumimoji="1" lang="ja-JP" altLang="en-US" sz="700">
              <a:solidFill>
                <a:srgbClr val="FFFFFF"/>
              </a:solidFill>
            </a:endParaRPr>
          </a:p>
        </p:txBody>
      </p:sp>
      <p:cxnSp>
        <p:nvCxnSpPr>
          <p:cNvPr id="18" name="直線コネクタ 17"/>
          <p:cNvCxnSpPr/>
          <p:nvPr userDrawn="1"/>
        </p:nvCxnSpPr>
        <p:spPr>
          <a:xfrm>
            <a:off x="1413051" y="6534065"/>
            <a:ext cx="0" cy="215973"/>
          </a:xfrm>
          <a:prstGeom prst="line">
            <a:avLst/>
          </a:prstGeom>
          <a:ln w="3175" cmpd="sng">
            <a:solidFill>
              <a:schemeClr val="bg1"/>
            </a:solidFill>
          </a:ln>
          <a:effectLst/>
        </p:spPr>
        <p:style>
          <a:lnRef idx="2">
            <a:schemeClr val="accent1"/>
          </a:lnRef>
          <a:fillRef idx="0">
            <a:schemeClr val="accent1"/>
          </a:fillRef>
          <a:effectRef idx="1">
            <a:schemeClr val="accent1"/>
          </a:effectRef>
          <a:fontRef idx="minor">
            <a:schemeClr val="tx1"/>
          </a:fontRef>
        </p:style>
      </p:cxnSp>
      <p:sp>
        <p:nvSpPr>
          <p:cNvPr id="33" name="タイトル 1"/>
          <p:cNvSpPr>
            <a:spLocks noGrp="1"/>
          </p:cNvSpPr>
          <p:nvPr>
            <p:ph type="title"/>
          </p:nvPr>
        </p:nvSpPr>
        <p:spPr bwMode="gray">
          <a:xfrm>
            <a:off x="323514" y="360281"/>
            <a:ext cx="8495785" cy="539625"/>
          </a:xfrm>
          <a:prstGeom prst="rect">
            <a:avLst/>
          </a:prstGeom>
        </p:spPr>
        <p:txBody>
          <a:bodyPr lIns="0" tIns="0" rIns="0" bIns="0" anchor="t" anchorCtr="0">
            <a:normAutofit/>
          </a:bodyPr>
          <a:lstStyle>
            <a:lvl1pPr algn="l">
              <a:defRPr sz="2198" b="1" baseline="0">
                <a:solidFill>
                  <a:srgbClr val="333333"/>
                </a:solidFill>
                <a:latin typeface="+mn-lt"/>
                <a:ea typeface="+mj-ea"/>
              </a:defRPr>
            </a:lvl1pPr>
          </a:lstStyle>
          <a:p>
            <a:r>
              <a:rPr lang="ja-JP" altLang="en-US"/>
              <a:t>マスタ タイトルの書式設定</a:t>
            </a:r>
          </a:p>
        </p:txBody>
      </p:sp>
      <p:pic>
        <p:nvPicPr>
          <p:cNvPr id="13" name="図 1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34860" y="6518093"/>
            <a:ext cx="785567" cy="262068"/>
          </a:xfrm>
          <a:prstGeom prst="rect">
            <a:avLst/>
          </a:prstGeom>
        </p:spPr>
      </p:pic>
      <p:sp>
        <p:nvSpPr>
          <p:cNvPr id="20" name="フッター プレースホルダー 3"/>
          <p:cNvSpPr txBox="1">
            <a:spLocks/>
          </p:cNvSpPr>
          <p:nvPr userDrawn="1"/>
        </p:nvSpPr>
        <p:spPr>
          <a:xfrm>
            <a:off x="2252160" y="6534077"/>
            <a:ext cx="4819201" cy="215949"/>
          </a:xfrm>
          <a:prstGeom prst="rect">
            <a:avLst/>
          </a:prstGeom>
        </p:spPr>
        <p:txBody>
          <a:bodyPr wrap="square" lIns="0" tIns="0" rIns="0" bIns="0" anchor="ctr">
            <a:noAutofit/>
          </a:bodyPr>
          <a:lstStyle>
            <a:defPPr>
              <a:defRPr lang="ja-JP"/>
            </a:defPPr>
            <a:lvl1pPr marL="0" algn="l" defTabSz="1089325" rtl="0" eaLnBrk="1" latinLnBrk="0" hangingPunct="1">
              <a:defRPr kumimoji="1" sz="900" kern="1200">
                <a:solidFill>
                  <a:srgbClr val="FFFFFF"/>
                </a:solidFill>
                <a:latin typeface="+mn-lt"/>
                <a:ea typeface="+mn-ea"/>
                <a:cs typeface="+mn-cs"/>
              </a:defRPr>
            </a:lvl1pPr>
            <a:lvl2pPr marL="544662" algn="l" defTabSz="1089325" rtl="0" eaLnBrk="1" latinLnBrk="0" hangingPunct="1">
              <a:defRPr kumimoji="1" sz="2100" kern="1200">
                <a:solidFill>
                  <a:schemeClr val="tx1"/>
                </a:solidFill>
                <a:latin typeface="+mn-lt"/>
                <a:ea typeface="+mn-ea"/>
                <a:cs typeface="+mn-cs"/>
              </a:defRPr>
            </a:lvl2pPr>
            <a:lvl3pPr marL="1089325" algn="l" defTabSz="1089325" rtl="0" eaLnBrk="1" latinLnBrk="0" hangingPunct="1">
              <a:defRPr kumimoji="1" sz="2100" kern="1200">
                <a:solidFill>
                  <a:schemeClr val="tx1"/>
                </a:solidFill>
                <a:latin typeface="+mn-lt"/>
                <a:ea typeface="+mn-ea"/>
                <a:cs typeface="+mn-cs"/>
              </a:defRPr>
            </a:lvl3pPr>
            <a:lvl4pPr marL="1633987" algn="l" defTabSz="1089325" rtl="0" eaLnBrk="1" latinLnBrk="0" hangingPunct="1">
              <a:defRPr kumimoji="1" sz="2100" kern="1200">
                <a:solidFill>
                  <a:schemeClr val="tx1"/>
                </a:solidFill>
                <a:latin typeface="+mn-lt"/>
                <a:ea typeface="+mn-ea"/>
                <a:cs typeface="+mn-cs"/>
              </a:defRPr>
            </a:lvl4pPr>
            <a:lvl5pPr marL="2178649" algn="l" defTabSz="1089325" rtl="0" eaLnBrk="1" latinLnBrk="0" hangingPunct="1">
              <a:defRPr kumimoji="1" sz="2100" kern="1200">
                <a:solidFill>
                  <a:schemeClr val="tx1"/>
                </a:solidFill>
                <a:latin typeface="+mn-lt"/>
                <a:ea typeface="+mn-ea"/>
                <a:cs typeface="+mn-cs"/>
              </a:defRPr>
            </a:lvl5pPr>
            <a:lvl6pPr marL="2723312" algn="l" defTabSz="1089325" rtl="0" eaLnBrk="1" latinLnBrk="0" hangingPunct="1">
              <a:defRPr kumimoji="1" sz="2100" kern="1200">
                <a:solidFill>
                  <a:schemeClr val="tx1"/>
                </a:solidFill>
                <a:latin typeface="+mn-lt"/>
                <a:ea typeface="+mn-ea"/>
                <a:cs typeface="+mn-cs"/>
              </a:defRPr>
            </a:lvl6pPr>
            <a:lvl7pPr marL="3267974" algn="l" defTabSz="1089325" rtl="0" eaLnBrk="1" latinLnBrk="0" hangingPunct="1">
              <a:defRPr kumimoji="1" sz="2100" kern="1200">
                <a:solidFill>
                  <a:schemeClr val="tx1"/>
                </a:solidFill>
                <a:latin typeface="+mn-lt"/>
                <a:ea typeface="+mn-ea"/>
                <a:cs typeface="+mn-cs"/>
              </a:defRPr>
            </a:lvl7pPr>
            <a:lvl8pPr marL="3812637" algn="l" defTabSz="1089325" rtl="0" eaLnBrk="1" latinLnBrk="0" hangingPunct="1">
              <a:defRPr kumimoji="1" sz="2100" kern="1200">
                <a:solidFill>
                  <a:schemeClr val="tx1"/>
                </a:solidFill>
                <a:latin typeface="+mn-lt"/>
                <a:ea typeface="+mn-ea"/>
                <a:cs typeface="+mn-cs"/>
              </a:defRPr>
            </a:lvl8pPr>
            <a:lvl9pPr marL="4357299" algn="l" defTabSz="1089325" rtl="0" eaLnBrk="1" latinLnBrk="0" hangingPunct="1">
              <a:defRPr kumimoji="1" sz="2100" kern="1200">
                <a:solidFill>
                  <a:schemeClr val="tx1"/>
                </a:solidFill>
                <a:latin typeface="+mn-lt"/>
                <a:ea typeface="+mn-ea"/>
                <a:cs typeface="+mn-cs"/>
              </a:defRPr>
            </a:lvl9pPr>
          </a:lstStyle>
          <a:p>
            <a:r>
              <a:rPr lang="en-US" altLang="ja-JP" sz="899">
                <a:solidFill>
                  <a:prstClr val="white"/>
                </a:solidFill>
                <a:latin typeface="Calibri" pitchFamily="34" charset="0"/>
                <a:cs typeface="Calibri" pitchFamily="34" charset="0"/>
              </a:rPr>
              <a:t>TL22, R&amp;D Center, Sony Corporation</a:t>
            </a:r>
          </a:p>
        </p:txBody>
      </p:sp>
      <p:sp>
        <p:nvSpPr>
          <p:cNvPr id="21" name="日付プレースホルダー 2"/>
          <p:cNvSpPr txBox="1">
            <a:spLocks/>
          </p:cNvSpPr>
          <p:nvPr userDrawn="1"/>
        </p:nvSpPr>
        <p:spPr>
          <a:xfrm>
            <a:off x="1550811" y="6534077"/>
            <a:ext cx="581482" cy="215949"/>
          </a:xfrm>
          <a:prstGeom prst="rect">
            <a:avLst/>
          </a:prstGeom>
        </p:spPr>
        <p:txBody>
          <a:bodyPr lIns="0" tIns="0" rIns="0" bIns="0" anchor="ctr"/>
          <a:lstStyle>
            <a:defPPr>
              <a:defRPr lang="ja-JP"/>
            </a:defPPr>
            <a:lvl1pPr marL="0" algn="l" defTabSz="1089325" rtl="0" eaLnBrk="1" latinLnBrk="0" hangingPunct="1">
              <a:defRPr kumimoji="1" sz="900" kern="1200">
                <a:solidFill>
                  <a:srgbClr val="FFFFFF"/>
                </a:solidFill>
                <a:latin typeface="+mn-lt"/>
                <a:ea typeface="+mn-ea"/>
                <a:cs typeface="+mn-cs"/>
              </a:defRPr>
            </a:lvl1pPr>
            <a:lvl2pPr marL="544662" algn="l" defTabSz="1089325" rtl="0" eaLnBrk="1" latinLnBrk="0" hangingPunct="1">
              <a:defRPr kumimoji="1" sz="2100" kern="1200">
                <a:solidFill>
                  <a:schemeClr val="tx1"/>
                </a:solidFill>
                <a:latin typeface="+mn-lt"/>
                <a:ea typeface="+mn-ea"/>
                <a:cs typeface="+mn-cs"/>
              </a:defRPr>
            </a:lvl2pPr>
            <a:lvl3pPr marL="1089325" algn="l" defTabSz="1089325" rtl="0" eaLnBrk="1" latinLnBrk="0" hangingPunct="1">
              <a:defRPr kumimoji="1" sz="2100" kern="1200">
                <a:solidFill>
                  <a:schemeClr val="tx1"/>
                </a:solidFill>
                <a:latin typeface="+mn-lt"/>
                <a:ea typeface="+mn-ea"/>
                <a:cs typeface="+mn-cs"/>
              </a:defRPr>
            </a:lvl3pPr>
            <a:lvl4pPr marL="1633987" algn="l" defTabSz="1089325" rtl="0" eaLnBrk="1" latinLnBrk="0" hangingPunct="1">
              <a:defRPr kumimoji="1" sz="2100" kern="1200">
                <a:solidFill>
                  <a:schemeClr val="tx1"/>
                </a:solidFill>
                <a:latin typeface="+mn-lt"/>
                <a:ea typeface="+mn-ea"/>
                <a:cs typeface="+mn-cs"/>
              </a:defRPr>
            </a:lvl4pPr>
            <a:lvl5pPr marL="2178649" algn="l" defTabSz="1089325" rtl="0" eaLnBrk="1" latinLnBrk="0" hangingPunct="1">
              <a:defRPr kumimoji="1" sz="2100" kern="1200">
                <a:solidFill>
                  <a:schemeClr val="tx1"/>
                </a:solidFill>
                <a:latin typeface="+mn-lt"/>
                <a:ea typeface="+mn-ea"/>
                <a:cs typeface="+mn-cs"/>
              </a:defRPr>
            </a:lvl5pPr>
            <a:lvl6pPr marL="2723312" algn="l" defTabSz="1089325" rtl="0" eaLnBrk="1" latinLnBrk="0" hangingPunct="1">
              <a:defRPr kumimoji="1" sz="2100" kern="1200">
                <a:solidFill>
                  <a:schemeClr val="tx1"/>
                </a:solidFill>
                <a:latin typeface="+mn-lt"/>
                <a:ea typeface="+mn-ea"/>
                <a:cs typeface="+mn-cs"/>
              </a:defRPr>
            </a:lvl6pPr>
            <a:lvl7pPr marL="3267974" algn="l" defTabSz="1089325" rtl="0" eaLnBrk="1" latinLnBrk="0" hangingPunct="1">
              <a:defRPr kumimoji="1" sz="2100" kern="1200">
                <a:solidFill>
                  <a:schemeClr val="tx1"/>
                </a:solidFill>
                <a:latin typeface="+mn-lt"/>
                <a:ea typeface="+mn-ea"/>
                <a:cs typeface="+mn-cs"/>
              </a:defRPr>
            </a:lvl7pPr>
            <a:lvl8pPr marL="3812637" algn="l" defTabSz="1089325" rtl="0" eaLnBrk="1" latinLnBrk="0" hangingPunct="1">
              <a:defRPr kumimoji="1" sz="2100" kern="1200">
                <a:solidFill>
                  <a:schemeClr val="tx1"/>
                </a:solidFill>
                <a:latin typeface="+mn-lt"/>
                <a:ea typeface="+mn-ea"/>
                <a:cs typeface="+mn-cs"/>
              </a:defRPr>
            </a:lvl8pPr>
            <a:lvl9pPr marL="4357299" algn="l" defTabSz="1089325" rtl="0" eaLnBrk="1" latinLnBrk="0" hangingPunct="1">
              <a:defRPr kumimoji="1" sz="2100" kern="1200">
                <a:solidFill>
                  <a:schemeClr val="tx1"/>
                </a:solidFill>
                <a:latin typeface="+mn-lt"/>
                <a:ea typeface="+mn-ea"/>
                <a:cs typeface="+mn-cs"/>
              </a:defRPr>
            </a:lvl9pPr>
          </a:lstStyle>
          <a:p>
            <a:r>
              <a:rPr lang="en-US" altLang="ja-JP" sz="899">
                <a:solidFill>
                  <a:schemeClr val="bg1"/>
                </a:solidFill>
                <a:latin typeface="Calibri" pitchFamily="34" charset="0"/>
                <a:cs typeface="Calibri" pitchFamily="34" charset="0"/>
              </a:rPr>
              <a:t>2020.02.10</a:t>
            </a:r>
          </a:p>
        </p:txBody>
      </p:sp>
      <p:sp>
        <p:nvSpPr>
          <p:cNvPr id="22" name="スライド番号プレースホルダー 4"/>
          <p:cNvSpPr txBox="1">
            <a:spLocks/>
          </p:cNvSpPr>
          <p:nvPr userDrawn="1"/>
        </p:nvSpPr>
        <p:spPr>
          <a:xfrm>
            <a:off x="1065262" y="6543500"/>
            <a:ext cx="215800" cy="197102"/>
          </a:xfrm>
          <a:prstGeom prst="rect">
            <a:avLst/>
          </a:prstGeom>
        </p:spPr>
        <p:txBody>
          <a:bodyPr lIns="0" tIns="0" rIns="0" bIns="0" anchor="ctr"/>
          <a:lstStyle>
            <a:defPPr>
              <a:defRPr lang="ja-JP"/>
            </a:defPPr>
            <a:lvl1pPr marL="0" algn="r" defTabSz="1089325" rtl="0" eaLnBrk="1" latinLnBrk="0" hangingPunct="1">
              <a:defRPr kumimoji="1" sz="900" b="0" kern="1200">
                <a:solidFill>
                  <a:srgbClr val="FFFFFF"/>
                </a:solidFill>
                <a:latin typeface="+mn-lt"/>
                <a:ea typeface="+mn-ea"/>
                <a:cs typeface="+mn-cs"/>
              </a:defRPr>
            </a:lvl1pPr>
            <a:lvl2pPr marL="544662" algn="l" defTabSz="1089325" rtl="0" eaLnBrk="1" latinLnBrk="0" hangingPunct="1">
              <a:defRPr kumimoji="1" sz="2100" kern="1200">
                <a:solidFill>
                  <a:schemeClr val="tx1"/>
                </a:solidFill>
                <a:latin typeface="+mn-lt"/>
                <a:ea typeface="+mn-ea"/>
                <a:cs typeface="+mn-cs"/>
              </a:defRPr>
            </a:lvl2pPr>
            <a:lvl3pPr marL="1089325" algn="l" defTabSz="1089325" rtl="0" eaLnBrk="1" latinLnBrk="0" hangingPunct="1">
              <a:defRPr kumimoji="1" sz="2100" kern="1200">
                <a:solidFill>
                  <a:schemeClr val="tx1"/>
                </a:solidFill>
                <a:latin typeface="+mn-lt"/>
                <a:ea typeface="+mn-ea"/>
                <a:cs typeface="+mn-cs"/>
              </a:defRPr>
            </a:lvl3pPr>
            <a:lvl4pPr marL="1633987" algn="l" defTabSz="1089325" rtl="0" eaLnBrk="1" latinLnBrk="0" hangingPunct="1">
              <a:defRPr kumimoji="1" sz="2100" kern="1200">
                <a:solidFill>
                  <a:schemeClr val="tx1"/>
                </a:solidFill>
                <a:latin typeface="+mn-lt"/>
                <a:ea typeface="+mn-ea"/>
                <a:cs typeface="+mn-cs"/>
              </a:defRPr>
            </a:lvl4pPr>
            <a:lvl5pPr marL="2178649" algn="l" defTabSz="1089325" rtl="0" eaLnBrk="1" latinLnBrk="0" hangingPunct="1">
              <a:defRPr kumimoji="1" sz="2100" kern="1200">
                <a:solidFill>
                  <a:schemeClr val="tx1"/>
                </a:solidFill>
                <a:latin typeface="+mn-lt"/>
                <a:ea typeface="+mn-ea"/>
                <a:cs typeface="+mn-cs"/>
              </a:defRPr>
            </a:lvl5pPr>
            <a:lvl6pPr marL="2723312" algn="l" defTabSz="1089325" rtl="0" eaLnBrk="1" latinLnBrk="0" hangingPunct="1">
              <a:defRPr kumimoji="1" sz="2100" kern="1200">
                <a:solidFill>
                  <a:schemeClr val="tx1"/>
                </a:solidFill>
                <a:latin typeface="+mn-lt"/>
                <a:ea typeface="+mn-ea"/>
                <a:cs typeface="+mn-cs"/>
              </a:defRPr>
            </a:lvl6pPr>
            <a:lvl7pPr marL="3267974" algn="l" defTabSz="1089325" rtl="0" eaLnBrk="1" latinLnBrk="0" hangingPunct="1">
              <a:defRPr kumimoji="1" sz="2100" kern="1200">
                <a:solidFill>
                  <a:schemeClr val="tx1"/>
                </a:solidFill>
                <a:latin typeface="+mn-lt"/>
                <a:ea typeface="+mn-ea"/>
                <a:cs typeface="+mn-cs"/>
              </a:defRPr>
            </a:lvl7pPr>
            <a:lvl8pPr marL="3812637" algn="l" defTabSz="1089325" rtl="0" eaLnBrk="1" latinLnBrk="0" hangingPunct="1">
              <a:defRPr kumimoji="1" sz="2100" kern="1200">
                <a:solidFill>
                  <a:schemeClr val="tx1"/>
                </a:solidFill>
                <a:latin typeface="+mn-lt"/>
                <a:ea typeface="+mn-ea"/>
                <a:cs typeface="+mn-cs"/>
              </a:defRPr>
            </a:lvl8pPr>
            <a:lvl9pPr marL="4357299" algn="l" defTabSz="1089325" rtl="0" eaLnBrk="1" latinLnBrk="0" hangingPunct="1">
              <a:defRPr kumimoji="1" sz="2100" kern="1200">
                <a:solidFill>
                  <a:schemeClr val="tx1"/>
                </a:solidFill>
                <a:latin typeface="+mn-lt"/>
                <a:ea typeface="+mn-ea"/>
                <a:cs typeface="+mn-cs"/>
              </a:defRPr>
            </a:lvl9pPr>
          </a:lstStyle>
          <a:p>
            <a:fld id="{E8DCCDAA-6D69-46E7-B759-71F91EA5148B}" type="slidenum">
              <a:rPr lang="ja-JP" altLang="en-US" sz="899" baseline="0" smtClean="0">
                <a:latin typeface="Calibri" pitchFamily="34" charset="0"/>
                <a:cs typeface="Calibri" pitchFamily="34" charset="0"/>
              </a:rPr>
              <a:pPr/>
              <a:t>‹#›</a:t>
            </a:fld>
            <a:endParaRPr lang="ja-JP" altLang="en-US" sz="899" baseline="0">
              <a:latin typeface="Calibri" pitchFamily="34" charset="0"/>
              <a:cs typeface="Calibri" pitchFamily="34" charset="0"/>
            </a:endParaRPr>
          </a:p>
        </p:txBody>
      </p:sp>
      <p:sp>
        <p:nvSpPr>
          <p:cNvPr id="23" name="コンテンツ プレースホルダ 6"/>
          <p:cNvSpPr>
            <a:spLocks noGrp="1"/>
          </p:cNvSpPr>
          <p:nvPr>
            <p:ph sz="quarter" idx="13" hasCustomPrompt="1"/>
          </p:nvPr>
        </p:nvSpPr>
        <p:spPr bwMode="gray">
          <a:xfrm>
            <a:off x="539982" y="1080839"/>
            <a:ext cx="8064038" cy="5164528"/>
          </a:xfrm>
          <a:prstGeom prst="rect">
            <a:avLst/>
          </a:prstGeom>
        </p:spPr>
        <p:txBody>
          <a:bodyPr lIns="0" tIns="0" rIns="0" bIns="0">
            <a:normAutofit/>
          </a:bodyPr>
          <a:lstStyle>
            <a:lvl1pPr marL="251781" indent="-251781">
              <a:lnSpc>
                <a:spcPct val="100000"/>
              </a:lnSpc>
              <a:spcBef>
                <a:spcPts val="999"/>
              </a:spcBef>
              <a:spcAft>
                <a:spcPts val="500"/>
              </a:spcAft>
              <a:buSzPct val="90000"/>
              <a:buFont typeface="Wingdings" panose="05000000000000000000" pitchFamily="2" charset="2"/>
              <a:buChar char="l"/>
              <a:defRPr sz="1599" baseline="0">
                <a:solidFill>
                  <a:srgbClr val="333333"/>
                </a:solidFill>
                <a:latin typeface="+mn-lt"/>
                <a:ea typeface="+mn-ea"/>
              </a:defRPr>
            </a:lvl1pPr>
            <a:lvl2pPr marL="467594" indent="-215813">
              <a:lnSpc>
                <a:spcPct val="100000"/>
              </a:lnSpc>
              <a:spcBef>
                <a:spcPts val="0"/>
              </a:spcBef>
              <a:spcAft>
                <a:spcPts val="399"/>
              </a:spcAft>
              <a:buSzPct val="100000"/>
              <a:buFont typeface="メイリオ" panose="020B0604030504040204" pitchFamily="50" charset="-128"/>
              <a:buChar char="‐"/>
              <a:defRPr sz="1399" baseline="0">
                <a:solidFill>
                  <a:srgbClr val="333333"/>
                </a:solidFill>
                <a:latin typeface="+mn-lt"/>
                <a:ea typeface="+mn-ea"/>
              </a:defRPr>
            </a:lvl2pPr>
            <a:lvl3pPr marL="683407" indent="-215813">
              <a:lnSpc>
                <a:spcPct val="100000"/>
              </a:lnSpc>
              <a:spcBef>
                <a:spcPts val="0"/>
              </a:spcBef>
              <a:spcAft>
                <a:spcPts val="399"/>
              </a:spcAft>
              <a:buFont typeface="Arial" panose="020B0604020202020204" pitchFamily="34" charset="0"/>
              <a:buChar char="○"/>
              <a:defRPr sz="1399" baseline="0">
                <a:solidFill>
                  <a:srgbClr val="333333"/>
                </a:solidFill>
                <a:latin typeface="+mn-lt"/>
                <a:ea typeface="+mn-ea"/>
              </a:defRPr>
            </a:lvl3pPr>
            <a:lvl4pPr marL="899220" indent="-215813">
              <a:lnSpc>
                <a:spcPct val="100000"/>
              </a:lnSpc>
              <a:spcBef>
                <a:spcPts val="0"/>
              </a:spcBef>
              <a:spcAft>
                <a:spcPts val="399"/>
              </a:spcAft>
              <a:buFont typeface="メイリオ" panose="020B0604030504040204" pitchFamily="50" charset="-128"/>
              <a:buChar char="•"/>
              <a:defRPr sz="1399" baseline="0">
                <a:solidFill>
                  <a:srgbClr val="333333"/>
                </a:solidFill>
                <a:latin typeface="+mn-lt"/>
                <a:ea typeface="+mn-ea"/>
              </a:defRPr>
            </a:lvl4pPr>
            <a:lvl5pPr marL="1115033" indent="-215813">
              <a:spcBef>
                <a:spcPts val="0"/>
              </a:spcBef>
              <a:spcAft>
                <a:spcPts val="399"/>
              </a:spcAft>
              <a:buFont typeface="メイリオ" panose="020B0604030504040204" pitchFamily="50" charset="-128"/>
              <a:buChar char="•"/>
              <a:defRPr sz="1399">
                <a:solidFill>
                  <a:srgbClr val="333333"/>
                </a:solidFill>
                <a:latin typeface="+mn-lt"/>
                <a:ea typeface="+mn-ea"/>
              </a:defRPr>
            </a:lvl5pPr>
            <a:lvl6pPr marL="899220" indent="-215813">
              <a:spcBef>
                <a:spcPts val="0"/>
              </a:spcBef>
              <a:spcAft>
                <a:spcPts val="399"/>
              </a:spcAft>
              <a:buSzPct val="70000"/>
              <a:buFont typeface="Wingdings 3" panose="05040102010807070707" pitchFamily="18" charset="2"/>
              <a:buChar char=""/>
              <a:defRPr sz="1399">
                <a:solidFill>
                  <a:srgbClr val="333333"/>
                </a:solidFill>
                <a:latin typeface="+mn-lt"/>
                <a:ea typeface="+mn-ea"/>
              </a:defRPr>
            </a:lvl6pPr>
            <a:lvl7pPr marL="1115033" indent="-179844">
              <a:spcBef>
                <a:spcPts val="0"/>
              </a:spcBef>
              <a:spcAft>
                <a:spcPts val="399"/>
              </a:spcAft>
              <a:buSzPct val="70000"/>
              <a:buFont typeface="Wingdings 3" panose="05040102010807070707" pitchFamily="18" charset="2"/>
              <a:buChar char=""/>
              <a:defRPr sz="1399">
                <a:solidFill>
                  <a:srgbClr val="333333"/>
                </a:solidFill>
                <a:latin typeface="+mn-lt"/>
                <a:ea typeface="+mn-ea"/>
              </a:defRPr>
            </a:lvl7pPr>
            <a:lvl8pPr marL="1133017" indent="-161859">
              <a:spcBef>
                <a:spcPts val="0"/>
              </a:spcBef>
              <a:buFont typeface="メイリオ" pitchFamily="50" charset="-128"/>
              <a:buChar char="‐"/>
              <a:defRPr sz="599">
                <a:solidFill>
                  <a:srgbClr val="333333"/>
                </a:solidFill>
                <a:latin typeface="+mn-lt"/>
                <a:ea typeface="+mn-ea"/>
              </a:defRPr>
            </a:lvl8pPr>
            <a:lvl9pPr marL="3262529" indent="0">
              <a:buNone/>
              <a:defRPr>
                <a:solidFill>
                  <a:srgbClr val="333333"/>
                </a:solidFill>
              </a:defRPr>
            </a:lvl9pPr>
          </a:lstStyle>
          <a:p>
            <a:pPr lvl="0"/>
            <a:r>
              <a:rPr lang="ja-JP" altLang="en-US"/>
              <a:t>マスタ テキストの書式設定</a:t>
            </a:r>
            <a:endParaRPr lang="en-US" altLang="ja-JP"/>
          </a:p>
          <a:p>
            <a:pPr lvl="1"/>
            <a:r>
              <a:rPr lang="ja-JP" altLang="en-US"/>
              <a:t>レベル</a:t>
            </a:r>
            <a:r>
              <a:rPr lang="en-US" altLang="ja-JP"/>
              <a:t>2</a:t>
            </a:r>
          </a:p>
          <a:p>
            <a:pPr lvl="2"/>
            <a:r>
              <a:rPr lang="ja-JP" altLang="en-US"/>
              <a:t>レベル</a:t>
            </a:r>
            <a:r>
              <a:rPr lang="en-US" altLang="ja-JP"/>
              <a:t>3 </a:t>
            </a:r>
          </a:p>
          <a:p>
            <a:pPr lvl="3"/>
            <a:r>
              <a:rPr lang="ja-JP" altLang="en-US"/>
              <a:t>レベル</a:t>
            </a:r>
            <a:r>
              <a:rPr lang="en-US" altLang="ja-JP"/>
              <a:t>4</a:t>
            </a:r>
          </a:p>
          <a:p>
            <a:pPr lvl="4"/>
            <a:r>
              <a:rPr lang="ja-JP" altLang="en-US"/>
              <a:t>レベル</a:t>
            </a:r>
            <a:r>
              <a:rPr lang="en-US" altLang="ja-JP"/>
              <a:t>5</a:t>
            </a:r>
          </a:p>
        </p:txBody>
      </p:sp>
      <p:pic>
        <p:nvPicPr>
          <p:cNvPr id="15" name="図 1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172412" y="6433467"/>
            <a:ext cx="970541" cy="432718"/>
          </a:xfrm>
          <a:prstGeom prst="rect">
            <a:avLst/>
          </a:prstGeom>
        </p:spPr>
      </p:pic>
    </p:spTree>
    <p:extLst>
      <p:ext uri="{BB962C8B-B14F-4D97-AF65-F5344CB8AC3E}">
        <p14:creationId xmlns:p14="http://schemas.microsoft.com/office/powerpoint/2010/main" val="371159949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2_Dark Gray/White MiddlePage">
    <p:spTree>
      <p:nvGrpSpPr>
        <p:cNvPr id="1" name=""/>
        <p:cNvGrpSpPr/>
        <p:nvPr/>
      </p:nvGrpSpPr>
      <p:grpSpPr>
        <a:xfrm>
          <a:off x="0" y="0"/>
          <a:ext cx="0" cy="0"/>
          <a:chOff x="0" y="0"/>
          <a:chExt cx="0" cy="0"/>
        </a:xfrm>
      </p:grpSpPr>
      <p:sp>
        <p:nvSpPr>
          <p:cNvPr id="17" name="正方形/長方形 16"/>
          <p:cNvSpPr/>
          <p:nvPr userDrawn="1"/>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68470" tIns="34236" rIns="68470" bIns="34236" rtlCol="0" anchor="ctr"/>
          <a:lstStyle/>
          <a:p>
            <a:pPr algn="ctr"/>
            <a:endParaRPr kumimoji="1" lang="en-US" altLang="ja-JP" sz="2099"/>
          </a:p>
        </p:txBody>
      </p:sp>
      <p:sp>
        <p:nvSpPr>
          <p:cNvPr id="16" name="正方形/長方形 15"/>
          <p:cNvSpPr/>
          <p:nvPr userDrawn="1"/>
        </p:nvSpPr>
        <p:spPr>
          <a:xfrm>
            <a:off x="1" y="6426101"/>
            <a:ext cx="9143476" cy="431900"/>
          </a:xfrm>
          <a:prstGeom prst="rect">
            <a:avLst/>
          </a:prstGeom>
          <a:solidFill>
            <a:srgbClr val="666666"/>
          </a:solidFill>
          <a:ln>
            <a:noFill/>
          </a:ln>
        </p:spPr>
        <p:style>
          <a:lnRef idx="2">
            <a:schemeClr val="dk1">
              <a:shade val="50000"/>
            </a:schemeClr>
          </a:lnRef>
          <a:fillRef idx="1">
            <a:schemeClr val="dk1"/>
          </a:fillRef>
          <a:effectRef idx="0">
            <a:schemeClr val="dk1"/>
          </a:effectRef>
          <a:fontRef idx="minor">
            <a:schemeClr val="lt1"/>
          </a:fontRef>
        </p:style>
        <p:txBody>
          <a:bodyPr lIns="68470" tIns="34236" rIns="68470" bIns="34236" rtlCol="0" anchor="ctr"/>
          <a:lstStyle/>
          <a:p>
            <a:pPr algn="ctr"/>
            <a:endParaRPr kumimoji="1" lang="ja-JP" altLang="en-US" sz="700">
              <a:solidFill>
                <a:srgbClr val="FFFFFF"/>
              </a:solidFill>
            </a:endParaRPr>
          </a:p>
        </p:txBody>
      </p:sp>
      <p:cxnSp>
        <p:nvCxnSpPr>
          <p:cNvPr id="18" name="直線コネクタ 17"/>
          <p:cNvCxnSpPr/>
          <p:nvPr userDrawn="1"/>
        </p:nvCxnSpPr>
        <p:spPr>
          <a:xfrm>
            <a:off x="1413051" y="6534065"/>
            <a:ext cx="0" cy="215973"/>
          </a:xfrm>
          <a:prstGeom prst="line">
            <a:avLst/>
          </a:prstGeom>
          <a:ln w="3175" cmpd="sng">
            <a:solidFill>
              <a:schemeClr val="bg1"/>
            </a:solidFill>
          </a:ln>
          <a:effectLst/>
        </p:spPr>
        <p:style>
          <a:lnRef idx="2">
            <a:schemeClr val="accent1"/>
          </a:lnRef>
          <a:fillRef idx="0">
            <a:schemeClr val="accent1"/>
          </a:fillRef>
          <a:effectRef idx="1">
            <a:schemeClr val="accent1"/>
          </a:effectRef>
          <a:fontRef idx="minor">
            <a:schemeClr val="tx1"/>
          </a:fontRef>
        </p:style>
      </p:cxnSp>
      <p:sp>
        <p:nvSpPr>
          <p:cNvPr id="33" name="タイトル 1"/>
          <p:cNvSpPr>
            <a:spLocks noGrp="1"/>
          </p:cNvSpPr>
          <p:nvPr>
            <p:ph type="title"/>
          </p:nvPr>
        </p:nvSpPr>
        <p:spPr bwMode="gray">
          <a:xfrm>
            <a:off x="323514" y="360281"/>
            <a:ext cx="8495785" cy="539625"/>
          </a:xfrm>
          <a:prstGeom prst="rect">
            <a:avLst/>
          </a:prstGeom>
        </p:spPr>
        <p:txBody>
          <a:bodyPr lIns="0" tIns="0" rIns="0" bIns="0" anchor="t" anchorCtr="0">
            <a:normAutofit/>
          </a:bodyPr>
          <a:lstStyle>
            <a:lvl1pPr algn="l">
              <a:defRPr sz="2198" b="1" baseline="0">
                <a:solidFill>
                  <a:srgbClr val="333333"/>
                </a:solidFill>
                <a:latin typeface="+mn-lt"/>
                <a:ea typeface="+mj-ea"/>
              </a:defRPr>
            </a:lvl1pPr>
          </a:lstStyle>
          <a:p>
            <a:r>
              <a:rPr lang="ja-JP" altLang="en-US"/>
              <a:t>マスタ タイトルの書式設定</a:t>
            </a:r>
          </a:p>
        </p:txBody>
      </p:sp>
      <p:pic>
        <p:nvPicPr>
          <p:cNvPr id="13" name="図 1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34860" y="6518093"/>
            <a:ext cx="785567" cy="262068"/>
          </a:xfrm>
          <a:prstGeom prst="rect">
            <a:avLst/>
          </a:prstGeom>
        </p:spPr>
      </p:pic>
      <p:sp>
        <p:nvSpPr>
          <p:cNvPr id="20" name="フッター プレースホルダー 3"/>
          <p:cNvSpPr txBox="1">
            <a:spLocks/>
          </p:cNvSpPr>
          <p:nvPr userDrawn="1"/>
        </p:nvSpPr>
        <p:spPr>
          <a:xfrm>
            <a:off x="2252160" y="6534077"/>
            <a:ext cx="4819201" cy="215949"/>
          </a:xfrm>
          <a:prstGeom prst="rect">
            <a:avLst/>
          </a:prstGeom>
        </p:spPr>
        <p:txBody>
          <a:bodyPr wrap="square" lIns="0" tIns="0" rIns="0" bIns="0" anchor="ctr">
            <a:noAutofit/>
          </a:bodyPr>
          <a:lstStyle>
            <a:defPPr>
              <a:defRPr lang="ja-JP"/>
            </a:defPPr>
            <a:lvl1pPr marL="0" algn="l" defTabSz="1089325" rtl="0" eaLnBrk="1" latinLnBrk="0" hangingPunct="1">
              <a:defRPr kumimoji="1" sz="900" kern="1200">
                <a:solidFill>
                  <a:srgbClr val="FFFFFF"/>
                </a:solidFill>
                <a:latin typeface="+mn-lt"/>
                <a:ea typeface="+mn-ea"/>
                <a:cs typeface="+mn-cs"/>
              </a:defRPr>
            </a:lvl1pPr>
            <a:lvl2pPr marL="544662" algn="l" defTabSz="1089325" rtl="0" eaLnBrk="1" latinLnBrk="0" hangingPunct="1">
              <a:defRPr kumimoji="1" sz="2100" kern="1200">
                <a:solidFill>
                  <a:schemeClr val="tx1"/>
                </a:solidFill>
                <a:latin typeface="+mn-lt"/>
                <a:ea typeface="+mn-ea"/>
                <a:cs typeface="+mn-cs"/>
              </a:defRPr>
            </a:lvl2pPr>
            <a:lvl3pPr marL="1089325" algn="l" defTabSz="1089325" rtl="0" eaLnBrk="1" latinLnBrk="0" hangingPunct="1">
              <a:defRPr kumimoji="1" sz="2100" kern="1200">
                <a:solidFill>
                  <a:schemeClr val="tx1"/>
                </a:solidFill>
                <a:latin typeface="+mn-lt"/>
                <a:ea typeface="+mn-ea"/>
                <a:cs typeface="+mn-cs"/>
              </a:defRPr>
            </a:lvl3pPr>
            <a:lvl4pPr marL="1633987" algn="l" defTabSz="1089325" rtl="0" eaLnBrk="1" latinLnBrk="0" hangingPunct="1">
              <a:defRPr kumimoji="1" sz="2100" kern="1200">
                <a:solidFill>
                  <a:schemeClr val="tx1"/>
                </a:solidFill>
                <a:latin typeface="+mn-lt"/>
                <a:ea typeface="+mn-ea"/>
                <a:cs typeface="+mn-cs"/>
              </a:defRPr>
            </a:lvl4pPr>
            <a:lvl5pPr marL="2178649" algn="l" defTabSz="1089325" rtl="0" eaLnBrk="1" latinLnBrk="0" hangingPunct="1">
              <a:defRPr kumimoji="1" sz="2100" kern="1200">
                <a:solidFill>
                  <a:schemeClr val="tx1"/>
                </a:solidFill>
                <a:latin typeface="+mn-lt"/>
                <a:ea typeface="+mn-ea"/>
                <a:cs typeface="+mn-cs"/>
              </a:defRPr>
            </a:lvl5pPr>
            <a:lvl6pPr marL="2723312" algn="l" defTabSz="1089325" rtl="0" eaLnBrk="1" latinLnBrk="0" hangingPunct="1">
              <a:defRPr kumimoji="1" sz="2100" kern="1200">
                <a:solidFill>
                  <a:schemeClr val="tx1"/>
                </a:solidFill>
                <a:latin typeface="+mn-lt"/>
                <a:ea typeface="+mn-ea"/>
                <a:cs typeface="+mn-cs"/>
              </a:defRPr>
            </a:lvl6pPr>
            <a:lvl7pPr marL="3267974" algn="l" defTabSz="1089325" rtl="0" eaLnBrk="1" latinLnBrk="0" hangingPunct="1">
              <a:defRPr kumimoji="1" sz="2100" kern="1200">
                <a:solidFill>
                  <a:schemeClr val="tx1"/>
                </a:solidFill>
                <a:latin typeface="+mn-lt"/>
                <a:ea typeface="+mn-ea"/>
                <a:cs typeface="+mn-cs"/>
              </a:defRPr>
            </a:lvl7pPr>
            <a:lvl8pPr marL="3812637" algn="l" defTabSz="1089325" rtl="0" eaLnBrk="1" latinLnBrk="0" hangingPunct="1">
              <a:defRPr kumimoji="1" sz="2100" kern="1200">
                <a:solidFill>
                  <a:schemeClr val="tx1"/>
                </a:solidFill>
                <a:latin typeface="+mn-lt"/>
                <a:ea typeface="+mn-ea"/>
                <a:cs typeface="+mn-cs"/>
              </a:defRPr>
            </a:lvl8pPr>
            <a:lvl9pPr marL="4357299" algn="l" defTabSz="1089325" rtl="0" eaLnBrk="1" latinLnBrk="0" hangingPunct="1">
              <a:defRPr kumimoji="1" sz="2100" kern="1200">
                <a:solidFill>
                  <a:schemeClr val="tx1"/>
                </a:solidFill>
                <a:latin typeface="+mn-lt"/>
                <a:ea typeface="+mn-ea"/>
                <a:cs typeface="+mn-cs"/>
              </a:defRPr>
            </a:lvl9pPr>
          </a:lstStyle>
          <a:p>
            <a:r>
              <a:rPr lang="en-US" altLang="ja-JP" sz="899">
                <a:solidFill>
                  <a:prstClr val="white"/>
                </a:solidFill>
                <a:latin typeface="Calibri" pitchFamily="34" charset="0"/>
                <a:cs typeface="Calibri" pitchFamily="34" charset="0"/>
              </a:rPr>
              <a:t>TL22, R&amp;D Center, Sony Corporation</a:t>
            </a:r>
          </a:p>
        </p:txBody>
      </p:sp>
      <p:sp>
        <p:nvSpPr>
          <p:cNvPr id="21" name="日付プレースホルダー 2"/>
          <p:cNvSpPr txBox="1">
            <a:spLocks/>
          </p:cNvSpPr>
          <p:nvPr userDrawn="1"/>
        </p:nvSpPr>
        <p:spPr>
          <a:xfrm>
            <a:off x="1550811" y="6534077"/>
            <a:ext cx="581482" cy="215949"/>
          </a:xfrm>
          <a:prstGeom prst="rect">
            <a:avLst/>
          </a:prstGeom>
        </p:spPr>
        <p:txBody>
          <a:bodyPr lIns="0" tIns="0" rIns="0" bIns="0" anchor="ctr"/>
          <a:lstStyle>
            <a:defPPr>
              <a:defRPr lang="ja-JP"/>
            </a:defPPr>
            <a:lvl1pPr marL="0" algn="l" defTabSz="1089325" rtl="0" eaLnBrk="1" latinLnBrk="0" hangingPunct="1">
              <a:defRPr kumimoji="1" sz="900" kern="1200">
                <a:solidFill>
                  <a:srgbClr val="FFFFFF"/>
                </a:solidFill>
                <a:latin typeface="+mn-lt"/>
                <a:ea typeface="+mn-ea"/>
                <a:cs typeface="+mn-cs"/>
              </a:defRPr>
            </a:lvl1pPr>
            <a:lvl2pPr marL="544662" algn="l" defTabSz="1089325" rtl="0" eaLnBrk="1" latinLnBrk="0" hangingPunct="1">
              <a:defRPr kumimoji="1" sz="2100" kern="1200">
                <a:solidFill>
                  <a:schemeClr val="tx1"/>
                </a:solidFill>
                <a:latin typeface="+mn-lt"/>
                <a:ea typeface="+mn-ea"/>
                <a:cs typeface="+mn-cs"/>
              </a:defRPr>
            </a:lvl2pPr>
            <a:lvl3pPr marL="1089325" algn="l" defTabSz="1089325" rtl="0" eaLnBrk="1" latinLnBrk="0" hangingPunct="1">
              <a:defRPr kumimoji="1" sz="2100" kern="1200">
                <a:solidFill>
                  <a:schemeClr val="tx1"/>
                </a:solidFill>
                <a:latin typeface="+mn-lt"/>
                <a:ea typeface="+mn-ea"/>
                <a:cs typeface="+mn-cs"/>
              </a:defRPr>
            </a:lvl3pPr>
            <a:lvl4pPr marL="1633987" algn="l" defTabSz="1089325" rtl="0" eaLnBrk="1" latinLnBrk="0" hangingPunct="1">
              <a:defRPr kumimoji="1" sz="2100" kern="1200">
                <a:solidFill>
                  <a:schemeClr val="tx1"/>
                </a:solidFill>
                <a:latin typeface="+mn-lt"/>
                <a:ea typeface="+mn-ea"/>
                <a:cs typeface="+mn-cs"/>
              </a:defRPr>
            </a:lvl4pPr>
            <a:lvl5pPr marL="2178649" algn="l" defTabSz="1089325" rtl="0" eaLnBrk="1" latinLnBrk="0" hangingPunct="1">
              <a:defRPr kumimoji="1" sz="2100" kern="1200">
                <a:solidFill>
                  <a:schemeClr val="tx1"/>
                </a:solidFill>
                <a:latin typeface="+mn-lt"/>
                <a:ea typeface="+mn-ea"/>
                <a:cs typeface="+mn-cs"/>
              </a:defRPr>
            </a:lvl5pPr>
            <a:lvl6pPr marL="2723312" algn="l" defTabSz="1089325" rtl="0" eaLnBrk="1" latinLnBrk="0" hangingPunct="1">
              <a:defRPr kumimoji="1" sz="2100" kern="1200">
                <a:solidFill>
                  <a:schemeClr val="tx1"/>
                </a:solidFill>
                <a:latin typeface="+mn-lt"/>
                <a:ea typeface="+mn-ea"/>
                <a:cs typeface="+mn-cs"/>
              </a:defRPr>
            </a:lvl6pPr>
            <a:lvl7pPr marL="3267974" algn="l" defTabSz="1089325" rtl="0" eaLnBrk="1" latinLnBrk="0" hangingPunct="1">
              <a:defRPr kumimoji="1" sz="2100" kern="1200">
                <a:solidFill>
                  <a:schemeClr val="tx1"/>
                </a:solidFill>
                <a:latin typeface="+mn-lt"/>
                <a:ea typeface="+mn-ea"/>
                <a:cs typeface="+mn-cs"/>
              </a:defRPr>
            </a:lvl7pPr>
            <a:lvl8pPr marL="3812637" algn="l" defTabSz="1089325" rtl="0" eaLnBrk="1" latinLnBrk="0" hangingPunct="1">
              <a:defRPr kumimoji="1" sz="2100" kern="1200">
                <a:solidFill>
                  <a:schemeClr val="tx1"/>
                </a:solidFill>
                <a:latin typeface="+mn-lt"/>
                <a:ea typeface="+mn-ea"/>
                <a:cs typeface="+mn-cs"/>
              </a:defRPr>
            </a:lvl8pPr>
            <a:lvl9pPr marL="4357299" algn="l" defTabSz="1089325" rtl="0" eaLnBrk="1" latinLnBrk="0" hangingPunct="1">
              <a:defRPr kumimoji="1" sz="2100" kern="1200">
                <a:solidFill>
                  <a:schemeClr val="tx1"/>
                </a:solidFill>
                <a:latin typeface="+mn-lt"/>
                <a:ea typeface="+mn-ea"/>
                <a:cs typeface="+mn-cs"/>
              </a:defRPr>
            </a:lvl9pPr>
          </a:lstStyle>
          <a:p>
            <a:r>
              <a:rPr lang="en-US" altLang="ja-JP" sz="899">
                <a:solidFill>
                  <a:schemeClr val="bg1"/>
                </a:solidFill>
                <a:latin typeface="Calibri" pitchFamily="34" charset="0"/>
                <a:cs typeface="Calibri" pitchFamily="34" charset="0"/>
              </a:rPr>
              <a:t>2020.02.10</a:t>
            </a:r>
          </a:p>
        </p:txBody>
      </p:sp>
      <p:sp>
        <p:nvSpPr>
          <p:cNvPr id="22" name="スライド番号プレースホルダー 4"/>
          <p:cNvSpPr txBox="1">
            <a:spLocks/>
          </p:cNvSpPr>
          <p:nvPr userDrawn="1"/>
        </p:nvSpPr>
        <p:spPr>
          <a:xfrm>
            <a:off x="1065262" y="6543500"/>
            <a:ext cx="215800" cy="197102"/>
          </a:xfrm>
          <a:prstGeom prst="rect">
            <a:avLst/>
          </a:prstGeom>
        </p:spPr>
        <p:txBody>
          <a:bodyPr lIns="0" tIns="0" rIns="0" bIns="0" anchor="ctr"/>
          <a:lstStyle>
            <a:defPPr>
              <a:defRPr lang="ja-JP"/>
            </a:defPPr>
            <a:lvl1pPr marL="0" algn="r" defTabSz="1089325" rtl="0" eaLnBrk="1" latinLnBrk="0" hangingPunct="1">
              <a:defRPr kumimoji="1" sz="900" b="0" kern="1200">
                <a:solidFill>
                  <a:srgbClr val="FFFFFF"/>
                </a:solidFill>
                <a:latin typeface="+mn-lt"/>
                <a:ea typeface="+mn-ea"/>
                <a:cs typeface="+mn-cs"/>
              </a:defRPr>
            </a:lvl1pPr>
            <a:lvl2pPr marL="544662" algn="l" defTabSz="1089325" rtl="0" eaLnBrk="1" latinLnBrk="0" hangingPunct="1">
              <a:defRPr kumimoji="1" sz="2100" kern="1200">
                <a:solidFill>
                  <a:schemeClr val="tx1"/>
                </a:solidFill>
                <a:latin typeface="+mn-lt"/>
                <a:ea typeface="+mn-ea"/>
                <a:cs typeface="+mn-cs"/>
              </a:defRPr>
            </a:lvl2pPr>
            <a:lvl3pPr marL="1089325" algn="l" defTabSz="1089325" rtl="0" eaLnBrk="1" latinLnBrk="0" hangingPunct="1">
              <a:defRPr kumimoji="1" sz="2100" kern="1200">
                <a:solidFill>
                  <a:schemeClr val="tx1"/>
                </a:solidFill>
                <a:latin typeface="+mn-lt"/>
                <a:ea typeface="+mn-ea"/>
                <a:cs typeface="+mn-cs"/>
              </a:defRPr>
            </a:lvl3pPr>
            <a:lvl4pPr marL="1633987" algn="l" defTabSz="1089325" rtl="0" eaLnBrk="1" latinLnBrk="0" hangingPunct="1">
              <a:defRPr kumimoji="1" sz="2100" kern="1200">
                <a:solidFill>
                  <a:schemeClr val="tx1"/>
                </a:solidFill>
                <a:latin typeface="+mn-lt"/>
                <a:ea typeface="+mn-ea"/>
                <a:cs typeface="+mn-cs"/>
              </a:defRPr>
            </a:lvl4pPr>
            <a:lvl5pPr marL="2178649" algn="l" defTabSz="1089325" rtl="0" eaLnBrk="1" latinLnBrk="0" hangingPunct="1">
              <a:defRPr kumimoji="1" sz="2100" kern="1200">
                <a:solidFill>
                  <a:schemeClr val="tx1"/>
                </a:solidFill>
                <a:latin typeface="+mn-lt"/>
                <a:ea typeface="+mn-ea"/>
                <a:cs typeface="+mn-cs"/>
              </a:defRPr>
            </a:lvl5pPr>
            <a:lvl6pPr marL="2723312" algn="l" defTabSz="1089325" rtl="0" eaLnBrk="1" latinLnBrk="0" hangingPunct="1">
              <a:defRPr kumimoji="1" sz="2100" kern="1200">
                <a:solidFill>
                  <a:schemeClr val="tx1"/>
                </a:solidFill>
                <a:latin typeface="+mn-lt"/>
                <a:ea typeface="+mn-ea"/>
                <a:cs typeface="+mn-cs"/>
              </a:defRPr>
            </a:lvl6pPr>
            <a:lvl7pPr marL="3267974" algn="l" defTabSz="1089325" rtl="0" eaLnBrk="1" latinLnBrk="0" hangingPunct="1">
              <a:defRPr kumimoji="1" sz="2100" kern="1200">
                <a:solidFill>
                  <a:schemeClr val="tx1"/>
                </a:solidFill>
                <a:latin typeface="+mn-lt"/>
                <a:ea typeface="+mn-ea"/>
                <a:cs typeface="+mn-cs"/>
              </a:defRPr>
            </a:lvl7pPr>
            <a:lvl8pPr marL="3812637" algn="l" defTabSz="1089325" rtl="0" eaLnBrk="1" latinLnBrk="0" hangingPunct="1">
              <a:defRPr kumimoji="1" sz="2100" kern="1200">
                <a:solidFill>
                  <a:schemeClr val="tx1"/>
                </a:solidFill>
                <a:latin typeface="+mn-lt"/>
                <a:ea typeface="+mn-ea"/>
                <a:cs typeface="+mn-cs"/>
              </a:defRPr>
            </a:lvl8pPr>
            <a:lvl9pPr marL="4357299" algn="l" defTabSz="1089325" rtl="0" eaLnBrk="1" latinLnBrk="0" hangingPunct="1">
              <a:defRPr kumimoji="1" sz="2100" kern="1200">
                <a:solidFill>
                  <a:schemeClr val="tx1"/>
                </a:solidFill>
                <a:latin typeface="+mn-lt"/>
                <a:ea typeface="+mn-ea"/>
                <a:cs typeface="+mn-cs"/>
              </a:defRPr>
            </a:lvl9pPr>
          </a:lstStyle>
          <a:p>
            <a:fld id="{E8DCCDAA-6D69-46E7-B759-71F91EA5148B}" type="slidenum">
              <a:rPr lang="ja-JP" altLang="en-US" sz="899" baseline="0" smtClean="0">
                <a:latin typeface="Calibri" pitchFamily="34" charset="0"/>
                <a:cs typeface="Calibri" pitchFamily="34" charset="0"/>
              </a:rPr>
              <a:pPr/>
              <a:t>‹#›</a:t>
            </a:fld>
            <a:endParaRPr lang="ja-JP" altLang="en-US" sz="899" baseline="0">
              <a:latin typeface="Calibri" pitchFamily="34" charset="0"/>
              <a:cs typeface="Calibri" pitchFamily="34" charset="0"/>
            </a:endParaRPr>
          </a:p>
        </p:txBody>
      </p:sp>
      <p:pic>
        <p:nvPicPr>
          <p:cNvPr id="15" name="図 1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172412" y="6433467"/>
            <a:ext cx="970541" cy="432718"/>
          </a:xfrm>
          <a:prstGeom prst="rect">
            <a:avLst/>
          </a:prstGeom>
        </p:spPr>
      </p:pic>
    </p:spTree>
    <p:extLst>
      <p:ext uri="{BB962C8B-B14F-4D97-AF65-F5344CB8AC3E}">
        <p14:creationId xmlns:p14="http://schemas.microsoft.com/office/powerpoint/2010/main" val="83546567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Dark Gray Back Cover">
    <p:bg>
      <p:bgPr>
        <a:solidFill>
          <a:srgbClr val="646464"/>
        </a:solidFill>
        <a:effectLst/>
      </p:bgPr>
    </p:bg>
    <p:spTree>
      <p:nvGrpSpPr>
        <p:cNvPr id="1" name=""/>
        <p:cNvGrpSpPr/>
        <p:nvPr/>
      </p:nvGrpSpPr>
      <p:grpSpPr>
        <a:xfrm>
          <a:off x="0" y="0"/>
          <a:ext cx="0" cy="0"/>
          <a:chOff x="0" y="0"/>
          <a:chExt cx="0" cy="0"/>
        </a:xfrm>
      </p:grpSpPr>
      <p:sp>
        <p:nvSpPr>
          <p:cNvPr id="6" name="テキスト ボックス 5"/>
          <p:cNvSpPr txBox="1"/>
          <p:nvPr userDrawn="1"/>
        </p:nvSpPr>
        <p:spPr bwMode="gray">
          <a:xfrm>
            <a:off x="539983" y="5938626"/>
            <a:ext cx="8064037" cy="603302"/>
          </a:xfrm>
          <a:prstGeom prst="rect">
            <a:avLst/>
          </a:prstGeom>
          <a:noFill/>
        </p:spPr>
        <p:txBody>
          <a:bodyPr wrap="none" lIns="0" tIns="0" rIns="0" bIns="0" rtlCol="0">
            <a:noAutofit/>
          </a:bodyPr>
          <a:lstStyle/>
          <a:p>
            <a:pPr algn="ctr">
              <a:lnSpc>
                <a:spcPct val="100000"/>
              </a:lnSpc>
              <a:spcBef>
                <a:spcPts val="0"/>
              </a:spcBef>
              <a:spcAft>
                <a:spcPts val="300"/>
              </a:spcAft>
            </a:pPr>
            <a:r>
              <a:rPr kumimoji="1" lang="en-US" altLang="ja-JP" sz="700" kern="1200">
                <a:solidFill>
                  <a:srgbClr val="C8C8C8"/>
                </a:solidFill>
                <a:latin typeface="SST" pitchFamily="34" charset="0"/>
                <a:ea typeface="+mn-ea"/>
                <a:cs typeface="メイリオ"/>
              </a:rPr>
              <a:t>SONY is a registered trademark of Sony Corporation.</a:t>
            </a:r>
          </a:p>
          <a:p>
            <a:pPr algn="ctr">
              <a:lnSpc>
                <a:spcPct val="100000"/>
              </a:lnSpc>
              <a:spcBef>
                <a:spcPts val="0"/>
              </a:spcBef>
              <a:spcAft>
                <a:spcPts val="300"/>
              </a:spcAft>
            </a:pPr>
            <a:r>
              <a:rPr kumimoji="1" lang="en-US" altLang="ja-JP" sz="700" kern="1200">
                <a:solidFill>
                  <a:srgbClr val="C8C8C8"/>
                </a:solidFill>
                <a:latin typeface="SST" pitchFamily="34" charset="0"/>
                <a:ea typeface="+mn-ea"/>
                <a:cs typeface="メイリオ"/>
              </a:rPr>
              <a:t>Names of Sony products and services are the registered trademarks and/or trademarks of Sony Corporation or its Group companies.</a:t>
            </a:r>
          </a:p>
          <a:p>
            <a:pPr algn="ctr">
              <a:lnSpc>
                <a:spcPct val="100000"/>
              </a:lnSpc>
              <a:spcBef>
                <a:spcPts val="0"/>
              </a:spcBef>
              <a:spcAft>
                <a:spcPts val="300"/>
              </a:spcAft>
            </a:pPr>
            <a:r>
              <a:rPr kumimoji="1" lang="en-US" altLang="ja-JP" sz="700" kern="1200">
                <a:solidFill>
                  <a:srgbClr val="C8C8C8"/>
                </a:solidFill>
                <a:latin typeface="SST" pitchFamily="34" charset="0"/>
                <a:ea typeface="+mn-ea"/>
                <a:cs typeface="メイリオ"/>
              </a:rPr>
              <a:t>Other company names and product names are registered trademarks and/or trademarks of the respective companies.</a:t>
            </a:r>
          </a:p>
        </p:txBody>
      </p:sp>
      <p:pic>
        <p:nvPicPr>
          <p:cNvPr id="4" name="図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225180" y="2978902"/>
            <a:ext cx="2693641" cy="898608"/>
          </a:xfrm>
          <a:prstGeom prst="rect">
            <a:avLst/>
          </a:prstGeom>
        </p:spPr>
      </p:pic>
    </p:spTree>
    <p:extLst>
      <p:ext uri="{BB962C8B-B14F-4D97-AF65-F5344CB8AC3E}">
        <p14:creationId xmlns:p14="http://schemas.microsoft.com/office/powerpoint/2010/main" val="240797303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Dark Gray Titlepage">
    <p:bg>
      <p:bgPr>
        <a:solidFill>
          <a:srgbClr val="646464"/>
        </a:solidFill>
        <a:effectLst/>
      </p:bgPr>
    </p:bg>
    <p:spTree>
      <p:nvGrpSpPr>
        <p:cNvPr id="1" name=""/>
        <p:cNvGrpSpPr/>
        <p:nvPr/>
      </p:nvGrpSpPr>
      <p:grpSpPr>
        <a:xfrm>
          <a:off x="0" y="0"/>
          <a:ext cx="0" cy="0"/>
          <a:chOff x="0" y="0"/>
          <a:chExt cx="0" cy="0"/>
        </a:xfrm>
      </p:grpSpPr>
      <p:sp>
        <p:nvSpPr>
          <p:cNvPr id="24" name="テキスト プレースホルダー 2"/>
          <p:cNvSpPr>
            <a:spLocks noGrp="1"/>
          </p:cNvSpPr>
          <p:nvPr>
            <p:ph type="body" sz="quarter" idx="14" hasCustomPrompt="1"/>
          </p:nvPr>
        </p:nvSpPr>
        <p:spPr>
          <a:xfrm>
            <a:off x="541172" y="1989176"/>
            <a:ext cx="8062848" cy="576129"/>
          </a:xfrm>
          <a:prstGeom prst="rect">
            <a:avLst/>
          </a:prstGeom>
        </p:spPr>
        <p:txBody>
          <a:bodyPr lIns="0" tIns="0" rIns="0" bIns="0" anchor="ctr"/>
          <a:lstStyle>
            <a:lvl1pPr marL="0" indent="0" algn="ctr">
              <a:buNone/>
              <a:defRPr sz="2398" b="1">
                <a:solidFill>
                  <a:schemeClr val="bg1"/>
                </a:solidFill>
                <a:latin typeface="+mn-lt"/>
              </a:defRPr>
            </a:lvl1pPr>
          </a:lstStyle>
          <a:p>
            <a:pPr lvl="0"/>
            <a:r>
              <a:rPr kumimoji="1" lang="ja-JP" altLang="en-US"/>
              <a:t>マスター タイトルの書式設定</a:t>
            </a:r>
          </a:p>
        </p:txBody>
      </p:sp>
      <p:pic>
        <p:nvPicPr>
          <p:cNvPr id="14" name="図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58931" y="302333"/>
            <a:ext cx="1077507" cy="361537"/>
          </a:xfrm>
          <a:prstGeom prst="rect">
            <a:avLst/>
          </a:prstGeom>
        </p:spPr>
      </p:pic>
      <p:sp>
        <p:nvSpPr>
          <p:cNvPr id="20" name="テキスト プレースホルダー 2"/>
          <p:cNvSpPr>
            <a:spLocks noGrp="1"/>
          </p:cNvSpPr>
          <p:nvPr>
            <p:ph type="body" sz="quarter" idx="12" hasCustomPrompt="1"/>
          </p:nvPr>
        </p:nvSpPr>
        <p:spPr>
          <a:xfrm>
            <a:off x="539984" y="5733472"/>
            <a:ext cx="8064037" cy="153760"/>
          </a:xfrm>
          <a:prstGeom prst="rect">
            <a:avLst/>
          </a:prstGeom>
        </p:spPr>
        <p:txBody>
          <a:bodyPr lIns="0" tIns="0" rIns="0" bIns="0" anchor="t">
            <a:spAutoFit/>
          </a:bodyPr>
          <a:lstStyle>
            <a:lvl1pPr marL="0" indent="0" algn="ctr">
              <a:buNone/>
              <a:defRPr sz="999">
                <a:solidFill>
                  <a:schemeClr val="bg1"/>
                </a:solidFill>
                <a:latin typeface="+mn-lt"/>
              </a:defRPr>
            </a:lvl1pPr>
          </a:lstStyle>
          <a:p>
            <a:pPr lvl="0"/>
            <a:r>
              <a:rPr kumimoji="1" lang="ja-JP" altLang="en-US"/>
              <a:t>部署名</a:t>
            </a:r>
          </a:p>
        </p:txBody>
      </p:sp>
      <p:sp>
        <p:nvSpPr>
          <p:cNvPr id="21" name="テキスト プレースホルダー 2"/>
          <p:cNvSpPr>
            <a:spLocks noGrp="1"/>
          </p:cNvSpPr>
          <p:nvPr>
            <p:ph type="body" sz="quarter" idx="13" hasCustomPrompt="1"/>
          </p:nvPr>
        </p:nvSpPr>
        <p:spPr>
          <a:xfrm>
            <a:off x="539984" y="6128250"/>
            <a:ext cx="8064037" cy="107594"/>
          </a:xfrm>
          <a:prstGeom prst="rect">
            <a:avLst/>
          </a:prstGeom>
        </p:spPr>
        <p:txBody>
          <a:bodyPr lIns="0" tIns="0" rIns="0" bIns="0" anchor="b">
            <a:spAutoFit/>
          </a:bodyPr>
          <a:lstStyle>
            <a:lvl1pPr marL="0" indent="0" algn="ctr">
              <a:buNone/>
              <a:defRPr sz="699">
                <a:solidFill>
                  <a:schemeClr val="bg1"/>
                </a:solidFill>
                <a:latin typeface="+mn-lt"/>
              </a:defRPr>
            </a:lvl1pPr>
          </a:lstStyle>
          <a:p>
            <a:pPr lvl="0"/>
            <a:r>
              <a:rPr kumimoji="1" lang="ja-JP" altLang="en-US"/>
              <a:t>ライツ表記</a:t>
            </a:r>
          </a:p>
        </p:txBody>
      </p:sp>
      <p:sp>
        <p:nvSpPr>
          <p:cNvPr id="26" name="テキスト プレースホルダー 4"/>
          <p:cNvSpPr>
            <a:spLocks noGrp="1"/>
          </p:cNvSpPr>
          <p:nvPr>
            <p:ph type="body" sz="quarter" idx="15" hasCustomPrompt="1"/>
          </p:nvPr>
        </p:nvSpPr>
        <p:spPr>
          <a:xfrm>
            <a:off x="541172" y="2915293"/>
            <a:ext cx="8062848" cy="230512"/>
          </a:xfrm>
          <a:prstGeom prst="rect">
            <a:avLst/>
          </a:prstGeom>
        </p:spPr>
        <p:txBody>
          <a:bodyPr lIns="0" tIns="0" rIns="0" bIns="0" anchor="t">
            <a:spAutoFit/>
          </a:bodyPr>
          <a:lstStyle>
            <a:lvl1pPr marL="0" indent="0" algn="ctr">
              <a:buNone/>
              <a:defRPr sz="1498">
                <a:solidFill>
                  <a:schemeClr val="bg1"/>
                </a:solidFill>
                <a:latin typeface="+mn-lt"/>
              </a:defRPr>
            </a:lvl1pPr>
            <a:lvl2pPr marL="407806" indent="0" algn="l">
              <a:buNone/>
              <a:defRPr/>
            </a:lvl2pPr>
          </a:lstStyle>
          <a:p>
            <a:pPr lvl="0"/>
            <a:r>
              <a:rPr kumimoji="1" lang="ja-JP" altLang="en-US"/>
              <a:t>サブタイトルの書式設定</a:t>
            </a:r>
          </a:p>
        </p:txBody>
      </p:sp>
      <p:pic>
        <p:nvPicPr>
          <p:cNvPr id="9" name="図 8"/>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173461" y="6425284"/>
            <a:ext cx="970541" cy="432717"/>
          </a:xfrm>
          <a:prstGeom prst="rect">
            <a:avLst/>
          </a:prstGeom>
        </p:spPr>
      </p:pic>
    </p:spTree>
    <p:extLst>
      <p:ext uri="{BB962C8B-B14F-4D97-AF65-F5344CB8AC3E}">
        <p14:creationId xmlns:p14="http://schemas.microsoft.com/office/powerpoint/2010/main" val="356834395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1_Dark Gray/White MiddlePage">
    <p:spTree>
      <p:nvGrpSpPr>
        <p:cNvPr id="1" name=""/>
        <p:cNvGrpSpPr/>
        <p:nvPr/>
      </p:nvGrpSpPr>
      <p:grpSpPr>
        <a:xfrm>
          <a:off x="0" y="0"/>
          <a:ext cx="0" cy="0"/>
          <a:chOff x="0" y="0"/>
          <a:chExt cx="0" cy="0"/>
        </a:xfrm>
      </p:grpSpPr>
      <p:sp>
        <p:nvSpPr>
          <p:cNvPr id="17" name="正方形/長方形 16"/>
          <p:cNvSpPr/>
          <p:nvPr userDrawn="1"/>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68470" tIns="34236" rIns="68470" bIns="34236" rtlCol="0" anchor="ctr"/>
          <a:lstStyle/>
          <a:p>
            <a:pPr algn="ctr"/>
            <a:endParaRPr kumimoji="1" lang="en-US" altLang="ja-JP" sz="2098"/>
          </a:p>
        </p:txBody>
      </p:sp>
      <p:sp>
        <p:nvSpPr>
          <p:cNvPr id="16" name="正方形/長方形 15"/>
          <p:cNvSpPr/>
          <p:nvPr userDrawn="1"/>
        </p:nvSpPr>
        <p:spPr>
          <a:xfrm>
            <a:off x="1" y="6426101"/>
            <a:ext cx="9143476" cy="431900"/>
          </a:xfrm>
          <a:prstGeom prst="rect">
            <a:avLst/>
          </a:prstGeom>
          <a:solidFill>
            <a:srgbClr val="666666"/>
          </a:solidFill>
          <a:ln>
            <a:noFill/>
          </a:ln>
        </p:spPr>
        <p:style>
          <a:lnRef idx="2">
            <a:schemeClr val="dk1">
              <a:shade val="50000"/>
            </a:schemeClr>
          </a:lnRef>
          <a:fillRef idx="1">
            <a:schemeClr val="dk1"/>
          </a:fillRef>
          <a:effectRef idx="0">
            <a:schemeClr val="dk1"/>
          </a:effectRef>
          <a:fontRef idx="minor">
            <a:schemeClr val="lt1"/>
          </a:fontRef>
        </p:style>
        <p:txBody>
          <a:bodyPr lIns="68470" tIns="34236" rIns="68470" bIns="34236" rtlCol="0" anchor="ctr"/>
          <a:lstStyle/>
          <a:p>
            <a:pPr algn="ctr"/>
            <a:endParaRPr kumimoji="1" lang="ja-JP" altLang="en-US" sz="699">
              <a:solidFill>
                <a:srgbClr val="FFFFFF"/>
              </a:solidFill>
            </a:endParaRPr>
          </a:p>
        </p:txBody>
      </p:sp>
      <p:cxnSp>
        <p:nvCxnSpPr>
          <p:cNvPr id="18" name="直線コネクタ 17"/>
          <p:cNvCxnSpPr/>
          <p:nvPr userDrawn="1"/>
        </p:nvCxnSpPr>
        <p:spPr>
          <a:xfrm>
            <a:off x="1413051" y="6534065"/>
            <a:ext cx="0" cy="215973"/>
          </a:xfrm>
          <a:prstGeom prst="line">
            <a:avLst/>
          </a:prstGeom>
          <a:ln w="3175" cmpd="sng">
            <a:solidFill>
              <a:schemeClr val="bg1"/>
            </a:solidFill>
          </a:ln>
          <a:effectLst/>
        </p:spPr>
        <p:style>
          <a:lnRef idx="2">
            <a:schemeClr val="accent1"/>
          </a:lnRef>
          <a:fillRef idx="0">
            <a:schemeClr val="accent1"/>
          </a:fillRef>
          <a:effectRef idx="1">
            <a:schemeClr val="accent1"/>
          </a:effectRef>
          <a:fontRef idx="minor">
            <a:schemeClr val="tx1"/>
          </a:fontRef>
        </p:style>
      </p:cxnSp>
      <p:sp>
        <p:nvSpPr>
          <p:cNvPr id="33" name="タイトル 1"/>
          <p:cNvSpPr>
            <a:spLocks noGrp="1"/>
          </p:cNvSpPr>
          <p:nvPr>
            <p:ph type="title"/>
          </p:nvPr>
        </p:nvSpPr>
        <p:spPr bwMode="gray">
          <a:xfrm>
            <a:off x="323515" y="360282"/>
            <a:ext cx="8495785" cy="539625"/>
          </a:xfrm>
          <a:prstGeom prst="rect">
            <a:avLst/>
          </a:prstGeom>
        </p:spPr>
        <p:txBody>
          <a:bodyPr lIns="0" tIns="0" rIns="0" bIns="0" anchor="t" anchorCtr="0">
            <a:normAutofit/>
          </a:bodyPr>
          <a:lstStyle>
            <a:lvl1pPr algn="l">
              <a:defRPr sz="2099" b="1" baseline="0">
                <a:solidFill>
                  <a:srgbClr val="333333"/>
                </a:solidFill>
                <a:latin typeface="+mn-lt"/>
                <a:ea typeface="+mj-ea"/>
              </a:defRPr>
            </a:lvl1pPr>
          </a:lstStyle>
          <a:p>
            <a:r>
              <a:rPr lang="ja-JP" altLang="en-US"/>
              <a:t>マスタ タイトルの書式設定</a:t>
            </a:r>
          </a:p>
        </p:txBody>
      </p:sp>
      <p:pic>
        <p:nvPicPr>
          <p:cNvPr id="13" name="図 1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34861" y="6518093"/>
            <a:ext cx="785567" cy="262068"/>
          </a:xfrm>
          <a:prstGeom prst="rect">
            <a:avLst/>
          </a:prstGeom>
        </p:spPr>
      </p:pic>
      <p:sp>
        <p:nvSpPr>
          <p:cNvPr id="20" name="フッター プレースホルダー 3"/>
          <p:cNvSpPr txBox="1">
            <a:spLocks/>
          </p:cNvSpPr>
          <p:nvPr userDrawn="1"/>
        </p:nvSpPr>
        <p:spPr>
          <a:xfrm>
            <a:off x="2252160" y="6534077"/>
            <a:ext cx="4408073" cy="215949"/>
          </a:xfrm>
          <a:prstGeom prst="rect">
            <a:avLst/>
          </a:prstGeom>
        </p:spPr>
        <p:txBody>
          <a:bodyPr wrap="square" lIns="0" tIns="0" rIns="0" bIns="0" anchor="ctr">
            <a:noAutofit/>
          </a:bodyPr>
          <a:lstStyle>
            <a:defPPr>
              <a:defRPr lang="ja-JP"/>
            </a:defPPr>
            <a:lvl1pPr marL="0" algn="l" defTabSz="1089325" rtl="0" eaLnBrk="1" latinLnBrk="0" hangingPunct="1">
              <a:defRPr kumimoji="1" sz="900" kern="1200">
                <a:solidFill>
                  <a:srgbClr val="FFFFFF"/>
                </a:solidFill>
                <a:latin typeface="+mn-lt"/>
                <a:ea typeface="+mn-ea"/>
                <a:cs typeface="+mn-cs"/>
              </a:defRPr>
            </a:lvl1pPr>
            <a:lvl2pPr marL="544662" algn="l" defTabSz="1089325" rtl="0" eaLnBrk="1" latinLnBrk="0" hangingPunct="1">
              <a:defRPr kumimoji="1" sz="2100" kern="1200">
                <a:solidFill>
                  <a:schemeClr val="tx1"/>
                </a:solidFill>
                <a:latin typeface="+mn-lt"/>
                <a:ea typeface="+mn-ea"/>
                <a:cs typeface="+mn-cs"/>
              </a:defRPr>
            </a:lvl2pPr>
            <a:lvl3pPr marL="1089325" algn="l" defTabSz="1089325" rtl="0" eaLnBrk="1" latinLnBrk="0" hangingPunct="1">
              <a:defRPr kumimoji="1" sz="2100" kern="1200">
                <a:solidFill>
                  <a:schemeClr val="tx1"/>
                </a:solidFill>
                <a:latin typeface="+mn-lt"/>
                <a:ea typeface="+mn-ea"/>
                <a:cs typeface="+mn-cs"/>
              </a:defRPr>
            </a:lvl3pPr>
            <a:lvl4pPr marL="1633987" algn="l" defTabSz="1089325" rtl="0" eaLnBrk="1" latinLnBrk="0" hangingPunct="1">
              <a:defRPr kumimoji="1" sz="2100" kern="1200">
                <a:solidFill>
                  <a:schemeClr val="tx1"/>
                </a:solidFill>
                <a:latin typeface="+mn-lt"/>
                <a:ea typeface="+mn-ea"/>
                <a:cs typeface="+mn-cs"/>
              </a:defRPr>
            </a:lvl4pPr>
            <a:lvl5pPr marL="2178649" algn="l" defTabSz="1089325" rtl="0" eaLnBrk="1" latinLnBrk="0" hangingPunct="1">
              <a:defRPr kumimoji="1" sz="2100" kern="1200">
                <a:solidFill>
                  <a:schemeClr val="tx1"/>
                </a:solidFill>
                <a:latin typeface="+mn-lt"/>
                <a:ea typeface="+mn-ea"/>
                <a:cs typeface="+mn-cs"/>
              </a:defRPr>
            </a:lvl5pPr>
            <a:lvl6pPr marL="2723312" algn="l" defTabSz="1089325" rtl="0" eaLnBrk="1" latinLnBrk="0" hangingPunct="1">
              <a:defRPr kumimoji="1" sz="2100" kern="1200">
                <a:solidFill>
                  <a:schemeClr val="tx1"/>
                </a:solidFill>
                <a:latin typeface="+mn-lt"/>
                <a:ea typeface="+mn-ea"/>
                <a:cs typeface="+mn-cs"/>
              </a:defRPr>
            </a:lvl6pPr>
            <a:lvl7pPr marL="3267974" algn="l" defTabSz="1089325" rtl="0" eaLnBrk="1" latinLnBrk="0" hangingPunct="1">
              <a:defRPr kumimoji="1" sz="2100" kern="1200">
                <a:solidFill>
                  <a:schemeClr val="tx1"/>
                </a:solidFill>
                <a:latin typeface="+mn-lt"/>
                <a:ea typeface="+mn-ea"/>
                <a:cs typeface="+mn-cs"/>
              </a:defRPr>
            </a:lvl7pPr>
            <a:lvl8pPr marL="3812637" algn="l" defTabSz="1089325" rtl="0" eaLnBrk="1" latinLnBrk="0" hangingPunct="1">
              <a:defRPr kumimoji="1" sz="2100" kern="1200">
                <a:solidFill>
                  <a:schemeClr val="tx1"/>
                </a:solidFill>
                <a:latin typeface="+mn-lt"/>
                <a:ea typeface="+mn-ea"/>
                <a:cs typeface="+mn-cs"/>
              </a:defRPr>
            </a:lvl8pPr>
            <a:lvl9pPr marL="4357299" algn="l" defTabSz="1089325" rtl="0" eaLnBrk="1" latinLnBrk="0" hangingPunct="1">
              <a:defRPr kumimoji="1" sz="2100" kern="1200">
                <a:solidFill>
                  <a:schemeClr val="tx1"/>
                </a:solidFill>
                <a:latin typeface="+mn-lt"/>
                <a:ea typeface="+mn-ea"/>
                <a:cs typeface="+mn-cs"/>
              </a:defRPr>
            </a:lvl9pPr>
          </a:lstStyle>
          <a:p>
            <a:r>
              <a:rPr lang="en-US" altLang="ja-JP" sz="899">
                <a:solidFill>
                  <a:schemeClr val="bg1"/>
                </a:solidFill>
                <a:latin typeface="Calibri" pitchFamily="34" charset="0"/>
                <a:ea typeface="メイリオ" pitchFamily="50" charset="-128"/>
                <a:cs typeface="Calibri" pitchFamily="34" charset="0"/>
              </a:rPr>
              <a:t>Mobile Devices, RF Communications Group, European Technology Center     Copyright</a:t>
            </a:r>
          </a:p>
        </p:txBody>
      </p:sp>
      <p:sp>
        <p:nvSpPr>
          <p:cNvPr id="21" name="日付プレースホルダー 2"/>
          <p:cNvSpPr txBox="1">
            <a:spLocks/>
          </p:cNvSpPr>
          <p:nvPr userDrawn="1"/>
        </p:nvSpPr>
        <p:spPr>
          <a:xfrm>
            <a:off x="1550811" y="6534077"/>
            <a:ext cx="581482" cy="215949"/>
          </a:xfrm>
          <a:prstGeom prst="rect">
            <a:avLst/>
          </a:prstGeom>
        </p:spPr>
        <p:txBody>
          <a:bodyPr lIns="0" tIns="0" rIns="0" bIns="0" anchor="ctr"/>
          <a:lstStyle>
            <a:defPPr>
              <a:defRPr lang="ja-JP"/>
            </a:defPPr>
            <a:lvl1pPr marL="0" algn="l" defTabSz="1089325" rtl="0" eaLnBrk="1" latinLnBrk="0" hangingPunct="1">
              <a:defRPr kumimoji="1" sz="900" kern="1200">
                <a:solidFill>
                  <a:srgbClr val="FFFFFF"/>
                </a:solidFill>
                <a:latin typeface="+mn-lt"/>
                <a:ea typeface="+mn-ea"/>
                <a:cs typeface="+mn-cs"/>
              </a:defRPr>
            </a:lvl1pPr>
            <a:lvl2pPr marL="544662" algn="l" defTabSz="1089325" rtl="0" eaLnBrk="1" latinLnBrk="0" hangingPunct="1">
              <a:defRPr kumimoji="1" sz="2100" kern="1200">
                <a:solidFill>
                  <a:schemeClr val="tx1"/>
                </a:solidFill>
                <a:latin typeface="+mn-lt"/>
                <a:ea typeface="+mn-ea"/>
                <a:cs typeface="+mn-cs"/>
              </a:defRPr>
            </a:lvl2pPr>
            <a:lvl3pPr marL="1089325" algn="l" defTabSz="1089325" rtl="0" eaLnBrk="1" latinLnBrk="0" hangingPunct="1">
              <a:defRPr kumimoji="1" sz="2100" kern="1200">
                <a:solidFill>
                  <a:schemeClr val="tx1"/>
                </a:solidFill>
                <a:latin typeface="+mn-lt"/>
                <a:ea typeface="+mn-ea"/>
                <a:cs typeface="+mn-cs"/>
              </a:defRPr>
            </a:lvl3pPr>
            <a:lvl4pPr marL="1633987" algn="l" defTabSz="1089325" rtl="0" eaLnBrk="1" latinLnBrk="0" hangingPunct="1">
              <a:defRPr kumimoji="1" sz="2100" kern="1200">
                <a:solidFill>
                  <a:schemeClr val="tx1"/>
                </a:solidFill>
                <a:latin typeface="+mn-lt"/>
                <a:ea typeface="+mn-ea"/>
                <a:cs typeface="+mn-cs"/>
              </a:defRPr>
            </a:lvl4pPr>
            <a:lvl5pPr marL="2178649" algn="l" defTabSz="1089325" rtl="0" eaLnBrk="1" latinLnBrk="0" hangingPunct="1">
              <a:defRPr kumimoji="1" sz="2100" kern="1200">
                <a:solidFill>
                  <a:schemeClr val="tx1"/>
                </a:solidFill>
                <a:latin typeface="+mn-lt"/>
                <a:ea typeface="+mn-ea"/>
                <a:cs typeface="+mn-cs"/>
              </a:defRPr>
            </a:lvl5pPr>
            <a:lvl6pPr marL="2723312" algn="l" defTabSz="1089325" rtl="0" eaLnBrk="1" latinLnBrk="0" hangingPunct="1">
              <a:defRPr kumimoji="1" sz="2100" kern="1200">
                <a:solidFill>
                  <a:schemeClr val="tx1"/>
                </a:solidFill>
                <a:latin typeface="+mn-lt"/>
                <a:ea typeface="+mn-ea"/>
                <a:cs typeface="+mn-cs"/>
              </a:defRPr>
            </a:lvl6pPr>
            <a:lvl7pPr marL="3267974" algn="l" defTabSz="1089325" rtl="0" eaLnBrk="1" latinLnBrk="0" hangingPunct="1">
              <a:defRPr kumimoji="1" sz="2100" kern="1200">
                <a:solidFill>
                  <a:schemeClr val="tx1"/>
                </a:solidFill>
                <a:latin typeface="+mn-lt"/>
                <a:ea typeface="+mn-ea"/>
                <a:cs typeface="+mn-cs"/>
              </a:defRPr>
            </a:lvl7pPr>
            <a:lvl8pPr marL="3812637" algn="l" defTabSz="1089325" rtl="0" eaLnBrk="1" latinLnBrk="0" hangingPunct="1">
              <a:defRPr kumimoji="1" sz="2100" kern="1200">
                <a:solidFill>
                  <a:schemeClr val="tx1"/>
                </a:solidFill>
                <a:latin typeface="+mn-lt"/>
                <a:ea typeface="+mn-ea"/>
                <a:cs typeface="+mn-cs"/>
              </a:defRPr>
            </a:lvl8pPr>
            <a:lvl9pPr marL="4357299" algn="l" defTabSz="1089325" rtl="0" eaLnBrk="1" latinLnBrk="0" hangingPunct="1">
              <a:defRPr kumimoji="1" sz="2100" kern="1200">
                <a:solidFill>
                  <a:schemeClr val="tx1"/>
                </a:solidFill>
                <a:latin typeface="+mn-lt"/>
                <a:ea typeface="+mn-ea"/>
                <a:cs typeface="+mn-cs"/>
              </a:defRPr>
            </a:lvl9pPr>
          </a:lstStyle>
          <a:p>
            <a:r>
              <a:rPr lang="en-US" altLang="ja-JP" sz="899">
                <a:solidFill>
                  <a:schemeClr val="bg1"/>
                </a:solidFill>
                <a:latin typeface="Calibri" pitchFamily="34" charset="0"/>
                <a:cs typeface="Calibri" pitchFamily="34" charset="0"/>
              </a:rPr>
              <a:t>2019.11.04</a:t>
            </a:r>
          </a:p>
        </p:txBody>
      </p:sp>
      <p:sp>
        <p:nvSpPr>
          <p:cNvPr id="22" name="スライド番号プレースホルダー 4"/>
          <p:cNvSpPr txBox="1">
            <a:spLocks/>
          </p:cNvSpPr>
          <p:nvPr userDrawn="1"/>
        </p:nvSpPr>
        <p:spPr>
          <a:xfrm>
            <a:off x="1065263" y="6543500"/>
            <a:ext cx="215800" cy="197103"/>
          </a:xfrm>
          <a:prstGeom prst="rect">
            <a:avLst/>
          </a:prstGeom>
        </p:spPr>
        <p:txBody>
          <a:bodyPr lIns="0" tIns="0" rIns="0" bIns="0" anchor="ctr"/>
          <a:lstStyle>
            <a:defPPr>
              <a:defRPr lang="ja-JP"/>
            </a:defPPr>
            <a:lvl1pPr marL="0" algn="r" defTabSz="1089325" rtl="0" eaLnBrk="1" latinLnBrk="0" hangingPunct="1">
              <a:defRPr kumimoji="1" sz="900" b="0" kern="1200">
                <a:solidFill>
                  <a:srgbClr val="FFFFFF"/>
                </a:solidFill>
                <a:latin typeface="+mn-lt"/>
                <a:ea typeface="+mn-ea"/>
                <a:cs typeface="+mn-cs"/>
              </a:defRPr>
            </a:lvl1pPr>
            <a:lvl2pPr marL="544662" algn="l" defTabSz="1089325" rtl="0" eaLnBrk="1" latinLnBrk="0" hangingPunct="1">
              <a:defRPr kumimoji="1" sz="2100" kern="1200">
                <a:solidFill>
                  <a:schemeClr val="tx1"/>
                </a:solidFill>
                <a:latin typeface="+mn-lt"/>
                <a:ea typeface="+mn-ea"/>
                <a:cs typeface="+mn-cs"/>
              </a:defRPr>
            </a:lvl2pPr>
            <a:lvl3pPr marL="1089325" algn="l" defTabSz="1089325" rtl="0" eaLnBrk="1" latinLnBrk="0" hangingPunct="1">
              <a:defRPr kumimoji="1" sz="2100" kern="1200">
                <a:solidFill>
                  <a:schemeClr val="tx1"/>
                </a:solidFill>
                <a:latin typeface="+mn-lt"/>
                <a:ea typeface="+mn-ea"/>
                <a:cs typeface="+mn-cs"/>
              </a:defRPr>
            </a:lvl3pPr>
            <a:lvl4pPr marL="1633987" algn="l" defTabSz="1089325" rtl="0" eaLnBrk="1" latinLnBrk="0" hangingPunct="1">
              <a:defRPr kumimoji="1" sz="2100" kern="1200">
                <a:solidFill>
                  <a:schemeClr val="tx1"/>
                </a:solidFill>
                <a:latin typeface="+mn-lt"/>
                <a:ea typeface="+mn-ea"/>
                <a:cs typeface="+mn-cs"/>
              </a:defRPr>
            </a:lvl4pPr>
            <a:lvl5pPr marL="2178649" algn="l" defTabSz="1089325" rtl="0" eaLnBrk="1" latinLnBrk="0" hangingPunct="1">
              <a:defRPr kumimoji="1" sz="2100" kern="1200">
                <a:solidFill>
                  <a:schemeClr val="tx1"/>
                </a:solidFill>
                <a:latin typeface="+mn-lt"/>
                <a:ea typeface="+mn-ea"/>
                <a:cs typeface="+mn-cs"/>
              </a:defRPr>
            </a:lvl5pPr>
            <a:lvl6pPr marL="2723312" algn="l" defTabSz="1089325" rtl="0" eaLnBrk="1" latinLnBrk="0" hangingPunct="1">
              <a:defRPr kumimoji="1" sz="2100" kern="1200">
                <a:solidFill>
                  <a:schemeClr val="tx1"/>
                </a:solidFill>
                <a:latin typeface="+mn-lt"/>
                <a:ea typeface="+mn-ea"/>
                <a:cs typeface="+mn-cs"/>
              </a:defRPr>
            </a:lvl6pPr>
            <a:lvl7pPr marL="3267974" algn="l" defTabSz="1089325" rtl="0" eaLnBrk="1" latinLnBrk="0" hangingPunct="1">
              <a:defRPr kumimoji="1" sz="2100" kern="1200">
                <a:solidFill>
                  <a:schemeClr val="tx1"/>
                </a:solidFill>
                <a:latin typeface="+mn-lt"/>
                <a:ea typeface="+mn-ea"/>
                <a:cs typeface="+mn-cs"/>
              </a:defRPr>
            </a:lvl7pPr>
            <a:lvl8pPr marL="3812637" algn="l" defTabSz="1089325" rtl="0" eaLnBrk="1" latinLnBrk="0" hangingPunct="1">
              <a:defRPr kumimoji="1" sz="2100" kern="1200">
                <a:solidFill>
                  <a:schemeClr val="tx1"/>
                </a:solidFill>
                <a:latin typeface="+mn-lt"/>
                <a:ea typeface="+mn-ea"/>
                <a:cs typeface="+mn-cs"/>
              </a:defRPr>
            </a:lvl8pPr>
            <a:lvl9pPr marL="4357299" algn="l" defTabSz="1089325" rtl="0" eaLnBrk="1" latinLnBrk="0" hangingPunct="1">
              <a:defRPr kumimoji="1" sz="2100" kern="1200">
                <a:solidFill>
                  <a:schemeClr val="tx1"/>
                </a:solidFill>
                <a:latin typeface="+mn-lt"/>
                <a:ea typeface="+mn-ea"/>
                <a:cs typeface="+mn-cs"/>
              </a:defRPr>
            </a:lvl9pPr>
          </a:lstStyle>
          <a:p>
            <a:fld id="{E8DCCDAA-6D69-46E7-B759-71F91EA5148B}" type="slidenum">
              <a:rPr lang="ja-JP" altLang="en-US" sz="899" baseline="0" smtClean="0">
                <a:latin typeface="Calibri" pitchFamily="34" charset="0"/>
                <a:cs typeface="Calibri" pitchFamily="34" charset="0"/>
              </a:rPr>
              <a:pPr/>
              <a:t>‹#›</a:t>
            </a:fld>
            <a:endParaRPr lang="ja-JP" altLang="en-US" sz="899" baseline="0">
              <a:latin typeface="Calibri" pitchFamily="34" charset="0"/>
              <a:cs typeface="Calibri" pitchFamily="34" charset="0"/>
            </a:endParaRPr>
          </a:p>
        </p:txBody>
      </p:sp>
      <p:sp>
        <p:nvSpPr>
          <p:cNvPr id="23" name="コンテンツ プレースホルダ 6"/>
          <p:cNvSpPr>
            <a:spLocks noGrp="1"/>
          </p:cNvSpPr>
          <p:nvPr>
            <p:ph sz="quarter" idx="13" hasCustomPrompt="1"/>
          </p:nvPr>
        </p:nvSpPr>
        <p:spPr bwMode="gray">
          <a:xfrm>
            <a:off x="539982" y="1080839"/>
            <a:ext cx="8064038" cy="5164528"/>
          </a:xfrm>
          <a:prstGeom prst="rect">
            <a:avLst/>
          </a:prstGeom>
        </p:spPr>
        <p:txBody>
          <a:bodyPr lIns="0" tIns="0" rIns="0" bIns="0">
            <a:normAutofit/>
          </a:bodyPr>
          <a:lstStyle>
            <a:lvl1pPr marL="251775" indent="-251775">
              <a:lnSpc>
                <a:spcPct val="100000"/>
              </a:lnSpc>
              <a:spcBef>
                <a:spcPts val="999"/>
              </a:spcBef>
              <a:spcAft>
                <a:spcPts val="500"/>
              </a:spcAft>
              <a:buSzPct val="90000"/>
              <a:buFont typeface="Wingdings" panose="05000000000000000000" pitchFamily="2" charset="2"/>
              <a:buChar char="l"/>
              <a:defRPr sz="1598" baseline="0">
                <a:solidFill>
                  <a:srgbClr val="333333"/>
                </a:solidFill>
                <a:latin typeface="+mn-lt"/>
                <a:ea typeface="+mn-ea"/>
              </a:defRPr>
            </a:lvl1pPr>
            <a:lvl2pPr marL="467582" indent="-215808">
              <a:lnSpc>
                <a:spcPct val="100000"/>
              </a:lnSpc>
              <a:spcBef>
                <a:spcPts val="0"/>
              </a:spcBef>
              <a:spcAft>
                <a:spcPts val="399"/>
              </a:spcAft>
              <a:buSzPct val="100000"/>
              <a:buFont typeface="メイリオ" panose="020B0604030504040204" pitchFamily="50" charset="-128"/>
              <a:buChar char="‐"/>
              <a:defRPr sz="1399" baseline="0">
                <a:solidFill>
                  <a:srgbClr val="333333"/>
                </a:solidFill>
                <a:latin typeface="+mn-lt"/>
                <a:ea typeface="+mn-ea"/>
              </a:defRPr>
            </a:lvl2pPr>
            <a:lvl3pPr marL="683390" indent="-215808">
              <a:lnSpc>
                <a:spcPct val="100000"/>
              </a:lnSpc>
              <a:spcBef>
                <a:spcPts val="0"/>
              </a:spcBef>
              <a:spcAft>
                <a:spcPts val="399"/>
              </a:spcAft>
              <a:buFont typeface="Arial" panose="020B0604020202020204" pitchFamily="34" charset="0"/>
              <a:buChar char="○"/>
              <a:defRPr sz="1399" baseline="0">
                <a:solidFill>
                  <a:srgbClr val="333333"/>
                </a:solidFill>
                <a:latin typeface="+mn-lt"/>
                <a:ea typeface="+mn-ea"/>
              </a:defRPr>
            </a:lvl3pPr>
            <a:lvl4pPr marL="899197" indent="-215808">
              <a:lnSpc>
                <a:spcPct val="100000"/>
              </a:lnSpc>
              <a:spcBef>
                <a:spcPts val="0"/>
              </a:spcBef>
              <a:spcAft>
                <a:spcPts val="399"/>
              </a:spcAft>
              <a:buFont typeface="メイリオ" panose="020B0604030504040204" pitchFamily="50" charset="-128"/>
              <a:buChar char="•"/>
              <a:defRPr sz="1399" baseline="0">
                <a:solidFill>
                  <a:srgbClr val="333333"/>
                </a:solidFill>
                <a:latin typeface="+mn-lt"/>
                <a:ea typeface="+mn-ea"/>
              </a:defRPr>
            </a:lvl4pPr>
            <a:lvl5pPr marL="1115005" indent="-215808">
              <a:spcBef>
                <a:spcPts val="0"/>
              </a:spcBef>
              <a:spcAft>
                <a:spcPts val="399"/>
              </a:spcAft>
              <a:buFont typeface="メイリオ" panose="020B0604030504040204" pitchFamily="50" charset="-128"/>
              <a:buChar char="•"/>
              <a:defRPr sz="1399">
                <a:solidFill>
                  <a:srgbClr val="333333"/>
                </a:solidFill>
                <a:latin typeface="+mn-lt"/>
                <a:ea typeface="+mn-ea"/>
              </a:defRPr>
            </a:lvl5pPr>
            <a:lvl6pPr marL="899197" indent="-215808">
              <a:spcBef>
                <a:spcPts val="0"/>
              </a:spcBef>
              <a:spcAft>
                <a:spcPts val="399"/>
              </a:spcAft>
              <a:buSzPct val="70000"/>
              <a:buFont typeface="Wingdings 3" panose="05040102010807070707" pitchFamily="18" charset="2"/>
              <a:buChar char=""/>
              <a:defRPr sz="1399">
                <a:solidFill>
                  <a:srgbClr val="333333"/>
                </a:solidFill>
                <a:latin typeface="+mn-lt"/>
                <a:ea typeface="+mn-ea"/>
              </a:defRPr>
            </a:lvl6pPr>
            <a:lvl7pPr marL="1115005" indent="-179839">
              <a:spcBef>
                <a:spcPts val="0"/>
              </a:spcBef>
              <a:spcAft>
                <a:spcPts val="399"/>
              </a:spcAft>
              <a:buSzPct val="70000"/>
              <a:buFont typeface="Wingdings 3" panose="05040102010807070707" pitchFamily="18" charset="2"/>
              <a:buChar char=""/>
              <a:defRPr sz="1399">
                <a:solidFill>
                  <a:srgbClr val="333333"/>
                </a:solidFill>
                <a:latin typeface="+mn-lt"/>
                <a:ea typeface="+mn-ea"/>
              </a:defRPr>
            </a:lvl7pPr>
            <a:lvl8pPr marL="1132988" indent="-161856">
              <a:spcBef>
                <a:spcPts val="0"/>
              </a:spcBef>
              <a:buFont typeface="メイリオ" pitchFamily="50" charset="-128"/>
              <a:buChar char="‐"/>
              <a:defRPr sz="599">
                <a:solidFill>
                  <a:srgbClr val="333333"/>
                </a:solidFill>
                <a:latin typeface="+mn-lt"/>
                <a:ea typeface="+mn-ea"/>
              </a:defRPr>
            </a:lvl8pPr>
            <a:lvl9pPr marL="3262448" indent="0">
              <a:buNone/>
              <a:defRPr>
                <a:solidFill>
                  <a:srgbClr val="333333"/>
                </a:solidFill>
              </a:defRPr>
            </a:lvl9pPr>
          </a:lstStyle>
          <a:p>
            <a:pPr lvl="0"/>
            <a:r>
              <a:rPr lang="ja-JP" altLang="en-US"/>
              <a:t>マスタ テキストの書式設定</a:t>
            </a:r>
            <a:endParaRPr lang="en-US" altLang="ja-JP"/>
          </a:p>
          <a:p>
            <a:pPr lvl="1"/>
            <a:r>
              <a:rPr lang="ja-JP" altLang="en-US"/>
              <a:t>レベル</a:t>
            </a:r>
            <a:r>
              <a:rPr lang="en-US" altLang="ja-JP"/>
              <a:t>2</a:t>
            </a:r>
          </a:p>
          <a:p>
            <a:pPr lvl="2"/>
            <a:r>
              <a:rPr lang="ja-JP" altLang="en-US"/>
              <a:t>レベル</a:t>
            </a:r>
            <a:r>
              <a:rPr lang="en-US" altLang="ja-JP"/>
              <a:t>3 </a:t>
            </a:r>
          </a:p>
          <a:p>
            <a:pPr lvl="3"/>
            <a:r>
              <a:rPr lang="ja-JP" altLang="en-US"/>
              <a:t>レベル</a:t>
            </a:r>
            <a:r>
              <a:rPr lang="en-US" altLang="ja-JP"/>
              <a:t>4</a:t>
            </a:r>
          </a:p>
          <a:p>
            <a:pPr lvl="4"/>
            <a:r>
              <a:rPr lang="ja-JP" altLang="en-US"/>
              <a:t>レベル</a:t>
            </a:r>
            <a:r>
              <a:rPr lang="en-US" altLang="ja-JP"/>
              <a:t>5</a:t>
            </a:r>
          </a:p>
          <a:p>
            <a:pPr lvl="5"/>
            <a:r>
              <a:rPr lang="ja-JP" altLang="en-US"/>
              <a:t>レベル</a:t>
            </a:r>
            <a:r>
              <a:rPr lang="en-US" altLang="ja-JP"/>
              <a:t>6</a:t>
            </a:r>
          </a:p>
          <a:p>
            <a:pPr lvl="6"/>
            <a:r>
              <a:rPr lang="ja-JP" altLang="en-US"/>
              <a:t>レベル</a:t>
            </a:r>
            <a:r>
              <a:rPr lang="en-US" altLang="ja-JP"/>
              <a:t>7</a:t>
            </a:r>
          </a:p>
          <a:p>
            <a:pPr lvl="7"/>
            <a:r>
              <a:rPr lang="en-US" altLang="ja-JP"/>
              <a:t>Separator</a:t>
            </a:r>
          </a:p>
        </p:txBody>
      </p:sp>
      <p:pic>
        <p:nvPicPr>
          <p:cNvPr id="15" name="図 1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173461" y="6425284"/>
            <a:ext cx="970541" cy="432717"/>
          </a:xfrm>
          <a:prstGeom prst="rect">
            <a:avLst/>
          </a:prstGeom>
        </p:spPr>
      </p:pic>
    </p:spTree>
    <p:extLst>
      <p:ext uri="{BB962C8B-B14F-4D97-AF65-F5344CB8AC3E}">
        <p14:creationId xmlns:p14="http://schemas.microsoft.com/office/powerpoint/2010/main" val="26335153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ja-JP" altLang="en-US"/>
              <a:t>マスター タイトルの書式設定</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4" name="Date Placeholder 3"/>
          <p:cNvSpPr>
            <a:spLocks noGrp="1"/>
          </p:cNvSpPr>
          <p:nvPr>
            <p:ph type="dt" idx="10"/>
          </p:nvPr>
        </p:nvSpPr>
        <p:spPr/>
        <p:txBody>
          <a:bodyPr/>
          <a:lstStyle>
            <a:lvl1pPr>
              <a:defRPr/>
            </a:lvl1pPr>
          </a:lstStyle>
          <a:p>
            <a:r>
              <a:rPr lang="en-US" altLang="ja-JP" dirty="0"/>
              <a:t>September 2025</a:t>
            </a:r>
            <a:endParaRPr lang="en-GB" altLang="ja-JP" dirty="0"/>
          </a:p>
        </p:txBody>
      </p:sp>
      <p:sp>
        <p:nvSpPr>
          <p:cNvPr id="5" name="Footer Placeholder 4"/>
          <p:cNvSpPr>
            <a:spLocks noGrp="1"/>
          </p:cNvSpPr>
          <p:nvPr>
            <p:ph type="ftr" idx="11"/>
          </p:nvPr>
        </p:nvSpPr>
        <p:spPr/>
        <p:txBody>
          <a:bodyPr/>
          <a:lstStyle>
            <a:lvl1pPr>
              <a:defRPr/>
            </a:lvl1pPr>
          </a:lstStyle>
          <a:p>
            <a:r>
              <a:rPr lang="it-IT"/>
              <a:t>Ryuichi Hirata(Sony Corporation), et. al.,</a:t>
            </a:r>
            <a:endParaRPr lang="en-GB"/>
          </a:p>
        </p:txBody>
      </p:sp>
      <p:sp>
        <p:nvSpPr>
          <p:cNvPr id="6" name="Slide Number Placeholder 5"/>
          <p:cNvSpPr>
            <a:spLocks noGrp="1"/>
          </p:cNvSpPr>
          <p:nvPr>
            <p:ph type="sldNum" idx="12"/>
          </p:nvPr>
        </p:nvSpPr>
        <p:spPr/>
        <p:txBody>
          <a:bodyPr/>
          <a:lstStyle>
            <a:lvl1pPr>
              <a:defRPr/>
            </a:lvl1pPr>
          </a:lstStyle>
          <a:p>
            <a:r>
              <a:rPr lang="en-GB"/>
              <a:t>Slide </a:t>
            </a:r>
            <a:fld id="{3ABCC52B-A3F7-440B-BBF2-55191E6E7773}" type="slidenum">
              <a:rPr lang="en-GB"/>
              <a:pPr/>
              <a:t>‹#›</a:t>
            </a:fld>
            <a:endParaRPr lang="en-GB"/>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Dark Gray Back Cover">
    <p:bg>
      <p:bgPr>
        <a:solidFill>
          <a:srgbClr val="646464"/>
        </a:solidFill>
        <a:effectLst/>
      </p:bgPr>
    </p:bg>
    <p:spTree>
      <p:nvGrpSpPr>
        <p:cNvPr id="1" name=""/>
        <p:cNvGrpSpPr/>
        <p:nvPr/>
      </p:nvGrpSpPr>
      <p:grpSpPr>
        <a:xfrm>
          <a:off x="0" y="0"/>
          <a:ext cx="0" cy="0"/>
          <a:chOff x="0" y="0"/>
          <a:chExt cx="0" cy="0"/>
        </a:xfrm>
      </p:grpSpPr>
      <p:sp>
        <p:nvSpPr>
          <p:cNvPr id="6" name="テキスト ボックス 5"/>
          <p:cNvSpPr txBox="1"/>
          <p:nvPr userDrawn="1"/>
        </p:nvSpPr>
        <p:spPr bwMode="gray">
          <a:xfrm>
            <a:off x="539984" y="5938627"/>
            <a:ext cx="8064037" cy="603303"/>
          </a:xfrm>
          <a:prstGeom prst="rect">
            <a:avLst/>
          </a:prstGeom>
          <a:noFill/>
        </p:spPr>
        <p:txBody>
          <a:bodyPr wrap="none" lIns="0" tIns="0" rIns="0" bIns="0" rtlCol="0">
            <a:noAutofit/>
          </a:bodyPr>
          <a:lstStyle/>
          <a:p>
            <a:pPr algn="ctr">
              <a:lnSpc>
                <a:spcPct val="100000"/>
              </a:lnSpc>
              <a:spcBef>
                <a:spcPts val="0"/>
              </a:spcBef>
              <a:spcAft>
                <a:spcPts val="300"/>
              </a:spcAft>
            </a:pPr>
            <a:r>
              <a:rPr kumimoji="1" lang="en-US" altLang="ja-JP" sz="699" kern="1200">
                <a:solidFill>
                  <a:srgbClr val="C8C8C8"/>
                </a:solidFill>
                <a:latin typeface="SST" pitchFamily="34" charset="0"/>
                <a:ea typeface="+mn-ea"/>
                <a:cs typeface="メイリオ"/>
              </a:rPr>
              <a:t>SONY is a registered trademark of Sony Corporation.</a:t>
            </a:r>
          </a:p>
          <a:p>
            <a:pPr algn="ctr">
              <a:lnSpc>
                <a:spcPct val="100000"/>
              </a:lnSpc>
              <a:spcBef>
                <a:spcPts val="0"/>
              </a:spcBef>
              <a:spcAft>
                <a:spcPts val="300"/>
              </a:spcAft>
            </a:pPr>
            <a:r>
              <a:rPr kumimoji="1" lang="en-US" altLang="ja-JP" sz="699" kern="1200">
                <a:solidFill>
                  <a:srgbClr val="C8C8C8"/>
                </a:solidFill>
                <a:latin typeface="SST" pitchFamily="34" charset="0"/>
                <a:ea typeface="+mn-ea"/>
                <a:cs typeface="メイリオ"/>
              </a:rPr>
              <a:t>Names of Sony products and services are the registered trademarks and/or trademarks of Sony Corporation or its Group companies.</a:t>
            </a:r>
          </a:p>
          <a:p>
            <a:pPr algn="ctr">
              <a:lnSpc>
                <a:spcPct val="100000"/>
              </a:lnSpc>
              <a:spcBef>
                <a:spcPts val="0"/>
              </a:spcBef>
              <a:spcAft>
                <a:spcPts val="300"/>
              </a:spcAft>
            </a:pPr>
            <a:r>
              <a:rPr kumimoji="1" lang="en-US" altLang="ja-JP" sz="699" kern="1200">
                <a:solidFill>
                  <a:srgbClr val="C8C8C8"/>
                </a:solidFill>
                <a:latin typeface="SST" pitchFamily="34" charset="0"/>
                <a:ea typeface="+mn-ea"/>
                <a:cs typeface="メイリオ"/>
              </a:rPr>
              <a:t>Other company names and product names are registered trademarks and/or trademarks of the respective companies.</a:t>
            </a:r>
          </a:p>
        </p:txBody>
      </p:sp>
      <p:pic>
        <p:nvPicPr>
          <p:cNvPr id="4" name="図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225180" y="2978903"/>
            <a:ext cx="2693641" cy="898608"/>
          </a:xfrm>
          <a:prstGeom prst="rect">
            <a:avLst/>
          </a:prstGeom>
        </p:spPr>
      </p:pic>
    </p:spTree>
    <p:extLst>
      <p:ext uri="{BB962C8B-B14F-4D97-AF65-F5344CB8AC3E}">
        <p14:creationId xmlns:p14="http://schemas.microsoft.com/office/powerpoint/2010/main" val="215656454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Dark Gray Titlepage">
    <p:bg>
      <p:bgPr>
        <a:solidFill>
          <a:srgbClr val="646464"/>
        </a:solidFill>
        <a:effectLst/>
      </p:bgPr>
    </p:bg>
    <p:spTree>
      <p:nvGrpSpPr>
        <p:cNvPr id="1" name=""/>
        <p:cNvGrpSpPr/>
        <p:nvPr/>
      </p:nvGrpSpPr>
      <p:grpSpPr>
        <a:xfrm>
          <a:off x="0" y="0"/>
          <a:ext cx="0" cy="0"/>
          <a:chOff x="0" y="0"/>
          <a:chExt cx="0" cy="0"/>
        </a:xfrm>
      </p:grpSpPr>
      <p:sp>
        <p:nvSpPr>
          <p:cNvPr id="24" name="テキスト プレースホルダー 2"/>
          <p:cNvSpPr>
            <a:spLocks noGrp="1"/>
          </p:cNvSpPr>
          <p:nvPr>
            <p:ph type="body" sz="quarter" idx="14" hasCustomPrompt="1"/>
          </p:nvPr>
        </p:nvSpPr>
        <p:spPr>
          <a:xfrm>
            <a:off x="541172" y="1989176"/>
            <a:ext cx="8062848" cy="576130"/>
          </a:xfrm>
          <a:prstGeom prst="rect">
            <a:avLst/>
          </a:prstGeom>
        </p:spPr>
        <p:txBody>
          <a:bodyPr lIns="0" tIns="0" rIns="0" bIns="0" anchor="ctr"/>
          <a:lstStyle>
            <a:lvl1pPr marL="0" indent="0" algn="ctr">
              <a:buNone/>
              <a:defRPr sz="2398" b="1">
                <a:solidFill>
                  <a:schemeClr val="bg1"/>
                </a:solidFill>
                <a:latin typeface="Calibri" panose="020F0502020204030204" pitchFamily="34" charset="0"/>
                <a:cs typeface="Calibri" panose="020F0502020204030204" pitchFamily="34" charset="0"/>
              </a:defRPr>
            </a:lvl1pPr>
          </a:lstStyle>
          <a:p>
            <a:pPr lvl="0"/>
            <a:r>
              <a:rPr kumimoji="1" lang="ja-JP" altLang="en-US"/>
              <a:t>マスター タイトルの書式設定</a:t>
            </a:r>
          </a:p>
        </p:txBody>
      </p:sp>
      <p:pic>
        <p:nvPicPr>
          <p:cNvPr id="14" name="図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58931" y="302332"/>
            <a:ext cx="1077506" cy="361537"/>
          </a:xfrm>
          <a:prstGeom prst="rect">
            <a:avLst/>
          </a:prstGeom>
        </p:spPr>
      </p:pic>
      <p:sp>
        <p:nvSpPr>
          <p:cNvPr id="20" name="テキスト プレースホルダー 2"/>
          <p:cNvSpPr>
            <a:spLocks noGrp="1"/>
          </p:cNvSpPr>
          <p:nvPr>
            <p:ph type="body" sz="quarter" idx="12" hasCustomPrompt="1"/>
          </p:nvPr>
        </p:nvSpPr>
        <p:spPr>
          <a:xfrm>
            <a:off x="539983" y="5733472"/>
            <a:ext cx="8064037" cy="153760"/>
          </a:xfrm>
          <a:prstGeom prst="rect">
            <a:avLst/>
          </a:prstGeom>
        </p:spPr>
        <p:txBody>
          <a:bodyPr lIns="0" tIns="0" rIns="0" bIns="0" anchor="t">
            <a:spAutoFit/>
          </a:bodyPr>
          <a:lstStyle>
            <a:lvl1pPr marL="0" indent="0" algn="ctr">
              <a:buNone/>
              <a:defRPr sz="999">
                <a:solidFill>
                  <a:schemeClr val="bg1"/>
                </a:solidFill>
                <a:latin typeface="Calibri" panose="020F0502020204030204" pitchFamily="34" charset="0"/>
                <a:cs typeface="Calibri" panose="020F0502020204030204" pitchFamily="34" charset="0"/>
              </a:defRPr>
            </a:lvl1pPr>
          </a:lstStyle>
          <a:p>
            <a:pPr lvl="0"/>
            <a:r>
              <a:rPr kumimoji="1" lang="ja-JP" altLang="en-US"/>
              <a:t>部署名</a:t>
            </a:r>
          </a:p>
        </p:txBody>
      </p:sp>
      <p:sp>
        <p:nvSpPr>
          <p:cNvPr id="21" name="テキスト プレースホルダー 2"/>
          <p:cNvSpPr>
            <a:spLocks noGrp="1"/>
          </p:cNvSpPr>
          <p:nvPr>
            <p:ph type="body" sz="quarter" idx="13" hasCustomPrompt="1"/>
          </p:nvPr>
        </p:nvSpPr>
        <p:spPr>
          <a:xfrm>
            <a:off x="539983" y="6128123"/>
            <a:ext cx="8064037" cy="107722"/>
          </a:xfrm>
          <a:prstGeom prst="rect">
            <a:avLst/>
          </a:prstGeom>
        </p:spPr>
        <p:txBody>
          <a:bodyPr lIns="0" tIns="0" rIns="0" bIns="0" anchor="b">
            <a:spAutoFit/>
          </a:bodyPr>
          <a:lstStyle>
            <a:lvl1pPr marL="0" indent="0" algn="ctr">
              <a:buNone/>
              <a:defRPr sz="700">
                <a:solidFill>
                  <a:schemeClr val="bg1"/>
                </a:solidFill>
                <a:latin typeface="Calibri" panose="020F0502020204030204" pitchFamily="34" charset="0"/>
                <a:cs typeface="Calibri" panose="020F0502020204030204" pitchFamily="34" charset="0"/>
              </a:defRPr>
            </a:lvl1pPr>
          </a:lstStyle>
          <a:p>
            <a:pPr lvl="0"/>
            <a:r>
              <a:rPr kumimoji="1" lang="ja-JP" altLang="en-US"/>
              <a:t>ライツ表記</a:t>
            </a:r>
          </a:p>
        </p:txBody>
      </p:sp>
      <p:sp>
        <p:nvSpPr>
          <p:cNvPr id="26" name="テキスト プレースホルダー 4"/>
          <p:cNvSpPr>
            <a:spLocks noGrp="1"/>
          </p:cNvSpPr>
          <p:nvPr>
            <p:ph type="body" sz="quarter" idx="15" hasCustomPrompt="1"/>
          </p:nvPr>
        </p:nvSpPr>
        <p:spPr>
          <a:xfrm>
            <a:off x="541172" y="2915291"/>
            <a:ext cx="8062848" cy="230512"/>
          </a:xfrm>
          <a:prstGeom prst="rect">
            <a:avLst/>
          </a:prstGeom>
        </p:spPr>
        <p:txBody>
          <a:bodyPr lIns="0" tIns="0" rIns="0" bIns="0" anchor="t">
            <a:spAutoFit/>
          </a:bodyPr>
          <a:lstStyle>
            <a:lvl1pPr marL="0" indent="0" algn="ctr">
              <a:buNone/>
              <a:defRPr sz="1498">
                <a:solidFill>
                  <a:schemeClr val="bg1"/>
                </a:solidFill>
                <a:latin typeface="Calibri" panose="020F0502020204030204" pitchFamily="34" charset="0"/>
                <a:cs typeface="Calibri" panose="020F0502020204030204" pitchFamily="34" charset="0"/>
              </a:defRPr>
            </a:lvl1pPr>
            <a:lvl2pPr marL="407817" indent="0" algn="l">
              <a:buNone/>
              <a:defRPr/>
            </a:lvl2pPr>
          </a:lstStyle>
          <a:p>
            <a:pPr lvl="0"/>
            <a:r>
              <a:rPr kumimoji="1" lang="ja-JP" altLang="en-US"/>
              <a:t>サブタイトルの書式設定</a:t>
            </a:r>
          </a:p>
        </p:txBody>
      </p:sp>
      <p:pic>
        <p:nvPicPr>
          <p:cNvPr id="12" name="図 1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172507" y="6425692"/>
            <a:ext cx="970541" cy="432718"/>
          </a:xfrm>
          <a:prstGeom prst="rect">
            <a:avLst/>
          </a:prstGeom>
        </p:spPr>
      </p:pic>
    </p:spTree>
    <p:extLst>
      <p:ext uri="{BB962C8B-B14F-4D97-AF65-F5344CB8AC3E}">
        <p14:creationId xmlns:p14="http://schemas.microsoft.com/office/powerpoint/2010/main" val="276759974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Dark Gray/White MiddlePage">
    <p:spTree>
      <p:nvGrpSpPr>
        <p:cNvPr id="1" name=""/>
        <p:cNvGrpSpPr/>
        <p:nvPr/>
      </p:nvGrpSpPr>
      <p:grpSpPr>
        <a:xfrm>
          <a:off x="0" y="0"/>
          <a:ext cx="0" cy="0"/>
          <a:chOff x="0" y="0"/>
          <a:chExt cx="0" cy="0"/>
        </a:xfrm>
      </p:grpSpPr>
      <p:sp>
        <p:nvSpPr>
          <p:cNvPr id="17" name="正方形/長方形 16"/>
          <p:cNvSpPr/>
          <p:nvPr userDrawn="1"/>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68470" tIns="34236" rIns="68470" bIns="34236" rtlCol="0" anchor="ctr"/>
          <a:lstStyle/>
          <a:p>
            <a:pPr algn="ctr"/>
            <a:r>
              <a:rPr kumimoji="1" lang="en-US" altLang="ja-JP" sz="2099"/>
              <a:t>c</a:t>
            </a:r>
            <a:endParaRPr kumimoji="1" lang="ja-JP" altLang="en-US" sz="2099"/>
          </a:p>
        </p:txBody>
      </p:sp>
      <p:sp>
        <p:nvSpPr>
          <p:cNvPr id="16" name="正方形/長方形 15"/>
          <p:cNvSpPr/>
          <p:nvPr userDrawn="1"/>
        </p:nvSpPr>
        <p:spPr>
          <a:xfrm>
            <a:off x="1" y="6426101"/>
            <a:ext cx="9143476" cy="431900"/>
          </a:xfrm>
          <a:prstGeom prst="rect">
            <a:avLst/>
          </a:prstGeom>
          <a:solidFill>
            <a:srgbClr val="666666"/>
          </a:solidFill>
          <a:ln>
            <a:noFill/>
          </a:ln>
        </p:spPr>
        <p:style>
          <a:lnRef idx="2">
            <a:schemeClr val="dk1">
              <a:shade val="50000"/>
            </a:schemeClr>
          </a:lnRef>
          <a:fillRef idx="1">
            <a:schemeClr val="dk1"/>
          </a:fillRef>
          <a:effectRef idx="0">
            <a:schemeClr val="dk1"/>
          </a:effectRef>
          <a:fontRef idx="minor">
            <a:schemeClr val="lt1"/>
          </a:fontRef>
        </p:style>
        <p:txBody>
          <a:bodyPr lIns="68470" tIns="34236" rIns="68470" bIns="34236" rtlCol="0" anchor="ctr"/>
          <a:lstStyle/>
          <a:p>
            <a:pPr algn="ctr"/>
            <a:endParaRPr kumimoji="1" lang="ja-JP" altLang="en-US" sz="700">
              <a:solidFill>
                <a:srgbClr val="FFFFFF"/>
              </a:solidFill>
            </a:endParaRPr>
          </a:p>
        </p:txBody>
      </p:sp>
      <p:cxnSp>
        <p:nvCxnSpPr>
          <p:cNvPr id="18" name="直線コネクタ 17"/>
          <p:cNvCxnSpPr/>
          <p:nvPr userDrawn="1"/>
        </p:nvCxnSpPr>
        <p:spPr>
          <a:xfrm>
            <a:off x="1413051" y="6534065"/>
            <a:ext cx="0" cy="215973"/>
          </a:xfrm>
          <a:prstGeom prst="line">
            <a:avLst/>
          </a:prstGeom>
          <a:ln w="3175" cmpd="sng">
            <a:solidFill>
              <a:schemeClr val="bg1"/>
            </a:solidFill>
          </a:ln>
          <a:effectLst/>
        </p:spPr>
        <p:style>
          <a:lnRef idx="2">
            <a:schemeClr val="accent1"/>
          </a:lnRef>
          <a:fillRef idx="0">
            <a:schemeClr val="accent1"/>
          </a:fillRef>
          <a:effectRef idx="1">
            <a:schemeClr val="accent1"/>
          </a:effectRef>
          <a:fontRef idx="minor">
            <a:schemeClr val="tx1"/>
          </a:fontRef>
        </p:style>
      </p:cxnSp>
      <p:sp>
        <p:nvSpPr>
          <p:cNvPr id="33" name="タイトル 1"/>
          <p:cNvSpPr>
            <a:spLocks noGrp="1"/>
          </p:cNvSpPr>
          <p:nvPr>
            <p:ph type="title"/>
          </p:nvPr>
        </p:nvSpPr>
        <p:spPr bwMode="gray">
          <a:xfrm>
            <a:off x="323514" y="360281"/>
            <a:ext cx="8495785" cy="539625"/>
          </a:xfrm>
          <a:prstGeom prst="rect">
            <a:avLst/>
          </a:prstGeom>
        </p:spPr>
        <p:txBody>
          <a:bodyPr lIns="0" tIns="0" rIns="0" bIns="0" anchor="t" anchorCtr="0">
            <a:normAutofit/>
          </a:bodyPr>
          <a:lstStyle>
            <a:lvl1pPr algn="l">
              <a:defRPr sz="2099" b="1" baseline="0">
                <a:solidFill>
                  <a:schemeClr val="tx1"/>
                </a:solidFill>
                <a:latin typeface="+mj-lt"/>
                <a:ea typeface="+mj-ea"/>
              </a:defRPr>
            </a:lvl1pPr>
          </a:lstStyle>
          <a:p>
            <a:r>
              <a:rPr lang="ja-JP" altLang="en-US"/>
              <a:t>マスタ タイトルの書式設定</a:t>
            </a:r>
          </a:p>
        </p:txBody>
      </p:sp>
      <p:sp>
        <p:nvSpPr>
          <p:cNvPr id="34" name="コンテンツ プレースホルダ 6"/>
          <p:cNvSpPr>
            <a:spLocks noGrp="1"/>
          </p:cNvSpPr>
          <p:nvPr>
            <p:ph sz="quarter" idx="13" hasCustomPrompt="1"/>
          </p:nvPr>
        </p:nvSpPr>
        <p:spPr bwMode="gray">
          <a:xfrm>
            <a:off x="539982" y="1080839"/>
            <a:ext cx="8064038" cy="5164528"/>
          </a:xfrm>
          <a:prstGeom prst="rect">
            <a:avLst/>
          </a:prstGeom>
        </p:spPr>
        <p:txBody>
          <a:bodyPr lIns="0" tIns="0" rIns="0" bIns="0">
            <a:normAutofit/>
          </a:bodyPr>
          <a:lstStyle>
            <a:lvl1pPr marL="161730" indent="-161730">
              <a:lnSpc>
                <a:spcPct val="100000"/>
              </a:lnSpc>
              <a:spcBef>
                <a:spcPts val="524"/>
              </a:spcBef>
              <a:buFont typeface="Arial" panose="020B0604020202020204" pitchFamily="34" charset="0"/>
              <a:buChar char="•"/>
              <a:defRPr sz="1798" baseline="0">
                <a:solidFill>
                  <a:schemeClr val="tx1"/>
                </a:solidFill>
                <a:latin typeface="+mn-lt"/>
                <a:ea typeface="+mj-ea"/>
              </a:defRPr>
            </a:lvl1pPr>
            <a:lvl2pPr marL="323460" indent="-161730">
              <a:lnSpc>
                <a:spcPct val="100000"/>
              </a:lnSpc>
              <a:spcBef>
                <a:spcPts val="375"/>
              </a:spcBef>
              <a:buSzPct val="100000"/>
              <a:buFont typeface="Arial" panose="020B0604020202020204" pitchFamily="34" charset="0"/>
              <a:buChar char="◦"/>
              <a:defRPr sz="1498" baseline="0">
                <a:solidFill>
                  <a:schemeClr val="tx1"/>
                </a:solidFill>
                <a:latin typeface="+mn-lt"/>
                <a:ea typeface="+mj-ea"/>
              </a:defRPr>
            </a:lvl2pPr>
            <a:lvl3pPr marL="485190" indent="-161730">
              <a:lnSpc>
                <a:spcPct val="100000"/>
              </a:lnSpc>
              <a:spcBef>
                <a:spcPts val="375"/>
              </a:spcBef>
              <a:buFont typeface="メイリオ" panose="020B0604030504040204" pitchFamily="50" charset="-128"/>
              <a:buChar char="‐"/>
              <a:defRPr sz="1498" baseline="0">
                <a:solidFill>
                  <a:schemeClr val="tx1"/>
                </a:solidFill>
                <a:latin typeface="+mn-lt"/>
                <a:ea typeface="+mj-ea"/>
              </a:defRPr>
            </a:lvl3pPr>
            <a:lvl4pPr marL="646921" indent="-161730">
              <a:lnSpc>
                <a:spcPct val="100000"/>
              </a:lnSpc>
              <a:spcBef>
                <a:spcPts val="375"/>
              </a:spcBef>
              <a:buFont typeface="メイリオ" panose="020B0604030504040204" pitchFamily="50" charset="-128"/>
              <a:buChar char="≫"/>
              <a:defRPr sz="1299" baseline="0">
                <a:solidFill>
                  <a:schemeClr val="tx1"/>
                </a:solidFill>
                <a:latin typeface="+mn-lt"/>
                <a:ea typeface="+mj-ea"/>
              </a:defRPr>
            </a:lvl4pPr>
            <a:lvl5pPr marL="808651" indent="-161730">
              <a:spcBef>
                <a:spcPts val="375"/>
              </a:spcBef>
              <a:buFont typeface="Wingdings 2" pitchFamily="18" charset="2"/>
              <a:buChar char=""/>
              <a:defRPr sz="1299">
                <a:solidFill>
                  <a:schemeClr val="tx1"/>
                </a:solidFill>
                <a:latin typeface="+mn-lt"/>
                <a:ea typeface="+mj-ea"/>
              </a:defRPr>
            </a:lvl5pPr>
            <a:lvl6pPr marL="970380" indent="-161730">
              <a:spcBef>
                <a:spcPts val="375"/>
              </a:spcBef>
              <a:buSzPct val="100000"/>
              <a:buFont typeface="Wingdings 2" pitchFamily="18" charset="2"/>
              <a:buChar char=""/>
              <a:defRPr sz="1299">
                <a:latin typeface="+mn-lt"/>
              </a:defRPr>
            </a:lvl6pPr>
          </a:lstStyle>
          <a:p>
            <a:pPr lvl="0"/>
            <a:r>
              <a:rPr lang="ja-JP" altLang="en-US"/>
              <a:t>マスタ テキストの書式設定</a:t>
            </a:r>
            <a:endParaRPr lang="en-US" altLang="ja-JP"/>
          </a:p>
          <a:p>
            <a:pPr lvl="1"/>
            <a:r>
              <a:rPr lang="ja-JP" altLang="en-US"/>
              <a:t>レベル</a:t>
            </a:r>
            <a:r>
              <a:rPr lang="en-US" altLang="ja-JP"/>
              <a:t>2</a:t>
            </a:r>
          </a:p>
          <a:p>
            <a:pPr lvl="2"/>
            <a:r>
              <a:rPr lang="ja-JP" altLang="en-US"/>
              <a:t>レベル</a:t>
            </a:r>
            <a:r>
              <a:rPr lang="en-US" altLang="ja-JP"/>
              <a:t>3</a:t>
            </a:r>
          </a:p>
          <a:p>
            <a:pPr lvl="3"/>
            <a:r>
              <a:rPr lang="ja-JP" altLang="en-US"/>
              <a:t>レベル</a:t>
            </a:r>
            <a:r>
              <a:rPr lang="en-US" altLang="ja-JP"/>
              <a:t>4</a:t>
            </a:r>
          </a:p>
          <a:p>
            <a:pPr lvl="4"/>
            <a:r>
              <a:rPr lang="ja-JP" altLang="en-US"/>
              <a:t>レベル</a:t>
            </a:r>
            <a:r>
              <a:rPr lang="en-US" altLang="ja-JP"/>
              <a:t>5</a:t>
            </a:r>
          </a:p>
          <a:p>
            <a:pPr lvl="5"/>
            <a:r>
              <a:rPr lang="ja-JP" altLang="en-US"/>
              <a:t>レベル</a:t>
            </a:r>
            <a:r>
              <a:rPr lang="en-US" altLang="ja-JP"/>
              <a:t>6</a:t>
            </a:r>
          </a:p>
          <a:p>
            <a:pPr lvl="0"/>
            <a:endParaRPr lang="ja-JP" altLang="en-US"/>
          </a:p>
        </p:txBody>
      </p:sp>
      <p:pic>
        <p:nvPicPr>
          <p:cNvPr id="13" name="図 1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34860" y="6518093"/>
            <a:ext cx="785567" cy="262068"/>
          </a:xfrm>
          <a:prstGeom prst="rect">
            <a:avLst/>
          </a:prstGeom>
        </p:spPr>
      </p:pic>
      <p:sp>
        <p:nvSpPr>
          <p:cNvPr id="22" name="スライド番号プレースホルダー 4"/>
          <p:cNvSpPr txBox="1">
            <a:spLocks/>
          </p:cNvSpPr>
          <p:nvPr userDrawn="1"/>
        </p:nvSpPr>
        <p:spPr>
          <a:xfrm>
            <a:off x="1065262" y="6543500"/>
            <a:ext cx="215800" cy="197102"/>
          </a:xfrm>
          <a:prstGeom prst="rect">
            <a:avLst/>
          </a:prstGeom>
        </p:spPr>
        <p:txBody>
          <a:bodyPr lIns="0" tIns="0" rIns="0" bIns="0" anchor="ctr"/>
          <a:lstStyle>
            <a:defPPr>
              <a:defRPr lang="ja-JP"/>
            </a:defPPr>
            <a:lvl1pPr marL="0" algn="r" defTabSz="1089325" rtl="0" eaLnBrk="1" latinLnBrk="0" hangingPunct="1">
              <a:defRPr kumimoji="1" sz="900" b="0" kern="1200">
                <a:solidFill>
                  <a:srgbClr val="FFFFFF"/>
                </a:solidFill>
                <a:latin typeface="+mn-lt"/>
                <a:ea typeface="+mn-ea"/>
                <a:cs typeface="+mn-cs"/>
              </a:defRPr>
            </a:lvl1pPr>
            <a:lvl2pPr marL="544662" algn="l" defTabSz="1089325" rtl="0" eaLnBrk="1" latinLnBrk="0" hangingPunct="1">
              <a:defRPr kumimoji="1" sz="2100" kern="1200">
                <a:solidFill>
                  <a:schemeClr val="tx1"/>
                </a:solidFill>
                <a:latin typeface="+mn-lt"/>
                <a:ea typeface="+mn-ea"/>
                <a:cs typeface="+mn-cs"/>
              </a:defRPr>
            </a:lvl2pPr>
            <a:lvl3pPr marL="1089325" algn="l" defTabSz="1089325" rtl="0" eaLnBrk="1" latinLnBrk="0" hangingPunct="1">
              <a:defRPr kumimoji="1" sz="2100" kern="1200">
                <a:solidFill>
                  <a:schemeClr val="tx1"/>
                </a:solidFill>
                <a:latin typeface="+mn-lt"/>
                <a:ea typeface="+mn-ea"/>
                <a:cs typeface="+mn-cs"/>
              </a:defRPr>
            </a:lvl3pPr>
            <a:lvl4pPr marL="1633987" algn="l" defTabSz="1089325" rtl="0" eaLnBrk="1" latinLnBrk="0" hangingPunct="1">
              <a:defRPr kumimoji="1" sz="2100" kern="1200">
                <a:solidFill>
                  <a:schemeClr val="tx1"/>
                </a:solidFill>
                <a:latin typeface="+mn-lt"/>
                <a:ea typeface="+mn-ea"/>
                <a:cs typeface="+mn-cs"/>
              </a:defRPr>
            </a:lvl4pPr>
            <a:lvl5pPr marL="2178649" algn="l" defTabSz="1089325" rtl="0" eaLnBrk="1" latinLnBrk="0" hangingPunct="1">
              <a:defRPr kumimoji="1" sz="2100" kern="1200">
                <a:solidFill>
                  <a:schemeClr val="tx1"/>
                </a:solidFill>
                <a:latin typeface="+mn-lt"/>
                <a:ea typeface="+mn-ea"/>
                <a:cs typeface="+mn-cs"/>
              </a:defRPr>
            </a:lvl5pPr>
            <a:lvl6pPr marL="2723312" algn="l" defTabSz="1089325" rtl="0" eaLnBrk="1" latinLnBrk="0" hangingPunct="1">
              <a:defRPr kumimoji="1" sz="2100" kern="1200">
                <a:solidFill>
                  <a:schemeClr val="tx1"/>
                </a:solidFill>
                <a:latin typeface="+mn-lt"/>
                <a:ea typeface="+mn-ea"/>
                <a:cs typeface="+mn-cs"/>
              </a:defRPr>
            </a:lvl6pPr>
            <a:lvl7pPr marL="3267974" algn="l" defTabSz="1089325" rtl="0" eaLnBrk="1" latinLnBrk="0" hangingPunct="1">
              <a:defRPr kumimoji="1" sz="2100" kern="1200">
                <a:solidFill>
                  <a:schemeClr val="tx1"/>
                </a:solidFill>
                <a:latin typeface="+mn-lt"/>
                <a:ea typeface="+mn-ea"/>
                <a:cs typeface="+mn-cs"/>
              </a:defRPr>
            </a:lvl7pPr>
            <a:lvl8pPr marL="3812637" algn="l" defTabSz="1089325" rtl="0" eaLnBrk="1" latinLnBrk="0" hangingPunct="1">
              <a:defRPr kumimoji="1" sz="2100" kern="1200">
                <a:solidFill>
                  <a:schemeClr val="tx1"/>
                </a:solidFill>
                <a:latin typeface="+mn-lt"/>
                <a:ea typeface="+mn-ea"/>
                <a:cs typeface="+mn-cs"/>
              </a:defRPr>
            </a:lvl8pPr>
            <a:lvl9pPr marL="4357299" algn="l" defTabSz="1089325" rtl="0" eaLnBrk="1" latinLnBrk="0" hangingPunct="1">
              <a:defRPr kumimoji="1" sz="2100" kern="1200">
                <a:solidFill>
                  <a:schemeClr val="tx1"/>
                </a:solidFill>
                <a:latin typeface="+mn-lt"/>
                <a:ea typeface="+mn-ea"/>
                <a:cs typeface="+mn-cs"/>
              </a:defRPr>
            </a:lvl9pPr>
          </a:lstStyle>
          <a:p>
            <a:fld id="{E8DCCDAA-6D69-46E7-B759-71F91EA5148B}" type="slidenum">
              <a:rPr lang="ja-JP" altLang="en-US" sz="899" baseline="0" smtClean="0">
                <a:latin typeface="Calibri" pitchFamily="34" charset="0"/>
                <a:cs typeface="Calibri" pitchFamily="34" charset="0"/>
              </a:rPr>
              <a:pPr/>
              <a:t>‹#›</a:t>
            </a:fld>
            <a:endParaRPr lang="ja-JP" altLang="en-US" sz="899" baseline="0">
              <a:latin typeface="Calibri" pitchFamily="34" charset="0"/>
              <a:cs typeface="Calibri" pitchFamily="34" charset="0"/>
            </a:endParaRPr>
          </a:p>
        </p:txBody>
      </p:sp>
      <p:pic>
        <p:nvPicPr>
          <p:cNvPr id="15" name="図 1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172507" y="6425692"/>
            <a:ext cx="970541" cy="432718"/>
          </a:xfrm>
          <a:prstGeom prst="rect">
            <a:avLst/>
          </a:prstGeom>
        </p:spPr>
      </p:pic>
    </p:spTree>
    <p:extLst>
      <p:ext uri="{BB962C8B-B14F-4D97-AF65-F5344CB8AC3E}">
        <p14:creationId xmlns:p14="http://schemas.microsoft.com/office/powerpoint/2010/main" val="200990558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Dark Gray Back Cover">
    <p:bg>
      <p:bgPr>
        <a:solidFill>
          <a:srgbClr val="646464"/>
        </a:solidFill>
        <a:effectLst/>
      </p:bgPr>
    </p:bg>
    <p:spTree>
      <p:nvGrpSpPr>
        <p:cNvPr id="1" name=""/>
        <p:cNvGrpSpPr/>
        <p:nvPr/>
      </p:nvGrpSpPr>
      <p:grpSpPr>
        <a:xfrm>
          <a:off x="0" y="0"/>
          <a:ext cx="0" cy="0"/>
          <a:chOff x="0" y="0"/>
          <a:chExt cx="0" cy="0"/>
        </a:xfrm>
      </p:grpSpPr>
      <p:sp>
        <p:nvSpPr>
          <p:cNvPr id="6" name="テキスト ボックス 5"/>
          <p:cNvSpPr txBox="1"/>
          <p:nvPr userDrawn="1"/>
        </p:nvSpPr>
        <p:spPr bwMode="gray">
          <a:xfrm>
            <a:off x="539983" y="5938626"/>
            <a:ext cx="8064037" cy="603302"/>
          </a:xfrm>
          <a:prstGeom prst="rect">
            <a:avLst/>
          </a:prstGeom>
          <a:noFill/>
        </p:spPr>
        <p:txBody>
          <a:bodyPr wrap="none" lIns="0" tIns="0" rIns="0" bIns="0" rtlCol="0">
            <a:noAutofit/>
          </a:bodyPr>
          <a:lstStyle/>
          <a:p>
            <a:pPr algn="ctr">
              <a:lnSpc>
                <a:spcPct val="100000"/>
              </a:lnSpc>
              <a:spcBef>
                <a:spcPts val="0"/>
              </a:spcBef>
              <a:spcAft>
                <a:spcPts val="300"/>
              </a:spcAft>
            </a:pPr>
            <a:r>
              <a:rPr kumimoji="1" lang="en-US" altLang="ja-JP" sz="700" kern="1200">
                <a:solidFill>
                  <a:srgbClr val="C8C8C8"/>
                </a:solidFill>
                <a:latin typeface="SST" pitchFamily="34" charset="0"/>
                <a:ea typeface="+mn-ea"/>
                <a:cs typeface="メイリオ"/>
              </a:rPr>
              <a:t>SONY is a registered trademark of Sony Corporation.</a:t>
            </a:r>
          </a:p>
          <a:p>
            <a:pPr algn="ctr">
              <a:lnSpc>
                <a:spcPct val="100000"/>
              </a:lnSpc>
              <a:spcBef>
                <a:spcPts val="0"/>
              </a:spcBef>
              <a:spcAft>
                <a:spcPts val="300"/>
              </a:spcAft>
            </a:pPr>
            <a:r>
              <a:rPr kumimoji="1" lang="en-US" altLang="ja-JP" sz="700" kern="1200">
                <a:solidFill>
                  <a:srgbClr val="C8C8C8"/>
                </a:solidFill>
                <a:latin typeface="SST" pitchFamily="34" charset="0"/>
                <a:ea typeface="+mn-ea"/>
                <a:cs typeface="メイリオ"/>
              </a:rPr>
              <a:t>Names of Sony products and services are the registered trademarks and/or trademarks of Sony Corporation or its Group companies.</a:t>
            </a:r>
          </a:p>
          <a:p>
            <a:pPr algn="ctr">
              <a:lnSpc>
                <a:spcPct val="100000"/>
              </a:lnSpc>
              <a:spcBef>
                <a:spcPts val="0"/>
              </a:spcBef>
              <a:spcAft>
                <a:spcPts val="300"/>
              </a:spcAft>
            </a:pPr>
            <a:r>
              <a:rPr kumimoji="1" lang="en-US" altLang="ja-JP" sz="700" kern="1200">
                <a:solidFill>
                  <a:srgbClr val="C8C8C8"/>
                </a:solidFill>
                <a:latin typeface="SST" pitchFamily="34" charset="0"/>
                <a:ea typeface="+mn-ea"/>
                <a:cs typeface="メイリオ"/>
              </a:rPr>
              <a:t>Other company names and product names are registered trademarks and/or trademarks of the respective companies.</a:t>
            </a:r>
          </a:p>
        </p:txBody>
      </p:sp>
      <p:pic>
        <p:nvPicPr>
          <p:cNvPr id="4" name="図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225180" y="2978902"/>
            <a:ext cx="2693641" cy="898608"/>
          </a:xfrm>
          <a:prstGeom prst="rect">
            <a:avLst/>
          </a:prstGeom>
        </p:spPr>
      </p:pic>
    </p:spTree>
    <p:extLst>
      <p:ext uri="{BB962C8B-B14F-4D97-AF65-F5344CB8AC3E}">
        <p14:creationId xmlns:p14="http://schemas.microsoft.com/office/powerpoint/2010/main" val="30852845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GB"/>
          </a:p>
        </p:txBody>
      </p:sp>
      <p:sp>
        <p:nvSpPr>
          <p:cNvPr id="3" name="Content Placeholder 2"/>
          <p:cNvSpPr>
            <a:spLocks noGrp="1"/>
          </p:cNvSpPr>
          <p:nvPr>
            <p:ph sz="half" idx="1"/>
          </p:nvPr>
        </p:nvSpPr>
        <p:spPr>
          <a:xfrm>
            <a:off x="685800" y="1981200"/>
            <a:ext cx="3808413"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GB"/>
          </a:p>
        </p:txBody>
      </p:sp>
      <p:sp>
        <p:nvSpPr>
          <p:cNvPr id="4" name="Content Placeholder 3"/>
          <p:cNvSpPr>
            <a:spLocks noGrp="1"/>
          </p:cNvSpPr>
          <p:nvPr>
            <p:ph sz="half" idx="2"/>
          </p:nvPr>
        </p:nvSpPr>
        <p:spPr>
          <a:xfrm>
            <a:off x="4646613" y="1981200"/>
            <a:ext cx="3810000"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GB"/>
          </a:p>
        </p:txBody>
      </p:sp>
      <p:sp>
        <p:nvSpPr>
          <p:cNvPr id="5" name="Date Placeholder 4"/>
          <p:cNvSpPr>
            <a:spLocks noGrp="1"/>
          </p:cNvSpPr>
          <p:nvPr>
            <p:ph type="dt" idx="10"/>
          </p:nvPr>
        </p:nvSpPr>
        <p:spPr/>
        <p:txBody>
          <a:bodyPr/>
          <a:lstStyle>
            <a:lvl1pPr>
              <a:defRPr/>
            </a:lvl1pPr>
          </a:lstStyle>
          <a:p>
            <a:r>
              <a:rPr lang="en-US" altLang="ja-JP" dirty="0"/>
              <a:t>September 2025</a:t>
            </a:r>
            <a:endParaRPr lang="en-GB" altLang="ja-JP" dirty="0"/>
          </a:p>
        </p:txBody>
      </p:sp>
      <p:sp>
        <p:nvSpPr>
          <p:cNvPr id="6" name="Footer Placeholder 5"/>
          <p:cNvSpPr>
            <a:spLocks noGrp="1"/>
          </p:cNvSpPr>
          <p:nvPr>
            <p:ph type="ftr" idx="11"/>
          </p:nvPr>
        </p:nvSpPr>
        <p:spPr/>
        <p:txBody>
          <a:bodyPr/>
          <a:lstStyle>
            <a:lvl1pPr>
              <a:defRPr/>
            </a:lvl1pPr>
          </a:lstStyle>
          <a:p>
            <a:r>
              <a:rPr lang="it-IT"/>
              <a:t>Ryuichi Hirata(Sony Corporation), et. al.,</a:t>
            </a:r>
            <a:endParaRPr lang="en-GB"/>
          </a:p>
        </p:txBody>
      </p:sp>
      <p:sp>
        <p:nvSpPr>
          <p:cNvPr id="7" name="Slide Number Placeholder 6"/>
          <p:cNvSpPr>
            <a:spLocks noGrp="1"/>
          </p:cNvSpPr>
          <p:nvPr>
            <p:ph type="sldNum" idx="12"/>
          </p:nvPr>
        </p:nvSpPr>
        <p:spPr/>
        <p:txBody>
          <a:bodyPr/>
          <a:lstStyle>
            <a:lvl1pPr>
              <a:defRPr/>
            </a:lvl1pPr>
          </a:lstStyle>
          <a:p>
            <a:r>
              <a:rPr lang="en-GB"/>
              <a:t>Slide </a:t>
            </a:r>
            <a:fld id="{1CD163DD-D5E7-41DA-95F2-71530C24F8C3}" type="slidenum">
              <a:rPr lang="en-GB"/>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ja-JP" altLang="en-US"/>
              <a:t>マスター タイトルの書式設定</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GB"/>
          </a:p>
        </p:txBody>
      </p:sp>
      <p:sp>
        <p:nvSpPr>
          <p:cNvPr id="7" name="Date Placeholder 6"/>
          <p:cNvSpPr>
            <a:spLocks noGrp="1"/>
          </p:cNvSpPr>
          <p:nvPr>
            <p:ph type="dt" idx="10"/>
          </p:nvPr>
        </p:nvSpPr>
        <p:spPr/>
        <p:txBody>
          <a:bodyPr/>
          <a:lstStyle>
            <a:lvl1pPr>
              <a:defRPr/>
            </a:lvl1pPr>
          </a:lstStyle>
          <a:p>
            <a:r>
              <a:rPr lang="en-US" altLang="ja-JP"/>
              <a:t>July 2024</a:t>
            </a:r>
            <a:endParaRPr lang="en-GB" altLang="ja-JP"/>
          </a:p>
        </p:txBody>
      </p:sp>
      <p:sp>
        <p:nvSpPr>
          <p:cNvPr id="8" name="Footer Placeholder 7"/>
          <p:cNvSpPr>
            <a:spLocks noGrp="1"/>
          </p:cNvSpPr>
          <p:nvPr>
            <p:ph type="ftr" idx="11"/>
          </p:nvPr>
        </p:nvSpPr>
        <p:spPr>
          <a:xfrm>
            <a:off x="5643570" y="6475413"/>
            <a:ext cx="2898768" cy="180975"/>
          </a:xfrm>
        </p:spPr>
        <p:txBody>
          <a:bodyPr/>
          <a:lstStyle>
            <a:lvl1pPr>
              <a:defRPr/>
            </a:lvl1pPr>
          </a:lstStyle>
          <a:p>
            <a:r>
              <a:rPr lang="it-IT"/>
              <a:t>Ryuichi Hirata(Sony Corporation), et. al.,</a:t>
            </a:r>
            <a:endParaRPr lang="en-GB"/>
          </a:p>
        </p:txBody>
      </p:sp>
      <p:sp>
        <p:nvSpPr>
          <p:cNvPr id="9" name="Slide Number Placeholder 8"/>
          <p:cNvSpPr>
            <a:spLocks noGrp="1"/>
          </p:cNvSpPr>
          <p:nvPr>
            <p:ph type="sldNum" idx="12"/>
          </p:nvPr>
        </p:nvSpPr>
        <p:spPr/>
        <p:txBody>
          <a:bodyPr/>
          <a:lstStyle>
            <a:lvl1pPr>
              <a:defRPr/>
            </a:lvl1pPr>
          </a:lstStyle>
          <a:p>
            <a:r>
              <a:rPr lang="en-GB"/>
              <a:t>Slide </a:t>
            </a:r>
            <a:fld id="{69B99EC4-A1FB-4C79-B9A5-C1FFD5A90380}" type="slidenum">
              <a:rPr lang="en-GB"/>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GB"/>
          </a:p>
        </p:txBody>
      </p:sp>
      <p:sp>
        <p:nvSpPr>
          <p:cNvPr id="3" name="Date Placeholder 2"/>
          <p:cNvSpPr>
            <a:spLocks noGrp="1"/>
          </p:cNvSpPr>
          <p:nvPr>
            <p:ph type="dt" idx="10"/>
          </p:nvPr>
        </p:nvSpPr>
        <p:spPr/>
        <p:txBody>
          <a:bodyPr/>
          <a:lstStyle>
            <a:lvl1pPr>
              <a:defRPr/>
            </a:lvl1pPr>
          </a:lstStyle>
          <a:p>
            <a:r>
              <a:rPr lang="en-US" altLang="ja-JP"/>
              <a:t>July 2024</a:t>
            </a:r>
            <a:endParaRPr lang="en-GB" altLang="ja-JP"/>
          </a:p>
        </p:txBody>
      </p:sp>
      <p:sp>
        <p:nvSpPr>
          <p:cNvPr id="4" name="Footer Placeholder 3"/>
          <p:cNvSpPr>
            <a:spLocks noGrp="1"/>
          </p:cNvSpPr>
          <p:nvPr>
            <p:ph type="ftr" idx="11"/>
          </p:nvPr>
        </p:nvSpPr>
        <p:spPr/>
        <p:txBody>
          <a:bodyPr/>
          <a:lstStyle>
            <a:lvl1pPr>
              <a:defRPr/>
            </a:lvl1pPr>
          </a:lstStyle>
          <a:p>
            <a:r>
              <a:rPr lang="it-IT"/>
              <a:t>Ryuichi Hirata(Sony Corporation), et. al.,</a:t>
            </a:r>
            <a:endParaRPr lang="en-GB"/>
          </a:p>
        </p:txBody>
      </p:sp>
      <p:sp>
        <p:nvSpPr>
          <p:cNvPr id="5" name="Slide Number Placeholder 4"/>
          <p:cNvSpPr>
            <a:spLocks noGrp="1"/>
          </p:cNvSpPr>
          <p:nvPr>
            <p:ph type="sldNum" idx="12"/>
          </p:nvPr>
        </p:nvSpPr>
        <p:spPr/>
        <p:txBody>
          <a:bodyPr/>
          <a:lstStyle>
            <a:lvl1pPr>
              <a:defRPr/>
            </a:lvl1pPr>
          </a:lstStyle>
          <a:p>
            <a:r>
              <a:rPr lang="en-GB"/>
              <a:t>Slide </a:t>
            </a:r>
            <a:fld id="{06B781AF-4CCF-49B0-A572-DE54FBE5D942}" type="slidenum">
              <a:rPr lang="en-GB"/>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idx="10"/>
          </p:nvPr>
        </p:nvSpPr>
        <p:spPr/>
        <p:txBody>
          <a:bodyPr/>
          <a:lstStyle>
            <a:lvl1pPr>
              <a:defRPr/>
            </a:lvl1pPr>
          </a:lstStyle>
          <a:p>
            <a:r>
              <a:rPr lang="en-US" altLang="ja-JP"/>
              <a:t>July 2024</a:t>
            </a:r>
            <a:endParaRPr lang="en-GB" altLang="ja-JP"/>
          </a:p>
        </p:txBody>
      </p:sp>
      <p:sp>
        <p:nvSpPr>
          <p:cNvPr id="3" name="Footer Placeholder 2"/>
          <p:cNvSpPr>
            <a:spLocks noGrp="1"/>
          </p:cNvSpPr>
          <p:nvPr>
            <p:ph type="ftr" idx="11"/>
          </p:nvPr>
        </p:nvSpPr>
        <p:spPr/>
        <p:txBody>
          <a:bodyPr/>
          <a:lstStyle>
            <a:lvl1pPr>
              <a:defRPr/>
            </a:lvl1pPr>
          </a:lstStyle>
          <a:p>
            <a:r>
              <a:rPr lang="it-IT"/>
              <a:t>Ryuichi Hirata(Sony Corporation), et. al.,</a:t>
            </a:r>
            <a:endParaRPr lang="en-GB"/>
          </a:p>
        </p:txBody>
      </p:sp>
      <p:sp>
        <p:nvSpPr>
          <p:cNvPr id="4" name="Slide Number Placeholder 3"/>
          <p:cNvSpPr>
            <a:spLocks noGrp="1"/>
          </p:cNvSpPr>
          <p:nvPr>
            <p:ph type="sldNum" idx="12"/>
          </p:nvPr>
        </p:nvSpPr>
        <p:spPr/>
        <p:txBody>
          <a:bodyPr/>
          <a:lstStyle>
            <a:lvl1pPr>
              <a:defRPr/>
            </a:lvl1pPr>
          </a:lstStyle>
          <a:p>
            <a:r>
              <a:rPr lang="en-GB"/>
              <a:t>Slide </a:t>
            </a:r>
            <a:fld id="{F5D8E26B-7BCF-4D25-9C89-0168A6618F18}" type="slidenum">
              <a:rPr lang="en-GB"/>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GB"/>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GB"/>
          </a:p>
        </p:txBody>
      </p:sp>
      <p:sp>
        <p:nvSpPr>
          <p:cNvPr id="4" name="Date Placeholder 3"/>
          <p:cNvSpPr>
            <a:spLocks noGrp="1"/>
          </p:cNvSpPr>
          <p:nvPr>
            <p:ph type="dt" idx="10"/>
          </p:nvPr>
        </p:nvSpPr>
        <p:spPr/>
        <p:txBody>
          <a:bodyPr/>
          <a:lstStyle>
            <a:lvl1pPr>
              <a:defRPr/>
            </a:lvl1pPr>
          </a:lstStyle>
          <a:p>
            <a:r>
              <a:rPr lang="en-US" altLang="ja-JP"/>
              <a:t>November 2023</a:t>
            </a:r>
            <a:endParaRPr lang="en-GB"/>
          </a:p>
        </p:txBody>
      </p:sp>
      <p:sp>
        <p:nvSpPr>
          <p:cNvPr id="5" name="Footer Placeholder 4"/>
          <p:cNvSpPr>
            <a:spLocks noGrp="1"/>
          </p:cNvSpPr>
          <p:nvPr>
            <p:ph type="ftr" idx="11"/>
          </p:nvPr>
        </p:nvSpPr>
        <p:spPr/>
        <p:txBody>
          <a:bodyPr/>
          <a:lstStyle>
            <a:lvl1pPr>
              <a:defRPr/>
            </a:lvl1pPr>
          </a:lstStyle>
          <a:p>
            <a:r>
              <a:rPr lang="it-IT"/>
              <a:t>Ryuichi Hirata(Sony Corporation), et. al.,</a:t>
            </a:r>
            <a:endParaRPr lang="en-GB"/>
          </a:p>
        </p:txBody>
      </p:sp>
      <p:sp>
        <p:nvSpPr>
          <p:cNvPr id="6" name="Slide Number Placeholder 5"/>
          <p:cNvSpPr>
            <a:spLocks noGrp="1"/>
          </p:cNvSpPr>
          <p:nvPr>
            <p:ph type="sldNum" idx="12"/>
          </p:nvPr>
        </p:nvSpPr>
        <p:spPr/>
        <p:txBody>
          <a:bodyPr/>
          <a:lstStyle>
            <a:lvl1pPr>
              <a:defRPr/>
            </a:lvl1pPr>
          </a:lstStyle>
          <a:p>
            <a:r>
              <a:rPr lang="en-GB"/>
              <a:t>Slide </a:t>
            </a:r>
            <a:fld id="{6B5E41C2-EF12-4EF2-8280-F2B4208277C2}" type="slidenum">
              <a:rPr lang="en-GB"/>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85800"/>
            <a:ext cx="1941513" cy="5408613"/>
          </a:xfrm>
        </p:spPr>
        <p:txBody>
          <a:bodyPr vert="eaVert"/>
          <a:lstStyle/>
          <a:p>
            <a:r>
              <a:rPr lang="ja-JP" altLang="en-US"/>
              <a:t>マスター タイトルの書式設定</a:t>
            </a:r>
            <a:endParaRPr lang="en-GB"/>
          </a:p>
        </p:txBody>
      </p:sp>
      <p:sp>
        <p:nvSpPr>
          <p:cNvPr id="3" name="Vertical Text Placeholder 2"/>
          <p:cNvSpPr>
            <a:spLocks noGrp="1"/>
          </p:cNvSpPr>
          <p:nvPr>
            <p:ph type="body" orient="vert" idx="1"/>
          </p:nvPr>
        </p:nvSpPr>
        <p:spPr>
          <a:xfrm>
            <a:off x="685800" y="685800"/>
            <a:ext cx="5676900" cy="5408613"/>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GB"/>
          </a:p>
        </p:txBody>
      </p:sp>
      <p:sp>
        <p:nvSpPr>
          <p:cNvPr id="4" name="Date Placeholder 3"/>
          <p:cNvSpPr>
            <a:spLocks noGrp="1"/>
          </p:cNvSpPr>
          <p:nvPr>
            <p:ph type="dt" idx="10"/>
          </p:nvPr>
        </p:nvSpPr>
        <p:spPr/>
        <p:txBody>
          <a:bodyPr/>
          <a:lstStyle>
            <a:lvl1pPr>
              <a:defRPr/>
            </a:lvl1pPr>
          </a:lstStyle>
          <a:p>
            <a:r>
              <a:rPr lang="en-US" altLang="ja-JP"/>
              <a:t>November 2023</a:t>
            </a:r>
            <a:endParaRPr lang="en-GB"/>
          </a:p>
        </p:txBody>
      </p:sp>
      <p:sp>
        <p:nvSpPr>
          <p:cNvPr id="5" name="Footer Placeholder 4"/>
          <p:cNvSpPr>
            <a:spLocks noGrp="1"/>
          </p:cNvSpPr>
          <p:nvPr>
            <p:ph type="ftr" idx="11"/>
          </p:nvPr>
        </p:nvSpPr>
        <p:spPr/>
        <p:txBody>
          <a:bodyPr/>
          <a:lstStyle>
            <a:lvl1pPr>
              <a:defRPr/>
            </a:lvl1pPr>
          </a:lstStyle>
          <a:p>
            <a:r>
              <a:rPr lang="it-IT"/>
              <a:t>Ryuichi Hirata(Sony Corporation), et. al.,</a:t>
            </a:r>
            <a:endParaRPr lang="en-GB"/>
          </a:p>
        </p:txBody>
      </p:sp>
      <p:sp>
        <p:nvSpPr>
          <p:cNvPr id="6" name="Slide Number Placeholder 5"/>
          <p:cNvSpPr>
            <a:spLocks noGrp="1"/>
          </p:cNvSpPr>
          <p:nvPr>
            <p:ph type="sldNum" idx="12"/>
          </p:nvPr>
        </p:nvSpPr>
        <p:spPr/>
        <p:txBody>
          <a:bodyPr/>
          <a:lstStyle>
            <a:lvl1pPr>
              <a:defRPr/>
            </a:lvl1pPr>
          </a:lstStyle>
          <a:p>
            <a:r>
              <a:rPr lang="en-GB"/>
              <a:t>Slide </a:t>
            </a:r>
            <a:fld id="{9B0D65C8-A0CA-4DDA-83BB-897866218593}" type="slidenum">
              <a:rPr lang="en-GB"/>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26.xml"/><Relationship Id="rId2" Type="http://schemas.openxmlformats.org/officeDocument/2006/relationships/slideLayout" Target="../slideLayouts/slideLayout25.xml"/><Relationship Id="rId1" Type="http://schemas.openxmlformats.org/officeDocument/2006/relationships/slideLayout" Target="../slideLayouts/slideLayout24.xml"/><Relationship Id="rId5" Type="http://schemas.openxmlformats.org/officeDocument/2006/relationships/theme" Target="../theme/theme3.xml"/><Relationship Id="rId4" Type="http://schemas.openxmlformats.org/officeDocument/2006/relationships/slideLayout" Target="../slideLayouts/slideLayout27.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4" Type="http://schemas.openxmlformats.org/officeDocument/2006/relationships/theme" Target="../theme/theme4.xml"/></Relationships>
</file>

<file path=ppt/slideMasters/_rels/slideMaster5.xml.rels><?xml version="1.0" encoding="UTF-8" standalone="yes"?>
<Relationships xmlns="http://schemas.openxmlformats.org/package/2006/relationships"><Relationship Id="rId3" Type="http://schemas.openxmlformats.org/officeDocument/2006/relationships/slideLayout" Target="../slideLayouts/slideLayout33.xml"/><Relationship Id="rId2" Type="http://schemas.openxmlformats.org/officeDocument/2006/relationships/slideLayout" Target="../slideLayouts/slideLayout32.xml"/><Relationship Id="rId1" Type="http://schemas.openxmlformats.org/officeDocument/2006/relationships/slideLayout" Target="../slideLayouts/slideLayout31.xml"/><Relationship Id="rId4" Type="http://schemas.openxmlformats.org/officeDocument/2006/relationships/theme" Target="../theme/theme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685800" y="685800"/>
            <a:ext cx="7770813" cy="1065213"/>
          </a:xfrm>
          <a:prstGeom prst="rect">
            <a:avLst/>
          </a:prstGeom>
          <a:noFill/>
          <a:ln w="9525">
            <a:noFill/>
            <a:round/>
            <a:headEnd/>
            <a:tailEnd/>
          </a:ln>
          <a:effectLst/>
        </p:spPr>
        <p:txBody>
          <a:bodyPr vert="horz" wrap="square" lIns="92160" tIns="46080" rIns="92160" bIns="4608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685800" y="1981200"/>
            <a:ext cx="7770813" cy="4113213"/>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
        <p:nvSpPr>
          <p:cNvPr id="1027" name="Rectangle 3"/>
          <p:cNvSpPr>
            <a:spLocks noGrp="1" noChangeArrowheads="1"/>
          </p:cNvSpPr>
          <p:nvPr>
            <p:ph type="dt"/>
          </p:nvPr>
        </p:nvSpPr>
        <p:spPr bwMode="auto">
          <a:xfrm>
            <a:off x="696912" y="333375"/>
            <a:ext cx="1874823"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r>
              <a:rPr lang="en-US" altLang="ja-JP" dirty="0"/>
              <a:t>September 2025</a:t>
            </a:r>
            <a:endParaRPr lang="en-GB" dirty="0"/>
          </a:p>
        </p:txBody>
      </p:sp>
      <p:sp>
        <p:nvSpPr>
          <p:cNvPr id="1028" name="Rectangle 4"/>
          <p:cNvSpPr>
            <a:spLocks noGrp="1" noChangeArrowheads="1"/>
          </p:cNvSpPr>
          <p:nvPr>
            <p:ph type="ftr"/>
          </p:nvPr>
        </p:nvSpPr>
        <p:spPr bwMode="auto">
          <a:xfrm>
            <a:off x="5357818" y="6475413"/>
            <a:ext cx="3184520"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it-IT"/>
              <a:t>Ryuichi Hirata(Sony Corporation), et. al.,</a:t>
            </a:r>
            <a:endParaRPr lang="en-GB"/>
          </a:p>
        </p:txBody>
      </p:sp>
      <p:sp>
        <p:nvSpPr>
          <p:cNvPr id="1029" name="Rectangle 5"/>
          <p:cNvSpPr>
            <a:spLocks noGrp="1" noChangeArrowheads="1"/>
          </p:cNvSpPr>
          <p:nvPr>
            <p:ph type="sldNum"/>
          </p:nvPr>
        </p:nvSpPr>
        <p:spPr bwMode="auto">
          <a:xfrm>
            <a:off x="4344988" y="6475413"/>
            <a:ext cx="528637" cy="363537"/>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t>Slide </a:t>
            </a:r>
            <a:fld id="{D09C756B-EB39-4236-ADBB-73052B179AE4}" type="slidenum">
              <a:rPr lang="en-GB"/>
              <a:pPr/>
              <a:t>‹#›</a:t>
            </a:fld>
            <a:endParaRPr lang="en-GB"/>
          </a:p>
        </p:txBody>
      </p:sp>
      <p:sp>
        <p:nvSpPr>
          <p:cNvPr id="1030" name="Line 6"/>
          <p:cNvSpPr>
            <a:spLocks noChangeShapeType="1"/>
          </p:cNvSpPr>
          <p:nvPr/>
        </p:nvSpPr>
        <p:spPr bwMode="auto">
          <a:xfrm>
            <a:off x="685800" y="609600"/>
            <a:ext cx="7772400" cy="1588"/>
          </a:xfrm>
          <a:prstGeom prst="line">
            <a:avLst/>
          </a:prstGeom>
          <a:noFill/>
          <a:ln w="12600">
            <a:solidFill>
              <a:srgbClr val="000000"/>
            </a:solidFill>
            <a:miter lim="800000"/>
            <a:headEnd/>
            <a:tailEnd/>
          </a:ln>
          <a:effectLst/>
        </p:spPr>
        <p:txBody>
          <a:bodyPr/>
          <a:lstStyle/>
          <a:p>
            <a:endParaRPr lang="en-GB"/>
          </a:p>
        </p:txBody>
      </p:sp>
      <p:sp>
        <p:nvSpPr>
          <p:cNvPr id="1031" name="Rectangle 7"/>
          <p:cNvSpPr>
            <a:spLocks noChangeArrowheads="1"/>
          </p:cNvSpPr>
          <p:nvPr/>
        </p:nvSpPr>
        <p:spPr bwMode="auto">
          <a:xfrm>
            <a:off x="684213" y="6475413"/>
            <a:ext cx="714375" cy="182562"/>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200">
                <a:solidFill>
                  <a:srgbClr val="000000"/>
                </a:solidFill>
              </a:rPr>
              <a:t>Submission</a:t>
            </a:r>
          </a:p>
        </p:txBody>
      </p:sp>
      <p:sp>
        <p:nvSpPr>
          <p:cNvPr id="1032" name="Line 8"/>
          <p:cNvSpPr>
            <a:spLocks noChangeShapeType="1"/>
          </p:cNvSpPr>
          <p:nvPr/>
        </p:nvSpPr>
        <p:spPr bwMode="auto">
          <a:xfrm>
            <a:off x="685800" y="6477000"/>
            <a:ext cx="7848600" cy="1588"/>
          </a:xfrm>
          <a:prstGeom prst="line">
            <a:avLst/>
          </a:prstGeom>
          <a:noFill/>
          <a:ln w="12600">
            <a:solidFill>
              <a:srgbClr val="000000"/>
            </a:solidFill>
            <a:miter lim="800000"/>
            <a:headEnd/>
            <a:tailEnd/>
          </a:ln>
          <a:effectLst/>
        </p:spPr>
        <p:txBody>
          <a:bodyPr/>
          <a:lstStyle/>
          <a:p>
            <a:endParaRPr lang="en-GB"/>
          </a:p>
        </p:txBody>
      </p:sp>
      <p:sp>
        <p:nvSpPr>
          <p:cNvPr id="10" name="Date Placeholder 3"/>
          <p:cNvSpPr txBox="1">
            <a:spLocks/>
          </p:cNvSpPr>
          <p:nvPr userDrawn="1"/>
        </p:nvSpPr>
        <p:spPr bwMode="auto">
          <a:xfrm>
            <a:off x="5000628" y="357166"/>
            <a:ext cx="3500462"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defRPr/>
            </a:lvl1pPr>
          </a:lstStyle>
          <a:p>
            <a:pPr marL="0" marR="0" lvl="0" indent="0" algn="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GB" sz="1800" b="1" i="0" u="none" strike="noStrike" kern="1200" cap="none" spc="0" normalizeH="0" baseline="0" noProof="0" dirty="0">
                <a:ln>
                  <a:noFill/>
                </a:ln>
                <a:solidFill>
                  <a:srgbClr val="000000"/>
                </a:solidFill>
                <a:effectLst/>
                <a:uLnTx/>
                <a:uFillTx/>
                <a:latin typeface="Times New Roman" pitchFamily="16" charset="0"/>
                <a:ea typeface="MS Gothic" charset="-128"/>
                <a:cs typeface="Arial Unicode MS" charset="0"/>
              </a:rPr>
              <a:t>doc.: IEEE 802.11-25/1498r0</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8" r:id="rId8"/>
    <p:sldLayoutId id="2147483659" r:id="rId9"/>
    <p:sldLayoutId id="2147483682" r:id="rId10"/>
    <p:sldLayoutId id="2147483684" r:id="rId11"/>
  </p:sldLayoutIdLst>
  <p:hf hdr="0"/>
  <p:txStyles>
    <p:titleStyle>
      <a:lvl1pPr algn="ctr" defTabSz="449263" rtl="0" eaLnBrk="1" fontAlgn="base" hangingPunct="1">
        <a:spcBef>
          <a:spcPct val="0"/>
        </a:spcBef>
        <a:spcAft>
          <a:spcPct val="0"/>
        </a:spcAft>
        <a:buClr>
          <a:srgbClr val="000000"/>
        </a:buClr>
        <a:buSzPct val="100000"/>
        <a:buFont typeface="Times New Roman" pitchFamily="16" charset="0"/>
        <a:defRPr kumimoji="1" sz="3200" b="1">
          <a:solidFill>
            <a:srgbClr val="000000"/>
          </a:solidFill>
          <a:latin typeface="+mj-lt"/>
          <a:ea typeface="+mj-ea"/>
          <a:cs typeface="+mj-cs"/>
        </a:defRPr>
      </a:lvl1pPr>
      <a:lvl2pPr marL="742950" indent="-285750" algn="ctr" defTabSz="449263" rtl="0" eaLnBrk="1" fontAlgn="base" hangingPunct="1">
        <a:spcBef>
          <a:spcPct val="0"/>
        </a:spcBef>
        <a:spcAft>
          <a:spcPct val="0"/>
        </a:spcAft>
        <a:buClr>
          <a:srgbClr val="000000"/>
        </a:buClr>
        <a:buSzPct val="100000"/>
        <a:buFont typeface="Times New Roman" pitchFamily="16" charset="0"/>
        <a:defRPr kumimoji="1" sz="3200" b="1">
          <a:solidFill>
            <a:srgbClr val="000000"/>
          </a:solidFill>
          <a:latin typeface="Times New Roman" pitchFamily="16" charset="0"/>
          <a:ea typeface="MS Gothic" charset="-128"/>
        </a:defRPr>
      </a:lvl2pPr>
      <a:lvl3pPr marL="1143000" indent="-228600" algn="ctr" defTabSz="449263" rtl="0" eaLnBrk="1" fontAlgn="base" hangingPunct="1">
        <a:spcBef>
          <a:spcPct val="0"/>
        </a:spcBef>
        <a:spcAft>
          <a:spcPct val="0"/>
        </a:spcAft>
        <a:buClr>
          <a:srgbClr val="000000"/>
        </a:buClr>
        <a:buSzPct val="100000"/>
        <a:buFont typeface="Times New Roman" pitchFamily="16" charset="0"/>
        <a:defRPr kumimoji="1" sz="3200" b="1">
          <a:solidFill>
            <a:srgbClr val="000000"/>
          </a:solidFill>
          <a:latin typeface="Times New Roman" pitchFamily="16" charset="0"/>
          <a:ea typeface="MS Gothic" charset="-128"/>
        </a:defRPr>
      </a:lvl3pPr>
      <a:lvl4pPr marL="1600200" indent="-228600" algn="ctr" defTabSz="449263" rtl="0" eaLnBrk="1" fontAlgn="base" hangingPunct="1">
        <a:spcBef>
          <a:spcPct val="0"/>
        </a:spcBef>
        <a:spcAft>
          <a:spcPct val="0"/>
        </a:spcAft>
        <a:buClr>
          <a:srgbClr val="000000"/>
        </a:buClr>
        <a:buSzPct val="100000"/>
        <a:buFont typeface="Times New Roman" pitchFamily="16" charset="0"/>
        <a:defRPr kumimoji="1" sz="3200" b="1">
          <a:solidFill>
            <a:srgbClr val="000000"/>
          </a:solidFill>
          <a:latin typeface="Times New Roman" pitchFamily="16" charset="0"/>
          <a:ea typeface="MS Gothic" charset="-128"/>
        </a:defRPr>
      </a:lvl4pPr>
      <a:lvl5pPr marL="2057400" indent="-228600" algn="ctr" defTabSz="449263" rtl="0" eaLnBrk="1" fontAlgn="base" hangingPunct="1">
        <a:spcBef>
          <a:spcPct val="0"/>
        </a:spcBef>
        <a:spcAft>
          <a:spcPct val="0"/>
        </a:spcAft>
        <a:buClr>
          <a:srgbClr val="000000"/>
        </a:buClr>
        <a:buSzPct val="100000"/>
        <a:buFont typeface="Times New Roman" pitchFamily="16" charset="0"/>
        <a:defRPr kumimoji="1" sz="3200" b="1">
          <a:solidFill>
            <a:srgbClr val="000000"/>
          </a:solidFill>
          <a:latin typeface="Times New Roman" pitchFamily="16" charset="0"/>
          <a:ea typeface="MS Gothic" charset="-128"/>
        </a:defRPr>
      </a:lvl5pPr>
      <a:lvl6pPr marL="2514600" indent="-228600" algn="ctr" defTabSz="449263" rtl="0" eaLnBrk="1" fontAlgn="base" hangingPunct="1">
        <a:spcBef>
          <a:spcPct val="0"/>
        </a:spcBef>
        <a:spcAft>
          <a:spcPct val="0"/>
        </a:spcAft>
        <a:buClr>
          <a:srgbClr val="000000"/>
        </a:buClr>
        <a:buSzPct val="100000"/>
        <a:buFont typeface="Times New Roman" pitchFamily="16" charset="0"/>
        <a:defRPr kumimoji="1" sz="3200" b="1">
          <a:solidFill>
            <a:srgbClr val="000000"/>
          </a:solidFill>
          <a:latin typeface="Times New Roman" pitchFamily="16" charset="0"/>
          <a:ea typeface="MS Gothic" charset="-128"/>
        </a:defRPr>
      </a:lvl6pPr>
      <a:lvl7pPr marL="2971800" indent="-228600" algn="ctr" defTabSz="449263" rtl="0" eaLnBrk="1" fontAlgn="base" hangingPunct="1">
        <a:spcBef>
          <a:spcPct val="0"/>
        </a:spcBef>
        <a:spcAft>
          <a:spcPct val="0"/>
        </a:spcAft>
        <a:buClr>
          <a:srgbClr val="000000"/>
        </a:buClr>
        <a:buSzPct val="100000"/>
        <a:buFont typeface="Times New Roman" pitchFamily="16" charset="0"/>
        <a:defRPr kumimoji="1" sz="3200" b="1">
          <a:solidFill>
            <a:srgbClr val="000000"/>
          </a:solidFill>
          <a:latin typeface="Times New Roman" pitchFamily="16" charset="0"/>
          <a:ea typeface="MS Gothic" charset="-128"/>
        </a:defRPr>
      </a:lvl7pPr>
      <a:lvl8pPr marL="3429000" indent="-228600" algn="ctr" defTabSz="449263" rtl="0" eaLnBrk="1" fontAlgn="base" hangingPunct="1">
        <a:spcBef>
          <a:spcPct val="0"/>
        </a:spcBef>
        <a:spcAft>
          <a:spcPct val="0"/>
        </a:spcAft>
        <a:buClr>
          <a:srgbClr val="000000"/>
        </a:buClr>
        <a:buSzPct val="100000"/>
        <a:buFont typeface="Times New Roman" pitchFamily="16" charset="0"/>
        <a:defRPr kumimoji="1" sz="3200" b="1">
          <a:solidFill>
            <a:srgbClr val="000000"/>
          </a:solidFill>
          <a:latin typeface="Times New Roman" pitchFamily="16" charset="0"/>
          <a:ea typeface="MS Gothic" charset="-128"/>
        </a:defRPr>
      </a:lvl8pPr>
      <a:lvl9pPr marL="3886200" indent="-228600" algn="ctr" defTabSz="449263" rtl="0" eaLnBrk="1" fontAlgn="base" hangingPunct="1">
        <a:spcBef>
          <a:spcPct val="0"/>
        </a:spcBef>
        <a:spcAft>
          <a:spcPct val="0"/>
        </a:spcAft>
        <a:buClr>
          <a:srgbClr val="000000"/>
        </a:buClr>
        <a:buSzPct val="100000"/>
        <a:buFont typeface="Times New Roman" pitchFamily="16" charset="0"/>
        <a:defRPr kumimoji="1" sz="3200" b="1">
          <a:solidFill>
            <a:srgbClr val="000000"/>
          </a:solidFill>
          <a:latin typeface="Times New Roman" pitchFamily="16" charset="0"/>
          <a:ea typeface="MS Gothic" charset="-128"/>
        </a:defRPr>
      </a:lvl9pPr>
    </p:titleStyle>
    <p:bodyStyle>
      <a:lvl1pPr marL="342900" indent="-342900" algn="l" defTabSz="449263" rtl="0" eaLnBrk="1" fontAlgn="base" hangingPunct="1">
        <a:spcBef>
          <a:spcPts val="600"/>
        </a:spcBef>
        <a:spcAft>
          <a:spcPct val="0"/>
        </a:spcAft>
        <a:buClr>
          <a:srgbClr val="000000"/>
        </a:buClr>
        <a:buSzPct val="100000"/>
        <a:buFont typeface="Times New Roman" pitchFamily="16" charset="0"/>
        <a:defRPr kumimoji="1"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kumimoji="1"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kumimoji="1">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kumimoji="1"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kumimoji="1"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kumimoji="1"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kumimoji="1"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kumimoji="1"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kumimoji="1" sz="1600">
          <a:solidFill>
            <a:srgbClr val="000000"/>
          </a:solidFill>
          <a:latin typeface="+mn-lt"/>
          <a:ea typeface="+mn-ea"/>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bwMode="auto">
          <a:xfrm>
            <a:off x="685800" y="685802"/>
            <a:ext cx="7772400" cy="914399"/>
          </a:xfrm>
          <a:prstGeom prst="rect">
            <a:avLst/>
          </a:prstGeom>
          <a:noFill/>
          <a:ln w="9525">
            <a:noFill/>
            <a:miter lim="800000"/>
          </a:ln>
        </p:spPr>
        <p:txBody>
          <a:bodyPr vert="horz" wrap="square" lIns="92075" tIns="46038" rIns="92075" bIns="46038" numCol="1" anchor="ctr" anchorCtr="0" compatLnSpc="1"/>
          <a:lstStyle/>
          <a:p>
            <a:pPr lvl="0"/>
            <a:r>
              <a:rPr lang="en-US"/>
              <a:t>Click to edit Master title style</a:t>
            </a:r>
          </a:p>
        </p:txBody>
      </p:sp>
      <p:sp>
        <p:nvSpPr>
          <p:cNvPr id="5123" name="Rectangle 3"/>
          <p:cNvSpPr>
            <a:spLocks noGrp="1" noChangeArrowheads="1"/>
          </p:cNvSpPr>
          <p:nvPr>
            <p:ph type="body" idx="1"/>
          </p:nvPr>
        </p:nvSpPr>
        <p:spPr bwMode="auto">
          <a:xfrm>
            <a:off x="685800" y="1752607"/>
            <a:ext cx="7772400" cy="4571990"/>
          </a:xfrm>
          <a:prstGeom prst="rect">
            <a:avLst/>
          </a:prstGeom>
          <a:noFill/>
          <a:ln w="9525">
            <a:noFill/>
            <a:miter lim="800000"/>
          </a:ln>
        </p:spPr>
        <p:txBody>
          <a:bodyPr vert="horz" wrap="square" lIns="92075" tIns="46038" rIns="92075" bIns="46038" numCol="1" anchor="t" anchorCtr="0" compatLnSpc="1"/>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9" name="Rectangle 5"/>
          <p:cNvSpPr>
            <a:spLocks noGrp="1" noChangeArrowheads="1"/>
          </p:cNvSpPr>
          <p:nvPr>
            <p:ph type="ftr" sz="quarter" idx="3"/>
          </p:nvPr>
        </p:nvSpPr>
        <p:spPr bwMode="auto">
          <a:xfrm>
            <a:off x="6212068" y="6475413"/>
            <a:ext cx="2331857" cy="369332"/>
          </a:xfrm>
          <a:prstGeom prst="rect">
            <a:avLst/>
          </a:prstGeom>
          <a:noFill/>
          <a:ln w="9525">
            <a:noFill/>
            <a:miter lim="800000"/>
          </a:ln>
          <a:effectLst/>
        </p:spPr>
        <p:txBody>
          <a:bodyPr vert="horz" wrap="none" lIns="0" tIns="0" rIns="0" bIns="0" numCol="1" anchor="t" anchorCtr="0" compatLnSpc="1">
            <a:spAutoFit/>
          </a:bodyPr>
          <a:lstStyle>
            <a:lvl1pPr algn="r" eaLnBrk="0" hangingPunct="0">
              <a:defRPr>
                <a:cs typeface="+mn-cs"/>
              </a:defRPr>
            </a:lvl1pPr>
          </a:lstStyle>
          <a:p>
            <a:pPr>
              <a:defRPr/>
            </a:pPr>
            <a:r>
              <a:rPr lang="en-US"/>
              <a:t>Jay Yang al. (ZTE)</a:t>
            </a:r>
          </a:p>
        </p:txBody>
      </p:sp>
      <p:sp>
        <p:nvSpPr>
          <p:cNvPr id="1030" name="Rectangle 6"/>
          <p:cNvSpPr>
            <a:spLocks noGrp="1" noChangeArrowheads="1"/>
          </p:cNvSpPr>
          <p:nvPr>
            <p:ph type="sldNum" sz="quarter" idx="4"/>
          </p:nvPr>
        </p:nvSpPr>
        <p:spPr bwMode="auto">
          <a:xfrm>
            <a:off x="4076302" y="6475414"/>
            <a:ext cx="1067600" cy="369332"/>
          </a:xfrm>
          <a:prstGeom prst="rect">
            <a:avLst/>
          </a:prstGeom>
          <a:noFill/>
          <a:ln w="9525">
            <a:noFill/>
            <a:miter lim="800000"/>
          </a:ln>
          <a:effectLst/>
        </p:spPr>
        <p:txBody>
          <a:bodyPr vert="horz" wrap="none" lIns="0" tIns="0" rIns="0" bIns="0" numCol="1" anchor="t" anchorCtr="0" compatLnSpc="1">
            <a:spAutoFit/>
          </a:bodyPr>
          <a:lstStyle>
            <a:lvl1pPr algn="ctr" eaLnBrk="0" hangingPunct="0">
              <a:defRPr>
                <a:cs typeface="Arial" panose="020B0604020202020204" pitchFamily="34" charset="0"/>
              </a:defRPr>
            </a:lvl1pPr>
          </a:lstStyle>
          <a:p>
            <a:pPr>
              <a:defRPr/>
            </a:pPr>
            <a:r>
              <a:rPr lang="en-US"/>
              <a:t>Slide </a:t>
            </a:r>
            <a:fld id="{7614916F-BBEF-4684-B6F5-1E636F42BA02}" type="slidenum">
              <a:rPr lang="en-US"/>
              <a:t>‹#›</a:t>
            </a:fld>
            <a:endParaRPr lang="en-US"/>
          </a:p>
        </p:txBody>
      </p:sp>
      <p:sp>
        <p:nvSpPr>
          <p:cNvPr id="1031" name="Rectangle 7"/>
          <p:cNvSpPr>
            <a:spLocks noChangeArrowheads="1"/>
          </p:cNvSpPr>
          <p:nvPr/>
        </p:nvSpPr>
        <p:spPr bwMode="auto">
          <a:xfrm>
            <a:off x="6185201" y="401851"/>
            <a:ext cx="2260299" cy="207749"/>
          </a:xfrm>
          <a:prstGeom prst="rect">
            <a:avLst/>
          </a:prstGeom>
          <a:noFill/>
          <a:ln w="9525">
            <a:noFill/>
            <a:miter lim="800000"/>
          </a:ln>
          <a:effectLst/>
        </p:spPr>
        <p:txBody>
          <a:bodyPr wrap="none" lIns="0" tIns="0" rIns="0" bIns="0" anchor="b">
            <a:spAutoFit/>
          </a:bodyPr>
          <a:lstStyle/>
          <a:p>
            <a:pPr marL="342900" lvl="4" algn="r" eaLnBrk="0" hangingPunct="0">
              <a:defRPr/>
            </a:pPr>
            <a:r>
              <a:rPr lang="en-US" sz="1350" b="1">
                <a:cs typeface="+mn-cs"/>
              </a:rPr>
              <a:t>Doc</a:t>
            </a:r>
            <a:r>
              <a:rPr lang="en-GB" altLang="en-US" sz="1350" b="1" kern="1200">
                <a:solidFill>
                  <a:schemeClr val="tx1"/>
                </a:solidFill>
                <a:latin typeface="Times New Roman" panose="02020603050405020304" pitchFamily="18" charset="0"/>
                <a:ea typeface="+mn-ea"/>
                <a:cs typeface="Arial" panose="020B0604020202020204" pitchFamily="34" charset="0"/>
              </a:rPr>
              <a:t>.: IEEE 802.11-23/1</a:t>
            </a:r>
            <a:r>
              <a:rPr lang="en-US" altLang="en-GB" sz="1350" b="1" kern="1200">
                <a:solidFill>
                  <a:schemeClr val="tx1"/>
                </a:solidFill>
                <a:latin typeface="Times New Roman" panose="02020603050405020304" pitchFamily="18" charset="0"/>
                <a:ea typeface="+mn-ea"/>
                <a:cs typeface="Arial" panose="020B0604020202020204" pitchFamily="34" charset="0"/>
              </a:rPr>
              <a:t>930</a:t>
            </a:r>
            <a:r>
              <a:rPr lang="en-US" altLang="en-US" sz="1350" b="1" kern="1200">
                <a:solidFill>
                  <a:schemeClr val="tx1"/>
                </a:solidFill>
                <a:latin typeface="Times New Roman" panose="02020603050405020304" pitchFamily="18" charset="0"/>
                <a:ea typeface="+mn-ea"/>
                <a:cs typeface="+mn-cs"/>
              </a:rPr>
              <a:t>r1</a:t>
            </a:r>
          </a:p>
        </p:txBody>
      </p:sp>
      <p:sp>
        <p:nvSpPr>
          <p:cNvPr id="1032" name="Line 8"/>
          <p:cNvSpPr>
            <a:spLocks noChangeShapeType="1"/>
          </p:cNvSpPr>
          <p:nvPr/>
        </p:nvSpPr>
        <p:spPr bwMode="auto">
          <a:xfrm>
            <a:off x="685800" y="609600"/>
            <a:ext cx="7772400" cy="0"/>
          </a:xfrm>
          <a:prstGeom prst="line">
            <a:avLst/>
          </a:prstGeom>
          <a:noFill/>
          <a:ln w="12700">
            <a:solidFill>
              <a:schemeClr val="tx1"/>
            </a:solidFill>
            <a:round/>
            <a:headEnd type="none" w="sm" len="sm"/>
            <a:tailEnd type="none" w="sm" len="sm"/>
          </a:ln>
          <a:effectLst/>
        </p:spPr>
        <p:txBody>
          <a:bodyPr wrap="none" anchor="ctr"/>
          <a:lstStyle/>
          <a:p>
            <a:pPr eaLnBrk="0" hangingPunct="0">
              <a:defRPr/>
            </a:pPr>
            <a:endParaRPr lang="en-US" sz="1350">
              <a:cs typeface="+mn-cs"/>
            </a:endParaRPr>
          </a:p>
        </p:txBody>
      </p:sp>
      <p:sp>
        <p:nvSpPr>
          <p:cNvPr id="1033" name="Rectangle 9"/>
          <p:cNvSpPr>
            <a:spLocks noChangeArrowheads="1"/>
          </p:cNvSpPr>
          <p:nvPr/>
        </p:nvSpPr>
        <p:spPr bwMode="auto">
          <a:xfrm>
            <a:off x="685800" y="6475415"/>
            <a:ext cx="807913" cy="207749"/>
          </a:xfrm>
          <a:prstGeom prst="rect">
            <a:avLst/>
          </a:prstGeom>
          <a:noFill/>
          <a:ln w="9525">
            <a:noFill/>
            <a:miter lim="800000"/>
          </a:ln>
          <a:effectLst/>
        </p:spPr>
        <p:txBody>
          <a:bodyPr wrap="none" lIns="0" tIns="0" rIns="0" bIns="0">
            <a:spAutoFit/>
          </a:bodyPr>
          <a:lstStyle/>
          <a:p>
            <a:pPr eaLnBrk="0" hangingPunct="0">
              <a:defRPr/>
            </a:pPr>
            <a:r>
              <a:rPr lang="en-US" sz="1350">
                <a:cs typeface="+mn-cs"/>
              </a:rPr>
              <a:t>Submission</a:t>
            </a:r>
          </a:p>
        </p:txBody>
      </p:sp>
      <p:sp>
        <p:nvSpPr>
          <p:cNvPr id="1034" name="Line 10"/>
          <p:cNvSpPr>
            <a:spLocks noChangeShapeType="1"/>
          </p:cNvSpPr>
          <p:nvPr/>
        </p:nvSpPr>
        <p:spPr bwMode="auto">
          <a:xfrm>
            <a:off x="685800" y="6477000"/>
            <a:ext cx="7848600" cy="0"/>
          </a:xfrm>
          <a:prstGeom prst="line">
            <a:avLst/>
          </a:prstGeom>
          <a:noFill/>
          <a:ln w="12700">
            <a:solidFill>
              <a:schemeClr val="tx1"/>
            </a:solidFill>
            <a:round/>
            <a:headEnd type="none" w="sm" len="sm"/>
            <a:tailEnd type="none" w="sm" len="sm"/>
          </a:ln>
          <a:effectLst/>
        </p:spPr>
        <p:txBody>
          <a:bodyPr wrap="none" anchor="ctr"/>
          <a:lstStyle/>
          <a:p>
            <a:pPr eaLnBrk="0" hangingPunct="0">
              <a:defRPr/>
            </a:pPr>
            <a:endParaRPr lang="en-US" sz="1350">
              <a:cs typeface="+mn-cs"/>
            </a:endParaRPr>
          </a:p>
        </p:txBody>
      </p:sp>
      <p:sp>
        <p:nvSpPr>
          <p:cNvPr id="11" name="Rectangle 7"/>
          <p:cNvSpPr>
            <a:spLocks noChangeArrowheads="1"/>
          </p:cNvSpPr>
          <p:nvPr userDrawn="1"/>
        </p:nvSpPr>
        <p:spPr bwMode="auto">
          <a:xfrm>
            <a:off x="228601" y="393632"/>
            <a:ext cx="836832" cy="207749"/>
          </a:xfrm>
          <a:prstGeom prst="rect">
            <a:avLst/>
          </a:prstGeom>
          <a:noFill/>
          <a:ln w="9525">
            <a:noFill/>
            <a:miter lim="800000"/>
          </a:ln>
          <a:effectLst/>
        </p:spPr>
        <p:txBody>
          <a:bodyPr wrap="none" lIns="0" tIns="0" rIns="0" bIns="0" anchor="b">
            <a:spAutoFit/>
          </a:bodyPr>
          <a:lstStyle/>
          <a:p>
            <a:pPr marL="342900" lvl="4" algn="l" eaLnBrk="0" hangingPunct="0">
              <a:defRPr/>
            </a:pPr>
            <a:r>
              <a:rPr lang="en-US" sz="1350" b="1">
                <a:cs typeface="+mn-cs"/>
              </a:rPr>
              <a:t>Nov. 2023</a:t>
            </a:r>
          </a:p>
        </p:txBody>
      </p:sp>
      <p:sp>
        <p:nvSpPr>
          <p:cNvPr id="2" name="Text Box 1"/>
          <p:cNvSpPr txBox="1"/>
          <p:nvPr userDrawn="1"/>
        </p:nvSpPr>
        <p:spPr>
          <a:xfrm>
            <a:off x="8896350" y="2842260"/>
            <a:ext cx="3048000" cy="368300"/>
          </a:xfrm>
          <a:prstGeom prst="rect">
            <a:avLst/>
          </a:prstGeom>
          <a:noFill/>
        </p:spPr>
        <p:txBody>
          <a:bodyPr wrap="square" rtlCol="0">
            <a:spAutoFit/>
          </a:bodyPr>
          <a:lstStyle/>
          <a:p>
            <a:endParaRPr lang="en-US" sz="1800"/>
          </a:p>
        </p:txBody>
      </p:sp>
    </p:spTree>
    <p:extLst>
      <p:ext uri="{BB962C8B-B14F-4D97-AF65-F5344CB8AC3E}">
        <p14:creationId xmlns:p14="http://schemas.microsoft.com/office/powerpoint/2010/main" val="1781780604"/>
      </p:ext>
    </p:extLst>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 id="2147483676" r:id="rId6"/>
    <p:sldLayoutId id="2147483677" r:id="rId7"/>
    <p:sldLayoutId id="2147483678" r:id="rId8"/>
    <p:sldLayoutId id="2147483679" r:id="rId9"/>
    <p:sldLayoutId id="2147483680" r:id="rId10"/>
    <p:sldLayoutId id="2147483681" r:id="rId11"/>
    <p:sldLayoutId id="2147483683" r:id="rId12"/>
  </p:sldLayoutIdLst>
  <p:hf hdr="0"/>
  <p:txStyles>
    <p:titleStyle>
      <a:lvl1pPr algn="ctr" rtl="0" eaLnBrk="0" fontAlgn="base" hangingPunct="0">
        <a:spcBef>
          <a:spcPct val="0"/>
        </a:spcBef>
        <a:spcAft>
          <a:spcPct val="0"/>
        </a:spcAft>
        <a:defRPr sz="2400" b="1">
          <a:solidFill>
            <a:schemeClr val="tx2"/>
          </a:solidFill>
          <a:latin typeface="+mj-lt"/>
          <a:ea typeface="+mj-ea"/>
          <a:cs typeface="+mj-cs"/>
        </a:defRPr>
      </a:lvl1pPr>
      <a:lvl2pPr algn="ctr" rtl="0" eaLnBrk="0" fontAlgn="base" hangingPunct="0">
        <a:spcBef>
          <a:spcPct val="0"/>
        </a:spcBef>
        <a:spcAft>
          <a:spcPct val="0"/>
        </a:spcAft>
        <a:defRPr sz="2400" b="1">
          <a:solidFill>
            <a:schemeClr val="tx2"/>
          </a:solidFill>
          <a:latin typeface="Times New Roman" panose="02020603050405020304" pitchFamily="18" charset="0"/>
        </a:defRPr>
      </a:lvl2pPr>
      <a:lvl3pPr algn="ctr" rtl="0" eaLnBrk="0" fontAlgn="base" hangingPunct="0">
        <a:spcBef>
          <a:spcPct val="0"/>
        </a:spcBef>
        <a:spcAft>
          <a:spcPct val="0"/>
        </a:spcAft>
        <a:defRPr sz="2400" b="1">
          <a:solidFill>
            <a:schemeClr val="tx2"/>
          </a:solidFill>
          <a:latin typeface="Times New Roman" panose="02020603050405020304" pitchFamily="18" charset="0"/>
        </a:defRPr>
      </a:lvl3pPr>
      <a:lvl4pPr algn="ctr" rtl="0" eaLnBrk="0" fontAlgn="base" hangingPunct="0">
        <a:spcBef>
          <a:spcPct val="0"/>
        </a:spcBef>
        <a:spcAft>
          <a:spcPct val="0"/>
        </a:spcAft>
        <a:defRPr sz="2400" b="1">
          <a:solidFill>
            <a:schemeClr val="tx2"/>
          </a:solidFill>
          <a:latin typeface="Times New Roman" panose="02020603050405020304" pitchFamily="18" charset="0"/>
        </a:defRPr>
      </a:lvl4pPr>
      <a:lvl5pPr algn="ctr" rtl="0" eaLnBrk="0" fontAlgn="base" hangingPunct="0">
        <a:spcBef>
          <a:spcPct val="0"/>
        </a:spcBef>
        <a:spcAft>
          <a:spcPct val="0"/>
        </a:spcAft>
        <a:defRPr sz="2400" b="1">
          <a:solidFill>
            <a:schemeClr val="tx2"/>
          </a:solidFill>
          <a:latin typeface="Times New Roman" panose="02020603050405020304" pitchFamily="18" charset="0"/>
        </a:defRPr>
      </a:lvl5pPr>
      <a:lvl6pPr marL="342900" algn="ctr" rtl="0" eaLnBrk="0" fontAlgn="base" hangingPunct="0">
        <a:spcBef>
          <a:spcPct val="0"/>
        </a:spcBef>
        <a:spcAft>
          <a:spcPct val="0"/>
        </a:spcAft>
        <a:defRPr sz="2400" b="1">
          <a:solidFill>
            <a:schemeClr val="tx2"/>
          </a:solidFill>
          <a:latin typeface="Times New Roman" panose="02020603050405020304" pitchFamily="18" charset="0"/>
        </a:defRPr>
      </a:lvl6pPr>
      <a:lvl7pPr marL="685800" algn="ctr" rtl="0" eaLnBrk="0" fontAlgn="base" hangingPunct="0">
        <a:spcBef>
          <a:spcPct val="0"/>
        </a:spcBef>
        <a:spcAft>
          <a:spcPct val="0"/>
        </a:spcAft>
        <a:defRPr sz="2400" b="1">
          <a:solidFill>
            <a:schemeClr val="tx2"/>
          </a:solidFill>
          <a:latin typeface="Times New Roman" panose="02020603050405020304" pitchFamily="18" charset="0"/>
        </a:defRPr>
      </a:lvl7pPr>
      <a:lvl8pPr marL="1028700" algn="ctr" rtl="0" eaLnBrk="0" fontAlgn="base" hangingPunct="0">
        <a:spcBef>
          <a:spcPct val="0"/>
        </a:spcBef>
        <a:spcAft>
          <a:spcPct val="0"/>
        </a:spcAft>
        <a:defRPr sz="2400" b="1">
          <a:solidFill>
            <a:schemeClr val="tx2"/>
          </a:solidFill>
          <a:latin typeface="Times New Roman" panose="02020603050405020304" pitchFamily="18" charset="0"/>
        </a:defRPr>
      </a:lvl8pPr>
      <a:lvl9pPr marL="1371600" algn="ctr" rtl="0" eaLnBrk="0" fontAlgn="base" hangingPunct="0">
        <a:spcBef>
          <a:spcPct val="0"/>
        </a:spcBef>
        <a:spcAft>
          <a:spcPct val="0"/>
        </a:spcAft>
        <a:defRPr sz="2400" b="1">
          <a:solidFill>
            <a:schemeClr val="tx2"/>
          </a:solidFill>
          <a:latin typeface="Times New Roman" panose="02020603050405020304" pitchFamily="18" charset="0"/>
        </a:defRPr>
      </a:lvl9pPr>
    </p:titleStyle>
    <p:bodyStyle>
      <a:lvl1pPr marL="257175" indent="-257175" algn="l" rtl="0" eaLnBrk="0" fontAlgn="base" hangingPunct="0">
        <a:spcBef>
          <a:spcPct val="20000"/>
        </a:spcBef>
        <a:spcAft>
          <a:spcPct val="0"/>
        </a:spcAft>
        <a:buChar char="•"/>
        <a:defRPr sz="1800" b="1">
          <a:solidFill>
            <a:schemeClr val="tx1"/>
          </a:solidFill>
          <a:latin typeface="+mn-lt"/>
          <a:ea typeface="+mn-ea"/>
          <a:cs typeface="+mn-cs"/>
        </a:defRPr>
      </a:lvl1pPr>
      <a:lvl2pPr marL="557213" indent="-214313" algn="l" rtl="0" eaLnBrk="0" fontAlgn="base" hangingPunct="0">
        <a:spcBef>
          <a:spcPct val="20000"/>
        </a:spcBef>
        <a:spcAft>
          <a:spcPct val="0"/>
        </a:spcAft>
        <a:buChar char="–"/>
        <a:defRPr sz="1500">
          <a:solidFill>
            <a:schemeClr val="tx1"/>
          </a:solidFill>
          <a:latin typeface="+mn-lt"/>
        </a:defRPr>
      </a:lvl2pPr>
      <a:lvl3pPr marL="814388" indent="-171450" algn="l" rtl="0" eaLnBrk="0" fontAlgn="base" hangingPunct="0">
        <a:spcBef>
          <a:spcPct val="20000"/>
        </a:spcBef>
        <a:spcAft>
          <a:spcPct val="0"/>
        </a:spcAft>
        <a:buChar char="•"/>
        <a:defRPr>
          <a:solidFill>
            <a:schemeClr val="tx1"/>
          </a:solidFill>
          <a:latin typeface="+mn-lt"/>
        </a:defRPr>
      </a:lvl3pPr>
      <a:lvl4pPr marL="1071563" indent="-171450" algn="l" rtl="0" eaLnBrk="0" fontAlgn="base" hangingPunct="0">
        <a:spcBef>
          <a:spcPct val="20000"/>
        </a:spcBef>
        <a:spcAft>
          <a:spcPct val="0"/>
        </a:spcAft>
        <a:buChar char="–"/>
        <a:defRPr sz="1200">
          <a:solidFill>
            <a:schemeClr val="tx1"/>
          </a:solidFill>
          <a:latin typeface="+mn-lt"/>
        </a:defRPr>
      </a:lvl4pPr>
      <a:lvl5pPr marL="1328738" indent="-171450" algn="l" rtl="0" eaLnBrk="0" fontAlgn="base" hangingPunct="0">
        <a:spcBef>
          <a:spcPct val="20000"/>
        </a:spcBef>
        <a:spcAft>
          <a:spcPct val="0"/>
        </a:spcAft>
        <a:buChar char="•"/>
        <a:defRPr sz="1200">
          <a:solidFill>
            <a:schemeClr val="tx1"/>
          </a:solidFill>
          <a:latin typeface="+mn-lt"/>
        </a:defRPr>
      </a:lvl5pPr>
      <a:lvl6pPr marL="1671638" indent="-171450" algn="l" rtl="0" eaLnBrk="0" fontAlgn="base" hangingPunct="0">
        <a:spcBef>
          <a:spcPct val="20000"/>
        </a:spcBef>
        <a:spcAft>
          <a:spcPct val="0"/>
        </a:spcAft>
        <a:buChar char="•"/>
        <a:defRPr sz="1200">
          <a:solidFill>
            <a:schemeClr val="tx1"/>
          </a:solidFill>
          <a:latin typeface="+mn-lt"/>
        </a:defRPr>
      </a:lvl6pPr>
      <a:lvl7pPr marL="2014538" indent="-171450" algn="l" rtl="0" eaLnBrk="0" fontAlgn="base" hangingPunct="0">
        <a:spcBef>
          <a:spcPct val="20000"/>
        </a:spcBef>
        <a:spcAft>
          <a:spcPct val="0"/>
        </a:spcAft>
        <a:buChar char="•"/>
        <a:defRPr sz="1200">
          <a:solidFill>
            <a:schemeClr val="tx1"/>
          </a:solidFill>
          <a:latin typeface="+mn-lt"/>
        </a:defRPr>
      </a:lvl7pPr>
      <a:lvl8pPr marL="2357438" indent="-171450" algn="l" rtl="0" eaLnBrk="0" fontAlgn="base" hangingPunct="0">
        <a:spcBef>
          <a:spcPct val="20000"/>
        </a:spcBef>
        <a:spcAft>
          <a:spcPct val="0"/>
        </a:spcAft>
        <a:buChar char="•"/>
        <a:defRPr sz="1200">
          <a:solidFill>
            <a:schemeClr val="tx1"/>
          </a:solidFill>
          <a:latin typeface="+mn-lt"/>
        </a:defRPr>
      </a:lvl8pPr>
      <a:lvl9pPr marL="2700338" indent="-171450" algn="l" rtl="0" eaLnBrk="0" fontAlgn="base" hangingPunct="0">
        <a:spcBef>
          <a:spcPct val="20000"/>
        </a:spcBef>
        <a:spcAft>
          <a:spcPct val="0"/>
        </a:spcAft>
        <a:buChar char="•"/>
        <a:defRPr sz="1200">
          <a:solidFill>
            <a:schemeClr val="tx1"/>
          </a:solidFill>
          <a:latin typeface="+mn-lt"/>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rgbClr val="646464"/>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8427598"/>
      </p:ext>
    </p:extLst>
  </p:cSld>
  <p:clrMap bg1="lt1" tx1="dk1" bg2="lt2" tx2="dk2" accent1="accent1" accent2="accent2" accent3="accent3" accent4="accent4" accent5="accent5" accent6="accent6" hlink="hlink" folHlink="folHlink"/>
  <p:sldLayoutIdLst>
    <p:sldLayoutId id="2147483722" r:id="rId1"/>
    <p:sldLayoutId id="2147483723" r:id="rId2"/>
    <p:sldLayoutId id="2147483724" r:id="rId3"/>
    <p:sldLayoutId id="2147483725" r:id="rId4"/>
  </p:sldLayoutIdLst>
  <p:hf hdr="0"/>
  <p:txStyles>
    <p:titleStyle>
      <a:lvl1pPr algn="l" defTabSz="815632" rtl="0" eaLnBrk="1" latinLnBrk="0" hangingPunct="1">
        <a:spcBef>
          <a:spcPct val="0"/>
        </a:spcBef>
        <a:buNone/>
        <a:defRPr kumimoji="1" sz="3897" kern="1200">
          <a:solidFill>
            <a:schemeClr val="tx1"/>
          </a:solidFill>
          <a:latin typeface="+mj-ea"/>
          <a:ea typeface="+mj-ea"/>
          <a:cs typeface="+mj-cs"/>
        </a:defRPr>
      </a:lvl1pPr>
    </p:titleStyle>
    <p:bodyStyle>
      <a:lvl1pPr marL="305862" indent="-305862" algn="l" defTabSz="815632" rtl="0" eaLnBrk="1" latinLnBrk="0" hangingPunct="1">
        <a:spcBef>
          <a:spcPct val="20000"/>
        </a:spcBef>
        <a:buFont typeface="Arial" pitchFamily="34" charset="0"/>
        <a:buChar char="•"/>
        <a:defRPr kumimoji="1" sz="2798" kern="1200">
          <a:solidFill>
            <a:schemeClr val="tx1"/>
          </a:solidFill>
          <a:latin typeface="+mj-ea"/>
          <a:ea typeface="+mj-ea"/>
          <a:cs typeface="+mn-cs"/>
        </a:defRPr>
      </a:lvl1pPr>
      <a:lvl2pPr marL="662701" indent="-254885" algn="l" defTabSz="815632" rtl="0" eaLnBrk="1" latinLnBrk="0" hangingPunct="1">
        <a:spcBef>
          <a:spcPct val="20000"/>
        </a:spcBef>
        <a:buFont typeface="Arial" pitchFamily="34" charset="0"/>
        <a:buChar char="–"/>
        <a:defRPr kumimoji="1" sz="2498" kern="1200">
          <a:solidFill>
            <a:schemeClr val="tx1"/>
          </a:solidFill>
          <a:latin typeface="+mj-ea"/>
          <a:ea typeface="+mj-ea"/>
          <a:cs typeface="+mn-cs"/>
        </a:defRPr>
      </a:lvl2pPr>
      <a:lvl3pPr marL="1019541" indent="-203908" algn="l" defTabSz="815632" rtl="0" eaLnBrk="1" latinLnBrk="0" hangingPunct="1">
        <a:spcBef>
          <a:spcPct val="20000"/>
        </a:spcBef>
        <a:buFont typeface="Arial" pitchFamily="34" charset="0"/>
        <a:buChar char="•"/>
        <a:defRPr kumimoji="1" sz="2198" kern="1200">
          <a:solidFill>
            <a:schemeClr val="tx1"/>
          </a:solidFill>
          <a:latin typeface="+mj-ea"/>
          <a:ea typeface="+mj-ea"/>
          <a:cs typeface="+mn-cs"/>
        </a:defRPr>
      </a:lvl3pPr>
      <a:lvl4pPr marL="1427356" indent="-203908" algn="l" defTabSz="815632" rtl="0" eaLnBrk="1" latinLnBrk="0" hangingPunct="1">
        <a:spcBef>
          <a:spcPct val="20000"/>
        </a:spcBef>
        <a:buFont typeface="Arial" pitchFamily="34" charset="0"/>
        <a:buChar char="–"/>
        <a:defRPr kumimoji="1" sz="1798" kern="1200">
          <a:solidFill>
            <a:schemeClr val="tx1"/>
          </a:solidFill>
          <a:latin typeface="+mj-ea"/>
          <a:ea typeface="+mj-ea"/>
          <a:cs typeface="+mn-cs"/>
        </a:defRPr>
      </a:lvl4pPr>
      <a:lvl5pPr marL="1835173" indent="-203908" algn="l" defTabSz="815632" rtl="0" eaLnBrk="1" latinLnBrk="0" hangingPunct="1">
        <a:spcBef>
          <a:spcPct val="20000"/>
        </a:spcBef>
        <a:buFont typeface="Arial" pitchFamily="34" charset="0"/>
        <a:buChar char="»"/>
        <a:defRPr kumimoji="1" sz="1798" kern="1200">
          <a:solidFill>
            <a:schemeClr val="tx1"/>
          </a:solidFill>
          <a:latin typeface="+mj-ea"/>
          <a:ea typeface="+mj-ea"/>
          <a:cs typeface="+mn-cs"/>
        </a:defRPr>
      </a:lvl5pPr>
      <a:lvl6pPr marL="2242989" indent="-203908" algn="l" defTabSz="815632" rtl="0" eaLnBrk="1" latinLnBrk="0" hangingPunct="1">
        <a:spcBef>
          <a:spcPct val="20000"/>
        </a:spcBef>
        <a:buFont typeface="Arial" pitchFamily="34" charset="0"/>
        <a:buChar char="•"/>
        <a:defRPr kumimoji="1" sz="1798" kern="1200">
          <a:solidFill>
            <a:schemeClr val="tx1"/>
          </a:solidFill>
          <a:latin typeface="+mn-lt"/>
          <a:ea typeface="+mn-ea"/>
          <a:cs typeface="+mn-cs"/>
        </a:defRPr>
      </a:lvl6pPr>
      <a:lvl7pPr marL="2650805" indent="-203908" algn="l" defTabSz="815632" rtl="0" eaLnBrk="1" latinLnBrk="0" hangingPunct="1">
        <a:spcBef>
          <a:spcPct val="20000"/>
        </a:spcBef>
        <a:buFont typeface="Arial" pitchFamily="34" charset="0"/>
        <a:buChar char="•"/>
        <a:defRPr kumimoji="1" sz="1798" kern="1200">
          <a:solidFill>
            <a:schemeClr val="tx1"/>
          </a:solidFill>
          <a:latin typeface="+mn-lt"/>
          <a:ea typeface="+mn-ea"/>
          <a:cs typeface="+mn-cs"/>
        </a:defRPr>
      </a:lvl7pPr>
      <a:lvl8pPr marL="3058621" indent="-203908" algn="l" defTabSz="815632" rtl="0" eaLnBrk="1" latinLnBrk="0" hangingPunct="1">
        <a:spcBef>
          <a:spcPct val="20000"/>
        </a:spcBef>
        <a:buFont typeface="Arial" pitchFamily="34" charset="0"/>
        <a:buChar char="•"/>
        <a:defRPr kumimoji="1" sz="1798" kern="1200">
          <a:solidFill>
            <a:schemeClr val="tx1"/>
          </a:solidFill>
          <a:latin typeface="+mn-lt"/>
          <a:ea typeface="+mn-ea"/>
          <a:cs typeface="+mn-cs"/>
        </a:defRPr>
      </a:lvl8pPr>
      <a:lvl9pPr marL="3466438" indent="-203908" algn="l" defTabSz="815632" rtl="0" eaLnBrk="1" latinLnBrk="0" hangingPunct="1">
        <a:spcBef>
          <a:spcPct val="20000"/>
        </a:spcBef>
        <a:buFont typeface="Arial" pitchFamily="34" charset="0"/>
        <a:buChar char="•"/>
        <a:defRPr kumimoji="1" sz="1798" kern="1200">
          <a:solidFill>
            <a:schemeClr val="tx1"/>
          </a:solidFill>
          <a:latin typeface="+mn-lt"/>
          <a:ea typeface="+mn-ea"/>
          <a:cs typeface="+mn-cs"/>
        </a:defRPr>
      </a:lvl9pPr>
    </p:bodyStyle>
    <p:otherStyle>
      <a:defPPr>
        <a:defRPr lang="ja-JP"/>
      </a:defPPr>
      <a:lvl1pPr marL="0" algn="l" defTabSz="815632" rtl="0" eaLnBrk="1" latinLnBrk="0" hangingPunct="1">
        <a:defRPr kumimoji="1" sz="1599" kern="1200">
          <a:solidFill>
            <a:schemeClr val="tx1"/>
          </a:solidFill>
          <a:latin typeface="+mn-lt"/>
          <a:ea typeface="+mn-ea"/>
          <a:cs typeface="+mn-cs"/>
        </a:defRPr>
      </a:lvl1pPr>
      <a:lvl2pPr marL="407817" algn="l" defTabSz="815632" rtl="0" eaLnBrk="1" latinLnBrk="0" hangingPunct="1">
        <a:defRPr kumimoji="1" sz="1599" kern="1200">
          <a:solidFill>
            <a:schemeClr val="tx1"/>
          </a:solidFill>
          <a:latin typeface="+mn-lt"/>
          <a:ea typeface="+mn-ea"/>
          <a:cs typeface="+mn-cs"/>
        </a:defRPr>
      </a:lvl2pPr>
      <a:lvl3pPr marL="815632" algn="l" defTabSz="815632" rtl="0" eaLnBrk="1" latinLnBrk="0" hangingPunct="1">
        <a:defRPr kumimoji="1" sz="1599" kern="1200">
          <a:solidFill>
            <a:schemeClr val="tx1"/>
          </a:solidFill>
          <a:latin typeface="+mn-lt"/>
          <a:ea typeface="+mn-ea"/>
          <a:cs typeface="+mn-cs"/>
        </a:defRPr>
      </a:lvl3pPr>
      <a:lvl4pPr marL="1223449" algn="l" defTabSz="815632" rtl="0" eaLnBrk="1" latinLnBrk="0" hangingPunct="1">
        <a:defRPr kumimoji="1" sz="1599" kern="1200">
          <a:solidFill>
            <a:schemeClr val="tx1"/>
          </a:solidFill>
          <a:latin typeface="+mn-lt"/>
          <a:ea typeface="+mn-ea"/>
          <a:cs typeface="+mn-cs"/>
        </a:defRPr>
      </a:lvl4pPr>
      <a:lvl5pPr marL="1631265" algn="l" defTabSz="815632" rtl="0" eaLnBrk="1" latinLnBrk="0" hangingPunct="1">
        <a:defRPr kumimoji="1" sz="1599" kern="1200">
          <a:solidFill>
            <a:schemeClr val="tx1"/>
          </a:solidFill>
          <a:latin typeface="+mn-lt"/>
          <a:ea typeface="+mn-ea"/>
          <a:cs typeface="+mn-cs"/>
        </a:defRPr>
      </a:lvl5pPr>
      <a:lvl6pPr marL="2039081" algn="l" defTabSz="815632" rtl="0" eaLnBrk="1" latinLnBrk="0" hangingPunct="1">
        <a:defRPr kumimoji="1" sz="1599" kern="1200">
          <a:solidFill>
            <a:schemeClr val="tx1"/>
          </a:solidFill>
          <a:latin typeface="+mn-lt"/>
          <a:ea typeface="+mn-ea"/>
          <a:cs typeface="+mn-cs"/>
        </a:defRPr>
      </a:lvl6pPr>
      <a:lvl7pPr marL="2446897" algn="l" defTabSz="815632" rtl="0" eaLnBrk="1" latinLnBrk="0" hangingPunct="1">
        <a:defRPr kumimoji="1" sz="1599" kern="1200">
          <a:solidFill>
            <a:schemeClr val="tx1"/>
          </a:solidFill>
          <a:latin typeface="+mn-lt"/>
          <a:ea typeface="+mn-ea"/>
          <a:cs typeface="+mn-cs"/>
        </a:defRPr>
      </a:lvl7pPr>
      <a:lvl8pPr marL="2854713" algn="l" defTabSz="815632" rtl="0" eaLnBrk="1" latinLnBrk="0" hangingPunct="1">
        <a:defRPr kumimoji="1" sz="1599" kern="1200">
          <a:solidFill>
            <a:schemeClr val="tx1"/>
          </a:solidFill>
          <a:latin typeface="+mn-lt"/>
          <a:ea typeface="+mn-ea"/>
          <a:cs typeface="+mn-cs"/>
        </a:defRPr>
      </a:lvl8pPr>
      <a:lvl9pPr marL="3262529" algn="l" defTabSz="815632" rtl="0" eaLnBrk="1" latinLnBrk="0" hangingPunct="1">
        <a:defRPr kumimoji="1" sz="1599"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rgbClr val="646464"/>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537228039"/>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Lst>
  <p:hf hdr="0"/>
  <p:txStyles>
    <p:titleStyle>
      <a:lvl1pPr algn="l" defTabSz="815612" rtl="0" eaLnBrk="1" latinLnBrk="0" hangingPunct="1">
        <a:spcBef>
          <a:spcPct val="0"/>
        </a:spcBef>
        <a:buNone/>
        <a:defRPr kumimoji="1" sz="3897" kern="1200">
          <a:solidFill>
            <a:schemeClr val="tx1"/>
          </a:solidFill>
          <a:latin typeface="+mj-ea"/>
          <a:ea typeface="+mj-ea"/>
          <a:cs typeface="+mj-cs"/>
        </a:defRPr>
      </a:lvl1pPr>
    </p:titleStyle>
    <p:bodyStyle>
      <a:lvl1pPr marL="305855" indent="-305855" algn="l" defTabSz="815612" rtl="0" eaLnBrk="1" latinLnBrk="0" hangingPunct="1">
        <a:spcBef>
          <a:spcPct val="20000"/>
        </a:spcBef>
        <a:buFont typeface="Arial" pitchFamily="34" charset="0"/>
        <a:buChar char="•"/>
        <a:defRPr kumimoji="1" sz="2798" kern="1200">
          <a:solidFill>
            <a:schemeClr val="tx1"/>
          </a:solidFill>
          <a:latin typeface="+mj-ea"/>
          <a:ea typeface="+mj-ea"/>
          <a:cs typeface="+mn-cs"/>
        </a:defRPr>
      </a:lvl1pPr>
      <a:lvl2pPr marL="662685" indent="-254879" algn="l" defTabSz="815612" rtl="0" eaLnBrk="1" latinLnBrk="0" hangingPunct="1">
        <a:spcBef>
          <a:spcPct val="20000"/>
        </a:spcBef>
        <a:buFont typeface="Arial" pitchFamily="34" charset="0"/>
        <a:buChar char="–"/>
        <a:defRPr kumimoji="1" sz="2498" kern="1200">
          <a:solidFill>
            <a:schemeClr val="tx1"/>
          </a:solidFill>
          <a:latin typeface="+mj-ea"/>
          <a:ea typeface="+mj-ea"/>
          <a:cs typeface="+mn-cs"/>
        </a:defRPr>
      </a:lvl2pPr>
      <a:lvl3pPr marL="1019515" indent="-203903" algn="l" defTabSz="815612" rtl="0" eaLnBrk="1" latinLnBrk="0" hangingPunct="1">
        <a:spcBef>
          <a:spcPct val="20000"/>
        </a:spcBef>
        <a:buFont typeface="Arial" pitchFamily="34" charset="0"/>
        <a:buChar char="•"/>
        <a:defRPr kumimoji="1" sz="2198" kern="1200">
          <a:solidFill>
            <a:schemeClr val="tx1"/>
          </a:solidFill>
          <a:latin typeface="+mj-ea"/>
          <a:ea typeface="+mj-ea"/>
          <a:cs typeface="+mn-cs"/>
        </a:defRPr>
      </a:lvl3pPr>
      <a:lvl4pPr marL="1427321" indent="-203903" algn="l" defTabSz="815612" rtl="0" eaLnBrk="1" latinLnBrk="0" hangingPunct="1">
        <a:spcBef>
          <a:spcPct val="20000"/>
        </a:spcBef>
        <a:buFont typeface="Arial" pitchFamily="34" charset="0"/>
        <a:buChar char="–"/>
        <a:defRPr kumimoji="1" sz="1798" kern="1200">
          <a:solidFill>
            <a:schemeClr val="tx1"/>
          </a:solidFill>
          <a:latin typeface="+mj-ea"/>
          <a:ea typeface="+mj-ea"/>
          <a:cs typeface="+mn-cs"/>
        </a:defRPr>
      </a:lvl4pPr>
      <a:lvl5pPr marL="1835127" indent="-203903" algn="l" defTabSz="815612" rtl="0" eaLnBrk="1" latinLnBrk="0" hangingPunct="1">
        <a:spcBef>
          <a:spcPct val="20000"/>
        </a:spcBef>
        <a:buFont typeface="Arial" pitchFamily="34" charset="0"/>
        <a:buChar char="»"/>
        <a:defRPr kumimoji="1" sz="1798" kern="1200">
          <a:solidFill>
            <a:schemeClr val="tx1"/>
          </a:solidFill>
          <a:latin typeface="+mj-ea"/>
          <a:ea typeface="+mj-ea"/>
          <a:cs typeface="+mn-cs"/>
        </a:defRPr>
      </a:lvl5pPr>
      <a:lvl6pPr marL="2242933" indent="-203903" algn="l" defTabSz="815612" rtl="0" eaLnBrk="1" latinLnBrk="0" hangingPunct="1">
        <a:spcBef>
          <a:spcPct val="20000"/>
        </a:spcBef>
        <a:buFont typeface="Arial" pitchFamily="34" charset="0"/>
        <a:buChar char="•"/>
        <a:defRPr kumimoji="1" sz="1798" kern="1200">
          <a:solidFill>
            <a:schemeClr val="tx1"/>
          </a:solidFill>
          <a:latin typeface="+mn-lt"/>
          <a:ea typeface="+mn-ea"/>
          <a:cs typeface="+mn-cs"/>
        </a:defRPr>
      </a:lvl6pPr>
      <a:lvl7pPr marL="2650739" indent="-203903" algn="l" defTabSz="815612" rtl="0" eaLnBrk="1" latinLnBrk="0" hangingPunct="1">
        <a:spcBef>
          <a:spcPct val="20000"/>
        </a:spcBef>
        <a:buFont typeface="Arial" pitchFamily="34" charset="0"/>
        <a:buChar char="•"/>
        <a:defRPr kumimoji="1" sz="1798" kern="1200">
          <a:solidFill>
            <a:schemeClr val="tx1"/>
          </a:solidFill>
          <a:latin typeface="+mn-lt"/>
          <a:ea typeface="+mn-ea"/>
          <a:cs typeface="+mn-cs"/>
        </a:defRPr>
      </a:lvl7pPr>
      <a:lvl8pPr marL="3058545" indent="-203903" algn="l" defTabSz="815612" rtl="0" eaLnBrk="1" latinLnBrk="0" hangingPunct="1">
        <a:spcBef>
          <a:spcPct val="20000"/>
        </a:spcBef>
        <a:buFont typeface="Arial" pitchFamily="34" charset="0"/>
        <a:buChar char="•"/>
        <a:defRPr kumimoji="1" sz="1798" kern="1200">
          <a:solidFill>
            <a:schemeClr val="tx1"/>
          </a:solidFill>
          <a:latin typeface="+mn-lt"/>
          <a:ea typeface="+mn-ea"/>
          <a:cs typeface="+mn-cs"/>
        </a:defRPr>
      </a:lvl8pPr>
      <a:lvl9pPr marL="3466351" indent="-203903" algn="l" defTabSz="815612" rtl="0" eaLnBrk="1" latinLnBrk="0" hangingPunct="1">
        <a:spcBef>
          <a:spcPct val="20000"/>
        </a:spcBef>
        <a:buFont typeface="Arial" pitchFamily="34" charset="0"/>
        <a:buChar char="•"/>
        <a:defRPr kumimoji="1" sz="1798" kern="1200">
          <a:solidFill>
            <a:schemeClr val="tx1"/>
          </a:solidFill>
          <a:latin typeface="+mn-lt"/>
          <a:ea typeface="+mn-ea"/>
          <a:cs typeface="+mn-cs"/>
        </a:defRPr>
      </a:lvl9pPr>
    </p:bodyStyle>
    <p:otherStyle>
      <a:defPPr>
        <a:defRPr lang="ja-JP"/>
      </a:defPPr>
      <a:lvl1pPr marL="0" algn="l" defTabSz="815612" rtl="0" eaLnBrk="1" latinLnBrk="0" hangingPunct="1">
        <a:defRPr kumimoji="1" sz="1598" kern="1200">
          <a:solidFill>
            <a:schemeClr val="tx1"/>
          </a:solidFill>
          <a:latin typeface="+mn-lt"/>
          <a:ea typeface="+mn-ea"/>
          <a:cs typeface="+mn-cs"/>
        </a:defRPr>
      </a:lvl1pPr>
      <a:lvl2pPr marL="407806" algn="l" defTabSz="815612" rtl="0" eaLnBrk="1" latinLnBrk="0" hangingPunct="1">
        <a:defRPr kumimoji="1" sz="1598" kern="1200">
          <a:solidFill>
            <a:schemeClr val="tx1"/>
          </a:solidFill>
          <a:latin typeface="+mn-lt"/>
          <a:ea typeface="+mn-ea"/>
          <a:cs typeface="+mn-cs"/>
        </a:defRPr>
      </a:lvl2pPr>
      <a:lvl3pPr marL="815612" algn="l" defTabSz="815612" rtl="0" eaLnBrk="1" latinLnBrk="0" hangingPunct="1">
        <a:defRPr kumimoji="1" sz="1598" kern="1200">
          <a:solidFill>
            <a:schemeClr val="tx1"/>
          </a:solidFill>
          <a:latin typeface="+mn-lt"/>
          <a:ea typeface="+mn-ea"/>
          <a:cs typeface="+mn-cs"/>
        </a:defRPr>
      </a:lvl3pPr>
      <a:lvl4pPr marL="1223418" algn="l" defTabSz="815612" rtl="0" eaLnBrk="1" latinLnBrk="0" hangingPunct="1">
        <a:defRPr kumimoji="1" sz="1598" kern="1200">
          <a:solidFill>
            <a:schemeClr val="tx1"/>
          </a:solidFill>
          <a:latin typeface="+mn-lt"/>
          <a:ea typeface="+mn-ea"/>
          <a:cs typeface="+mn-cs"/>
        </a:defRPr>
      </a:lvl4pPr>
      <a:lvl5pPr marL="1631223" algn="l" defTabSz="815612" rtl="0" eaLnBrk="1" latinLnBrk="0" hangingPunct="1">
        <a:defRPr kumimoji="1" sz="1598" kern="1200">
          <a:solidFill>
            <a:schemeClr val="tx1"/>
          </a:solidFill>
          <a:latin typeface="+mn-lt"/>
          <a:ea typeface="+mn-ea"/>
          <a:cs typeface="+mn-cs"/>
        </a:defRPr>
      </a:lvl5pPr>
      <a:lvl6pPr marL="2039029" algn="l" defTabSz="815612" rtl="0" eaLnBrk="1" latinLnBrk="0" hangingPunct="1">
        <a:defRPr kumimoji="1" sz="1598" kern="1200">
          <a:solidFill>
            <a:schemeClr val="tx1"/>
          </a:solidFill>
          <a:latin typeface="+mn-lt"/>
          <a:ea typeface="+mn-ea"/>
          <a:cs typeface="+mn-cs"/>
        </a:defRPr>
      </a:lvl6pPr>
      <a:lvl7pPr marL="2446836" algn="l" defTabSz="815612" rtl="0" eaLnBrk="1" latinLnBrk="0" hangingPunct="1">
        <a:defRPr kumimoji="1" sz="1598" kern="1200">
          <a:solidFill>
            <a:schemeClr val="tx1"/>
          </a:solidFill>
          <a:latin typeface="+mn-lt"/>
          <a:ea typeface="+mn-ea"/>
          <a:cs typeface="+mn-cs"/>
        </a:defRPr>
      </a:lvl7pPr>
      <a:lvl8pPr marL="2854642" algn="l" defTabSz="815612" rtl="0" eaLnBrk="1" latinLnBrk="0" hangingPunct="1">
        <a:defRPr kumimoji="1" sz="1598" kern="1200">
          <a:solidFill>
            <a:schemeClr val="tx1"/>
          </a:solidFill>
          <a:latin typeface="+mn-lt"/>
          <a:ea typeface="+mn-ea"/>
          <a:cs typeface="+mn-cs"/>
        </a:defRPr>
      </a:lvl8pPr>
      <a:lvl9pPr marL="3262448" algn="l" defTabSz="815612" rtl="0" eaLnBrk="1" latinLnBrk="0" hangingPunct="1">
        <a:defRPr kumimoji="1" sz="1598"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rgbClr val="646464"/>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798097041"/>
      </p:ext>
    </p:extLst>
  </p:cSld>
  <p:clrMap bg1="lt1" tx1="dk1" bg2="lt2" tx2="dk2" accent1="accent1" accent2="accent2" accent3="accent3" accent4="accent4" accent5="accent5" accent6="accent6" hlink="hlink" folHlink="folHlink"/>
  <p:sldLayoutIdLst>
    <p:sldLayoutId id="2147483731" r:id="rId1"/>
    <p:sldLayoutId id="2147483732" r:id="rId2"/>
    <p:sldLayoutId id="2147483733" r:id="rId3"/>
  </p:sldLayoutIdLst>
  <p:hf sldNum="0" hdr="0" ftr="0" dt="0"/>
  <p:txStyles>
    <p:titleStyle>
      <a:lvl1pPr algn="l" defTabSz="815632" rtl="0" eaLnBrk="1" latinLnBrk="0" hangingPunct="1">
        <a:spcBef>
          <a:spcPct val="0"/>
        </a:spcBef>
        <a:buNone/>
        <a:defRPr kumimoji="1" sz="3897" kern="1200">
          <a:solidFill>
            <a:schemeClr val="tx1"/>
          </a:solidFill>
          <a:latin typeface="+mj-ea"/>
          <a:ea typeface="+mj-ea"/>
          <a:cs typeface="+mj-cs"/>
        </a:defRPr>
      </a:lvl1pPr>
    </p:titleStyle>
    <p:bodyStyle>
      <a:lvl1pPr marL="305862" indent="-305862" algn="l" defTabSz="815632" rtl="0" eaLnBrk="1" latinLnBrk="0" hangingPunct="1">
        <a:spcBef>
          <a:spcPct val="20000"/>
        </a:spcBef>
        <a:buFont typeface="Arial" pitchFamily="34" charset="0"/>
        <a:buChar char="•"/>
        <a:defRPr kumimoji="1" sz="2798" kern="1200">
          <a:solidFill>
            <a:schemeClr val="tx1"/>
          </a:solidFill>
          <a:latin typeface="+mj-ea"/>
          <a:ea typeface="+mj-ea"/>
          <a:cs typeface="+mn-cs"/>
        </a:defRPr>
      </a:lvl1pPr>
      <a:lvl2pPr marL="662701" indent="-254885" algn="l" defTabSz="815632" rtl="0" eaLnBrk="1" latinLnBrk="0" hangingPunct="1">
        <a:spcBef>
          <a:spcPct val="20000"/>
        </a:spcBef>
        <a:buFont typeface="Arial" pitchFamily="34" charset="0"/>
        <a:buChar char="–"/>
        <a:defRPr kumimoji="1" sz="2498" kern="1200">
          <a:solidFill>
            <a:schemeClr val="tx1"/>
          </a:solidFill>
          <a:latin typeface="+mj-ea"/>
          <a:ea typeface="+mj-ea"/>
          <a:cs typeface="+mn-cs"/>
        </a:defRPr>
      </a:lvl2pPr>
      <a:lvl3pPr marL="1019541" indent="-203908" algn="l" defTabSz="815632" rtl="0" eaLnBrk="1" latinLnBrk="0" hangingPunct="1">
        <a:spcBef>
          <a:spcPct val="20000"/>
        </a:spcBef>
        <a:buFont typeface="Arial" pitchFamily="34" charset="0"/>
        <a:buChar char="•"/>
        <a:defRPr kumimoji="1" sz="2198" kern="1200">
          <a:solidFill>
            <a:schemeClr val="tx1"/>
          </a:solidFill>
          <a:latin typeface="+mj-ea"/>
          <a:ea typeface="+mj-ea"/>
          <a:cs typeface="+mn-cs"/>
        </a:defRPr>
      </a:lvl3pPr>
      <a:lvl4pPr marL="1427356" indent="-203908" algn="l" defTabSz="815632" rtl="0" eaLnBrk="1" latinLnBrk="0" hangingPunct="1">
        <a:spcBef>
          <a:spcPct val="20000"/>
        </a:spcBef>
        <a:buFont typeface="Arial" pitchFamily="34" charset="0"/>
        <a:buChar char="–"/>
        <a:defRPr kumimoji="1" sz="1798" kern="1200">
          <a:solidFill>
            <a:schemeClr val="tx1"/>
          </a:solidFill>
          <a:latin typeface="+mj-ea"/>
          <a:ea typeface="+mj-ea"/>
          <a:cs typeface="+mn-cs"/>
        </a:defRPr>
      </a:lvl4pPr>
      <a:lvl5pPr marL="1835173" indent="-203908" algn="l" defTabSz="815632" rtl="0" eaLnBrk="1" latinLnBrk="0" hangingPunct="1">
        <a:spcBef>
          <a:spcPct val="20000"/>
        </a:spcBef>
        <a:buFont typeface="Arial" pitchFamily="34" charset="0"/>
        <a:buChar char="»"/>
        <a:defRPr kumimoji="1" sz="1798" kern="1200">
          <a:solidFill>
            <a:schemeClr val="tx1"/>
          </a:solidFill>
          <a:latin typeface="+mj-ea"/>
          <a:ea typeface="+mj-ea"/>
          <a:cs typeface="+mn-cs"/>
        </a:defRPr>
      </a:lvl5pPr>
      <a:lvl6pPr marL="2242989" indent="-203908" algn="l" defTabSz="815632" rtl="0" eaLnBrk="1" latinLnBrk="0" hangingPunct="1">
        <a:spcBef>
          <a:spcPct val="20000"/>
        </a:spcBef>
        <a:buFont typeface="Arial" pitchFamily="34" charset="0"/>
        <a:buChar char="•"/>
        <a:defRPr kumimoji="1" sz="1798" kern="1200">
          <a:solidFill>
            <a:schemeClr val="tx1"/>
          </a:solidFill>
          <a:latin typeface="+mn-lt"/>
          <a:ea typeface="+mn-ea"/>
          <a:cs typeface="+mn-cs"/>
        </a:defRPr>
      </a:lvl6pPr>
      <a:lvl7pPr marL="2650805" indent="-203908" algn="l" defTabSz="815632" rtl="0" eaLnBrk="1" latinLnBrk="0" hangingPunct="1">
        <a:spcBef>
          <a:spcPct val="20000"/>
        </a:spcBef>
        <a:buFont typeface="Arial" pitchFamily="34" charset="0"/>
        <a:buChar char="•"/>
        <a:defRPr kumimoji="1" sz="1798" kern="1200">
          <a:solidFill>
            <a:schemeClr val="tx1"/>
          </a:solidFill>
          <a:latin typeface="+mn-lt"/>
          <a:ea typeface="+mn-ea"/>
          <a:cs typeface="+mn-cs"/>
        </a:defRPr>
      </a:lvl7pPr>
      <a:lvl8pPr marL="3058621" indent="-203908" algn="l" defTabSz="815632" rtl="0" eaLnBrk="1" latinLnBrk="0" hangingPunct="1">
        <a:spcBef>
          <a:spcPct val="20000"/>
        </a:spcBef>
        <a:buFont typeface="Arial" pitchFamily="34" charset="0"/>
        <a:buChar char="•"/>
        <a:defRPr kumimoji="1" sz="1798" kern="1200">
          <a:solidFill>
            <a:schemeClr val="tx1"/>
          </a:solidFill>
          <a:latin typeface="+mn-lt"/>
          <a:ea typeface="+mn-ea"/>
          <a:cs typeface="+mn-cs"/>
        </a:defRPr>
      </a:lvl8pPr>
      <a:lvl9pPr marL="3466438" indent="-203908" algn="l" defTabSz="815632" rtl="0" eaLnBrk="1" latinLnBrk="0" hangingPunct="1">
        <a:spcBef>
          <a:spcPct val="20000"/>
        </a:spcBef>
        <a:buFont typeface="Arial" pitchFamily="34" charset="0"/>
        <a:buChar char="•"/>
        <a:defRPr kumimoji="1" sz="1798" kern="1200">
          <a:solidFill>
            <a:schemeClr val="tx1"/>
          </a:solidFill>
          <a:latin typeface="+mn-lt"/>
          <a:ea typeface="+mn-ea"/>
          <a:cs typeface="+mn-cs"/>
        </a:defRPr>
      </a:lvl9pPr>
    </p:bodyStyle>
    <p:otherStyle>
      <a:defPPr>
        <a:defRPr lang="ja-JP"/>
      </a:defPPr>
      <a:lvl1pPr marL="0" algn="l" defTabSz="815632" rtl="0" eaLnBrk="1" latinLnBrk="0" hangingPunct="1">
        <a:defRPr kumimoji="1" sz="1599" kern="1200">
          <a:solidFill>
            <a:schemeClr val="tx1"/>
          </a:solidFill>
          <a:latin typeface="+mn-lt"/>
          <a:ea typeface="+mn-ea"/>
          <a:cs typeface="+mn-cs"/>
        </a:defRPr>
      </a:lvl1pPr>
      <a:lvl2pPr marL="407817" algn="l" defTabSz="815632" rtl="0" eaLnBrk="1" latinLnBrk="0" hangingPunct="1">
        <a:defRPr kumimoji="1" sz="1599" kern="1200">
          <a:solidFill>
            <a:schemeClr val="tx1"/>
          </a:solidFill>
          <a:latin typeface="+mn-lt"/>
          <a:ea typeface="+mn-ea"/>
          <a:cs typeface="+mn-cs"/>
        </a:defRPr>
      </a:lvl2pPr>
      <a:lvl3pPr marL="815632" algn="l" defTabSz="815632" rtl="0" eaLnBrk="1" latinLnBrk="0" hangingPunct="1">
        <a:defRPr kumimoji="1" sz="1599" kern="1200">
          <a:solidFill>
            <a:schemeClr val="tx1"/>
          </a:solidFill>
          <a:latin typeface="+mn-lt"/>
          <a:ea typeface="+mn-ea"/>
          <a:cs typeface="+mn-cs"/>
        </a:defRPr>
      </a:lvl3pPr>
      <a:lvl4pPr marL="1223449" algn="l" defTabSz="815632" rtl="0" eaLnBrk="1" latinLnBrk="0" hangingPunct="1">
        <a:defRPr kumimoji="1" sz="1599" kern="1200">
          <a:solidFill>
            <a:schemeClr val="tx1"/>
          </a:solidFill>
          <a:latin typeface="+mn-lt"/>
          <a:ea typeface="+mn-ea"/>
          <a:cs typeface="+mn-cs"/>
        </a:defRPr>
      </a:lvl4pPr>
      <a:lvl5pPr marL="1631265" algn="l" defTabSz="815632" rtl="0" eaLnBrk="1" latinLnBrk="0" hangingPunct="1">
        <a:defRPr kumimoji="1" sz="1599" kern="1200">
          <a:solidFill>
            <a:schemeClr val="tx1"/>
          </a:solidFill>
          <a:latin typeface="+mn-lt"/>
          <a:ea typeface="+mn-ea"/>
          <a:cs typeface="+mn-cs"/>
        </a:defRPr>
      </a:lvl5pPr>
      <a:lvl6pPr marL="2039081" algn="l" defTabSz="815632" rtl="0" eaLnBrk="1" latinLnBrk="0" hangingPunct="1">
        <a:defRPr kumimoji="1" sz="1599" kern="1200">
          <a:solidFill>
            <a:schemeClr val="tx1"/>
          </a:solidFill>
          <a:latin typeface="+mn-lt"/>
          <a:ea typeface="+mn-ea"/>
          <a:cs typeface="+mn-cs"/>
        </a:defRPr>
      </a:lvl6pPr>
      <a:lvl7pPr marL="2446897" algn="l" defTabSz="815632" rtl="0" eaLnBrk="1" latinLnBrk="0" hangingPunct="1">
        <a:defRPr kumimoji="1" sz="1599" kern="1200">
          <a:solidFill>
            <a:schemeClr val="tx1"/>
          </a:solidFill>
          <a:latin typeface="+mn-lt"/>
          <a:ea typeface="+mn-ea"/>
          <a:cs typeface="+mn-cs"/>
        </a:defRPr>
      </a:lvl7pPr>
      <a:lvl8pPr marL="2854713" algn="l" defTabSz="815632" rtl="0" eaLnBrk="1" latinLnBrk="0" hangingPunct="1">
        <a:defRPr kumimoji="1" sz="1599" kern="1200">
          <a:solidFill>
            <a:schemeClr val="tx1"/>
          </a:solidFill>
          <a:latin typeface="+mn-lt"/>
          <a:ea typeface="+mn-ea"/>
          <a:cs typeface="+mn-cs"/>
        </a:defRPr>
      </a:lvl8pPr>
      <a:lvl9pPr marL="3262529" algn="l" defTabSz="815632" rtl="0" eaLnBrk="1" latinLnBrk="0" hangingPunct="1">
        <a:defRPr kumimoji="1" sz="159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7.em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ate Placeholder 3"/>
          <p:cNvSpPr>
            <a:spLocks noGrp="1"/>
          </p:cNvSpPr>
          <p:nvPr>
            <p:ph type="dt" idx="15"/>
          </p:nvPr>
        </p:nvSpPr>
        <p:spPr>
          <a:xfrm>
            <a:off x="696912" y="333375"/>
            <a:ext cx="2303451" cy="273050"/>
          </a:xfrm>
        </p:spPr>
        <p:txBody>
          <a:bodyPr/>
          <a:lstStyle/>
          <a:p>
            <a:r>
              <a:rPr lang="en-US" altLang="ja-JP" dirty="0"/>
              <a:t>September 2025</a:t>
            </a:r>
            <a:endParaRPr lang="en-GB" altLang="ja-JP" dirty="0"/>
          </a:p>
        </p:txBody>
      </p:sp>
      <p:sp>
        <p:nvSpPr>
          <p:cNvPr id="8" name="Slide Number Placeholder 5"/>
          <p:cNvSpPr>
            <a:spLocks noGrp="1"/>
          </p:cNvSpPr>
          <p:nvPr>
            <p:ph type="sldNum" idx="12"/>
          </p:nvPr>
        </p:nvSpPr>
        <p:spPr/>
        <p:txBody>
          <a:bodyPr/>
          <a:lstStyle/>
          <a:p>
            <a:r>
              <a:rPr lang="en-GB"/>
              <a:t>Slide </a:t>
            </a:r>
            <a:fld id="{93823DB3-BAA4-4F4A-B4B3-ED9ABE70E976}" type="slidenum">
              <a:rPr lang="en-GB"/>
              <a:pPr/>
              <a:t>1</a:t>
            </a:fld>
            <a:endParaRPr lang="en-GB"/>
          </a:p>
        </p:txBody>
      </p:sp>
      <p:sp>
        <p:nvSpPr>
          <p:cNvPr id="3073" name="Rectangle 1"/>
          <p:cNvSpPr>
            <a:spLocks noGrp="1" noChangeArrowheads="1"/>
          </p:cNvSpPr>
          <p:nvPr>
            <p:ph type="title"/>
          </p:nvPr>
        </p:nvSpPr>
        <p:spPr>
          <a:xfrm>
            <a:off x="685800" y="685800"/>
            <a:ext cx="7772400" cy="1066800"/>
          </a:xfrm>
          <a:ln/>
        </p:spPr>
        <p:txBody>
          <a:bodyPr wrap="none"/>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ja-JP" dirty="0"/>
              <a:t>UL Transmission in SMD BSS Transition</a:t>
            </a:r>
            <a:endParaRPr lang="en-GB" dirty="0"/>
          </a:p>
        </p:txBody>
      </p:sp>
      <p:sp>
        <p:nvSpPr>
          <p:cNvPr id="3074" name="Rectangle 2"/>
          <p:cNvSpPr>
            <a:spLocks noGrp="1" noChangeArrowheads="1"/>
          </p:cNvSpPr>
          <p:nvPr>
            <p:ph type="body" idx="1"/>
          </p:nvPr>
        </p:nvSpPr>
        <p:spPr>
          <a:xfrm>
            <a:off x="685800" y="1524000"/>
            <a:ext cx="7772400" cy="396875"/>
          </a:xfrm>
          <a:ln/>
        </p:spPr>
        <p:txBody>
          <a:bodyPr/>
          <a:lstStyle/>
          <a:p>
            <a:pPr algn="ctr">
              <a:spcBef>
                <a:spcPts val="500"/>
              </a:spcBef>
              <a:tabLst>
                <a:tab pos="912813" algn="l"/>
                <a:tab pos="1827213" algn="l"/>
                <a:tab pos="2741613" algn="l"/>
                <a:tab pos="3656013" algn="l"/>
                <a:tab pos="4570413" algn="l"/>
                <a:tab pos="5484813" algn="l"/>
                <a:tab pos="6399213" algn="l"/>
                <a:tab pos="7313613" algn="l"/>
                <a:tab pos="8228013" algn="l"/>
                <a:tab pos="9142413" algn="l"/>
                <a:tab pos="10056813" algn="l"/>
              </a:tabLst>
            </a:pPr>
            <a:r>
              <a:rPr lang="en-GB" sz="2000" dirty="0"/>
              <a:t>Date:</a:t>
            </a:r>
            <a:r>
              <a:rPr lang="en-GB" sz="2000" b="0" dirty="0"/>
              <a:t> 2025-9-4</a:t>
            </a:r>
          </a:p>
        </p:txBody>
      </p:sp>
      <p:sp>
        <p:nvSpPr>
          <p:cNvPr id="7" name="Footer Placeholder 4"/>
          <p:cNvSpPr>
            <a:spLocks noGrp="1"/>
          </p:cNvSpPr>
          <p:nvPr>
            <p:ph type="ftr" idx="14"/>
          </p:nvPr>
        </p:nvSpPr>
        <p:spPr>
          <a:xfrm>
            <a:off x="5500694" y="6475413"/>
            <a:ext cx="3041644" cy="180975"/>
          </a:xfrm>
        </p:spPr>
        <p:txBody>
          <a:bodyPr/>
          <a:lstStyle/>
          <a:p>
            <a:r>
              <a:rPr lang="it-IT"/>
              <a:t>Ryuichi Hirata(Sony Corporation), et. al.,</a:t>
            </a:r>
            <a:endParaRPr lang="en-GB"/>
          </a:p>
        </p:txBody>
      </p:sp>
      <p:sp>
        <p:nvSpPr>
          <p:cNvPr id="3076" name="Rectangle 4"/>
          <p:cNvSpPr>
            <a:spLocks noChangeArrowheads="1"/>
          </p:cNvSpPr>
          <p:nvPr/>
        </p:nvSpPr>
        <p:spPr bwMode="auto">
          <a:xfrm>
            <a:off x="533400" y="1939925"/>
            <a:ext cx="1447800" cy="381000"/>
          </a:xfrm>
          <a:prstGeom prst="rect">
            <a:avLst/>
          </a:prstGeom>
          <a:noFill/>
          <a:ln w="9525">
            <a:noFill/>
            <a:round/>
            <a:headEnd/>
            <a:tailEnd/>
          </a:ln>
          <a:effectLst/>
        </p:spPr>
        <p:txBody>
          <a:bodyPr lIns="92160" tIns="46080" rIns="92160" bIns="46080"/>
          <a:lstStyle/>
          <a:p>
            <a:pPr>
              <a:spcBef>
                <a:spcPts val="500"/>
              </a:spcBef>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pPr>
            <a:r>
              <a:rPr lang="en-GB" sz="2000">
                <a:solidFill>
                  <a:srgbClr val="000000"/>
                </a:solidFill>
              </a:rPr>
              <a:t>Authors:</a:t>
            </a:r>
          </a:p>
        </p:txBody>
      </p:sp>
      <p:graphicFrame>
        <p:nvGraphicFramePr>
          <p:cNvPr id="2" name="Object 3">
            <a:extLst>
              <a:ext uri="{FF2B5EF4-FFF2-40B4-BE49-F238E27FC236}">
                <a16:creationId xmlns:a16="http://schemas.microsoft.com/office/drawing/2014/main" id="{856B4E07-9D6E-B111-F5CB-A58E65856311}"/>
              </a:ext>
            </a:extLst>
          </p:cNvPr>
          <p:cNvGraphicFramePr>
            <a:graphicFrameLocks noChangeAspect="1"/>
          </p:cNvGraphicFramePr>
          <p:nvPr>
            <p:extLst>
              <p:ext uri="{D42A27DB-BD31-4B8C-83A1-F6EECF244321}">
                <p14:modId xmlns:p14="http://schemas.microsoft.com/office/powerpoint/2010/main" val="3640965439"/>
              </p:ext>
            </p:extLst>
          </p:nvPr>
        </p:nvGraphicFramePr>
        <p:xfrm>
          <a:off x="519113" y="2273300"/>
          <a:ext cx="8007350" cy="4029075"/>
        </p:xfrm>
        <a:graphic>
          <a:graphicData uri="http://schemas.openxmlformats.org/presentationml/2006/ole">
            <mc:AlternateContent xmlns:mc="http://schemas.openxmlformats.org/markup-compatibility/2006">
              <mc:Choice xmlns:v="urn:schemas-microsoft-com:vml" Requires="v">
                <p:oleObj name="Document" r:id="rId3" imgW="8228336" imgH="4149346" progId="Word.Document.8">
                  <p:embed/>
                </p:oleObj>
              </mc:Choice>
              <mc:Fallback>
                <p:oleObj name="Document" r:id="rId3" imgW="8228336" imgH="4149346" progId="Word.Document.8">
                  <p:embed/>
                  <p:pic>
                    <p:nvPicPr>
                      <p:cNvPr id="2" name="Object 3">
                        <a:extLst>
                          <a:ext uri="{FF2B5EF4-FFF2-40B4-BE49-F238E27FC236}">
                            <a16:creationId xmlns:a16="http://schemas.microsoft.com/office/drawing/2014/main" id="{856B4E07-9D6E-B111-F5CB-A58E65856311}"/>
                          </a:ext>
                        </a:extLst>
                      </p:cNvPr>
                      <p:cNvPicPr>
                        <a:picLocks noChangeAspect="1" noChangeArrowheads="1"/>
                      </p:cNvPicPr>
                      <p:nvPr/>
                    </p:nvPicPr>
                    <p:blipFill>
                      <a:blip r:embed="rId4"/>
                      <a:srcRect/>
                      <a:stretch>
                        <a:fillRect/>
                      </a:stretch>
                    </p:blipFill>
                    <p:spPr bwMode="auto">
                      <a:xfrm>
                        <a:off x="519113" y="2273300"/>
                        <a:ext cx="8007350" cy="4029075"/>
                      </a:xfrm>
                      <a:prstGeom prst="rect">
                        <a:avLst/>
                      </a:prstGeom>
                      <a:noFill/>
                    </p:spPr>
                  </p:pic>
                </p:oleObj>
              </mc:Fallback>
            </mc:AlternateContent>
          </a:graphicData>
        </a:graphic>
      </p:graphicFrame>
    </p:spTree>
  </p:cSld>
  <p:clrMapOvr>
    <a:masterClrMapping/>
  </p:clrMapOvr>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047A02F-4C67-CAA5-7F47-629A8C6756E6}"/>
              </a:ext>
            </a:extLst>
          </p:cNvPr>
          <p:cNvSpPr>
            <a:spLocks noGrp="1"/>
          </p:cNvSpPr>
          <p:nvPr>
            <p:ph type="title"/>
          </p:nvPr>
        </p:nvSpPr>
        <p:spPr/>
        <p:txBody>
          <a:bodyPr/>
          <a:lstStyle/>
          <a:p>
            <a:r>
              <a:rPr kumimoji="1" lang="en-US" altLang="ja-JP"/>
              <a:t>Conclusion</a:t>
            </a:r>
            <a:endParaRPr kumimoji="1" lang="ja-JP" altLang="en-US"/>
          </a:p>
        </p:txBody>
      </p:sp>
      <p:sp>
        <p:nvSpPr>
          <p:cNvPr id="3" name="コンテンツ プレースホルダー 2">
            <a:extLst>
              <a:ext uri="{FF2B5EF4-FFF2-40B4-BE49-F238E27FC236}">
                <a16:creationId xmlns:a16="http://schemas.microsoft.com/office/drawing/2014/main" id="{C1351E4C-6B28-2039-7191-878DCDEF28AB}"/>
              </a:ext>
            </a:extLst>
          </p:cNvPr>
          <p:cNvSpPr>
            <a:spLocks noGrp="1"/>
          </p:cNvSpPr>
          <p:nvPr>
            <p:ph idx="1"/>
          </p:nvPr>
        </p:nvSpPr>
        <p:spPr/>
        <p:txBody>
          <a:bodyPr/>
          <a:lstStyle/>
          <a:p>
            <a:pPr>
              <a:buFont typeface="Arial" panose="020B0604020202020204" pitchFamily="34" charset="0"/>
              <a:buChar char="•"/>
            </a:pPr>
            <a:r>
              <a:rPr lang="en-US" altLang="ja-JP" sz="2000" dirty="0"/>
              <a:t>UL transmission during SMD BSS transition is not defined in D1.0.</a:t>
            </a:r>
            <a:endParaRPr kumimoji="1" lang="en-US" altLang="ja-JP" sz="2000" dirty="0"/>
          </a:p>
          <a:p>
            <a:pPr>
              <a:buFont typeface="Arial" panose="020B0604020202020204" pitchFamily="34" charset="0"/>
              <a:buChar char="•"/>
            </a:pPr>
            <a:r>
              <a:rPr kumimoji="1" lang="en-US" altLang="ja-JP" sz="2000" dirty="0"/>
              <a:t>UL data forwarding is beneficial in various scenarios</a:t>
            </a:r>
            <a:r>
              <a:rPr lang="en-US" altLang="ja-JP" sz="2000" dirty="0"/>
              <a:t>.</a:t>
            </a:r>
          </a:p>
          <a:p>
            <a:pPr>
              <a:buFont typeface="Arial" panose="020B0604020202020204" pitchFamily="34" charset="0"/>
              <a:buChar char="•"/>
            </a:pPr>
            <a:r>
              <a:rPr lang="en-US" altLang="ja-JP" sz="2000" dirty="0"/>
              <a:t>We propose a UL data transmission procedure for SMD BSS transition.</a:t>
            </a:r>
          </a:p>
          <a:p>
            <a:pPr lvl="1">
              <a:buFont typeface="Arial" panose="020B0604020202020204" pitchFamily="34" charset="0"/>
              <a:buChar char="•"/>
            </a:pPr>
            <a:r>
              <a:rPr lang="en-US" altLang="ja-JP" sz="1800" dirty="0"/>
              <a:t>The non-AP MLD can transmit UL to the current AP MLD.</a:t>
            </a:r>
          </a:p>
          <a:p>
            <a:pPr lvl="2">
              <a:buFont typeface="Arial" panose="020B0604020202020204" pitchFamily="34" charset="0"/>
              <a:buChar char="•"/>
            </a:pPr>
            <a:r>
              <a:rPr lang="en-US" altLang="ja-JP" sz="1600" dirty="0"/>
              <a:t>If the non-AP MLD sends an ST execution request to the current AP MLD.</a:t>
            </a:r>
          </a:p>
          <a:p>
            <a:pPr lvl="2">
              <a:buFont typeface="Arial" panose="020B0604020202020204" pitchFamily="34" charset="0"/>
              <a:buChar char="•"/>
            </a:pPr>
            <a:r>
              <a:rPr lang="en-US" altLang="ja-JP" sz="1600" dirty="0"/>
              <a:t>If the SMD supports UL data forwarding.</a:t>
            </a:r>
          </a:p>
          <a:p>
            <a:pPr lvl="2">
              <a:buFont typeface="Arial" panose="020B0604020202020204" pitchFamily="34" charset="0"/>
              <a:buChar char="•"/>
            </a:pPr>
            <a:r>
              <a:rPr lang="en-US" altLang="ja-JP" sz="1600" dirty="0"/>
              <a:t>If the current AP MLD indicates information about </a:t>
            </a:r>
            <a:r>
              <a:rPr lang="en-US" altLang="ja-JP" sz="1600"/>
              <a:t>UL transmission.</a:t>
            </a:r>
            <a:endParaRPr lang="en-US" altLang="ja-JP" sz="1600" dirty="0"/>
          </a:p>
          <a:p>
            <a:pPr lvl="1">
              <a:buFont typeface="Arial" panose="020B0604020202020204" pitchFamily="34" charset="0"/>
              <a:buChar char="•"/>
            </a:pPr>
            <a:r>
              <a:rPr lang="en-US" altLang="ja-JP" sz="1800" dirty="0"/>
              <a:t>T</a:t>
            </a:r>
            <a:r>
              <a:rPr kumimoji="1" lang="en-US" altLang="ja-JP" sz="1800" dirty="0"/>
              <a:t>he non-AP MLD can transmit UL to the target AP MLD.</a:t>
            </a:r>
            <a:endParaRPr lang="en-US" altLang="ja-JP" sz="1800" i="1" dirty="0"/>
          </a:p>
          <a:p>
            <a:pPr lvl="2">
              <a:buFont typeface="Arial" panose="020B0604020202020204" pitchFamily="34" charset="0"/>
              <a:buChar char="•"/>
            </a:pPr>
            <a:r>
              <a:rPr kumimoji="1" lang="en-US" altLang="ja-JP" sz="1600" dirty="0"/>
              <a:t>If the per-SMD PTK mode is used.</a:t>
            </a:r>
          </a:p>
          <a:p>
            <a:pPr lvl="2">
              <a:buFont typeface="Arial" panose="020B0604020202020204" pitchFamily="34" charset="0"/>
              <a:buChar char="•"/>
            </a:pPr>
            <a:r>
              <a:rPr lang="en-US" altLang="ja-JP" sz="1600" dirty="0"/>
              <a:t>If the non-AP MLD sends an ST execution request to the target AP MLD.</a:t>
            </a:r>
          </a:p>
          <a:p>
            <a:pPr lvl="2">
              <a:buFont typeface="Arial" panose="020B0604020202020204" pitchFamily="34" charset="0"/>
              <a:buChar char="•"/>
            </a:pPr>
            <a:r>
              <a:rPr kumimoji="1" lang="en-US" altLang="ja-JP" sz="1600" dirty="0"/>
              <a:t>If the non-A MLD requests the target AP MLD to receive UL data.</a:t>
            </a:r>
          </a:p>
        </p:txBody>
      </p:sp>
      <p:sp>
        <p:nvSpPr>
          <p:cNvPr id="4" name="スライド番号プレースホルダー 3">
            <a:extLst>
              <a:ext uri="{FF2B5EF4-FFF2-40B4-BE49-F238E27FC236}">
                <a16:creationId xmlns:a16="http://schemas.microsoft.com/office/drawing/2014/main" id="{A66DE3E4-A3B3-1F07-ACC8-82072214A7AB}"/>
              </a:ext>
            </a:extLst>
          </p:cNvPr>
          <p:cNvSpPr>
            <a:spLocks noGrp="1"/>
          </p:cNvSpPr>
          <p:nvPr>
            <p:ph type="sldNum" idx="12"/>
          </p:nvPr>
        </p:nvSpPr>
        <p:spPr/>
        <p:txBody>
          <a:bodyPr/>
          <a:lstStyle/>
          <a:p>
            <a:r>
              <a:rPr lang="en-GB"/>
              <a:t>Slide </a:t>
            </a:r>
            <a:fld id="{440F5867-744E-4AA6-B0ED-4C44D2DFBB7B}" type="slidenum">
              <a:rPr lang="en-GB" smtClean="0"/>
              <a:pPr/>
              <a:t>10</a:t>
            </a:fld>
            <a:endParaRPr lang="en-GB"/>
          </a:p>
        </p:txBody>
      </p:sp>
      <p:sp>
        <p:nvSpPr>
          <p:cNvPr id="5" name="フッター プレースホルダー 4">
            <a:extLst>
              <a:ext uri="{FF2B5EF4-FFF2-40B4-BE49-F238E27FC236}">
                <a16:creationId xmlns:a16="http://schemas.microsoft.com/office/drawing/2014/main" id="{C804D180-B926-C71A-3388-3B74FA78914A}"/>
              </a:ext>
            </a:extLst>
          </p:cNvPr>
          <p:cNvSpPr>
            <a:spLocks noGrp="1"/>
          </p:cNvSpPr>
          <p:nvPr>
            <p:ph type="ftr" idx="14"/>
          </p:nvPr>
        </p:nvSpPr>
        <p:spPr/>
        <p:txBody>
          <a:bodyPr/>
          <a:lstStyle/>
          <a:p>
            <a:r>
              <a:rPr lang="it-IT"/>
              <a:t>Ryuichi Hirata(Sony Corporation), et. al.,</a:t>
            </a:r>
            <a:endParaRPr lang="en-GB"/>
          </a:p>
        </p:txBody>
      </p:sp>
      <p:sp>
        <p:nvSpPr>
          <p:cNvPr id="6" name="日付プレースホルダー 5">
            <a:extLst>
              <a:ext uri="{FF2B5EF4-FFF2-40B4-BE49-F238E27FC236}">
                <a16:creationId xmlns:a16="http://schemas.microsoft.com/office/drawing/2014/main" id="{CB6ADCCD-3A22-DBB9-0F0C-1D1DC217489C}"/>
              </a:ext>
            </a:extLst>
          </p:cNvPr>
          <p:cNvSpPr>
            <a:spLocks noGrp="1"/>
          </p:cNvSpPr>
          <p:nvPr>
            <p:ph type="dt" idx="15"/>
          </p:nvPr>
        </p:nvSpPr>
        <p:spPr/>
        <p:txBody>
          <a:bodyPr/>
          <a:lstStyle/>
          <a:p>
            <a:r>
              <a:rPr lang="en-US" altLang="ja-JP" dirty="0"/>
              <a:t>September 2025</a:t>
            </a:r>
            <a:endParaRPr lang="en-GB" altLang="ja-JP" dirty="0"/>
          </a:p>
        </p:txBody>
      </p:sp>
    </p:spTree>
    <p:extLst>
      <p:ext uri="{BB962C8B-B14F-4D97-AF65-F5344CB8AC3E}">
        <p14:creationId xmlns:p14="http://schemas.microsoft.com/office/powerpoint/2010/main" val="17266776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D23FE84-D96D-A8D1-E662-DCC12A9440CD}"/>
              </a:ext>
            </a:extLst>
          </p:cNvPr>
          <p:cNvSpPr>
            <a:spLocks noGrp="1"/>
          </p:cNvSpPr>
          <p:nvPr>
            <p:ph type="title"/>
          </p:nvPr>
        </p:nvSpPr>
        <p:spPr/>
        <p:txBody>
          <a:bodyPr/>
          <a:lstStyle/>
          <a:p>
            <a:r>
              <a:rPr kumimoji="1" lang="en-US" altLang="ja-JP" dirty="0"/>
              <a:t>References</a:t>
            </a:r>
            <a:endParaRPr kumimoji="1" lang="ja-JP" altLang="en-US" dirty="0"/>
          </a:p>
        </p:txBody>
      </p:sp>
      <p:sp>
        <p:nvSpPr>
          <p:cNvPr id="3" name="コンテンツ プレースホルダー 2">
            <a:extLst>
              <a:ext uri="{FF2B5EF4-FFF2-40B4-BE49-F238E27FC236}">
                <a16:creationId xmlns:a16="http://schemas.microsoft.com/office/drawing/2014/main" id="{73CDD14C-29CC-A2E5-2E92-4045AE7B2CF3}"/>
              </a:ext>
            </a:extLst>
          </p:cNvPr>
          <p:cNvSpPr>
            <a:spLocks noGrp="1"/>
          </p:cNvSpPr>
          <p:nvPr>
            <p:ph idx="1"/>
          </p:nvPr>
        </p:nvSpPr>
        <p:spPr/>
        <p:txBody>
          <a:bodyPr/>
          <a:lstStyle/>
          <a:p>
            <a:pPr marL="0" indent="0"/>
            <a:r>
              <a:rPr lang="en-US" altLang="ja-JP" sz="2000" dirty="0"/>
              <a:t>[1] 24/1493r1, “Use Cases for Wi-Fi Business Solutions in UHR,” Akira Kishida (NTT)</a:t>
            </a:r>
          </a:p>
          <a:p>
            <a:pPr marL="0" indent="0"/>
            <a:r>
              <a:rPr lang="en-US" altLang="ja-JP" sz="2000" dirty="0"/>
              <a:t>[2] O. Holland et al., “The IEEE 1918.1 “Tactile Internet” Standards Working Group and its Standards,” in Proceedings of the IEEE, vol. 107, no. 2, pp. 256-279, Feb. 2019. </a:t>
            </a:r>
          </a:p>
          <a:p>
            <a:pPr marL="0" indent="0"/>
            <a:r>
              <a:rPr lang="en-US" altLang="ja-JP" sz="2000" dirty="0"/>
              <a:t>[3] “Study on XR (Extended Reality) evaluations for NR,” 3GPP TR 38.838 v 17.0.0, Dec. 2021.</a:t>
            </a:r>
          </a:p>
          <a:p>
            <a:endParaRPr kumimoji="1" lang="ja-JP" altLang="en-US" sz="2000" dirty="0"/>
          </a:p>
        </p:txBody>
      </p:sp>
      <p:sp>
        <p:nvSpPr>
          <p:cNvPr id="4" name="スライド番号プレースホルダー 3">
            <a:extLst>
              <a:ext uri="{FF2B5EF4-FFF2-40B4-BE49-F238E27FC236}">
                <a16:creationId xmlns:a16="http://schemas.microsoft.com/office/drawing/2014/main" id="{4176E2D7-0850-55A8-4481-2CDD4D18573C}"/>
              </a:ext>
            </a:extLst>
          </p:cNvPr>
          <p:cNvSpPr>
            <a:spLocks noGrp="1"/>
          </p:cNvSpPr>
          <p:nvPr>
            <p:ph type="sldNum" idx="12"/>
          </p:nvPr>
        </p:nvSpPr>
        <p:spPr/>
        <p:txBody>
          <a:bodyPr/>
          <a:lstStyle/>
          <a:p>
            <a:r>
              <a:rPr lang="en-GB"/>
              <a:t>Slide </a:t>
            </a:r>
            <a:fld id="{440F5867-744E-4AA6-B0ED-4C44D2DFBB7B}" type="slidenum">
              <a:rPr lang="en-GB" smtClean="0"/>
              <a:pPr/>
              <a:t>11</a:t>
            </a:fld>
            <a:endParaRPr lang="en-GB"/>
          </a:p>
        </p:txBody>
      </p:sp>
      <p:sp>
        <p:nvSpPr>
          <p:cNvPr id="5" name="フッター プレースホルダー 4">
            <a:extLst>
              <a:ext uri="{FF2B5EF4-FFF2-40B4-BE49-F238E27FC236}">
                <a16:creationId xmlns:a16="http://schemas.microsoft.com/office/drawing/2014/main" id="{46E19382-815B-4D3E-150E-E9854A554773}"/>
              </a:ext>
            </a:extLst>
          </p:cNvPr>
          <p:cNvSpPr>
            <a:spLocks noGrp="1"/>
          </p:cNvSpPr>
          <p:nvPr>
            <p:ph type="ftr" idx="14"/>
          </p:nvPr>
        </p:nvSpPr>
        <p:spPr/>
        <p:txBody>
          <a:bodyPr/>
          <a:lstStyle/>
          <a:p>
            <a:r>
              <a:rPr lang="it-IT"/>
              <a:t>Ryuichi Hirata(Sony Corporation), et. al.,</a:t>
            </a:r>
            <a:endParaRPr lang="en-GB"/>
          </a:p>
        </p:txBody>
      </p:sp>
      <p:sp>
        <p:nvSpPr>
          <p:cNvPr id="6" name="日付プレースホルダー 5">
            <a:extLst>
              <a:ext uri="{FF2B5EF4-FFF2-40B4-BE49-F238E27FC236}">
                <a16:creationId xmlns:a16="http://schemas.microsoft.com/office/drawing/2014/main" id="{2FF1829C-C1C0-7085-DBC6-845AB165801D}"/>
              </a:ext>
            </a:extLst>
          </p:cNvPr>
          <p:cNvSpPr>
            <a:spLocks noGrp="1"/>
          </p:cNvSpPr>
          <p:nvPr>
            <p:ph type="dt" idx="15"/>
          </p:nvPr>
        </p:nvSpPr>
        <p:spPr/>
        <p:txBody>
          <a:bodyPr/>
          <a:lstStyle/>
          <a:p>
            <a:r>
              <a:rPr lang="en-US" altLang="ja-JP"/>
              <a:t>September 2025</a:t>
            </a:r>
            <a:endParaRPr lang="en-GB" altLang="ja-JP" dirty="0"/>
          </a:p>
        </p:txBody>
      </p:sp>
    </p:spTree>
    <p:extLst>
      <p:ext uri="{BB962C8B-B14F-4D97-AF65-F5344CB8AC3E}">
        <p14:creationId xmlns:p14="http://schemas.microsoft.com/office/powerpoint/2010/main" val="40298030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42FCFAE-8E68-7C9C-E8B4-20D34EFBA147}"/>
              </a:ext>
            </a:extLst>
          </p:cNvPr>
          <p:cNvSpPr>
            <a:spLocks noGrp="1"/>
          </p:cNvSpPr>
          <p:nvPr>
            <p:ph type="title"/>
          </p:nvPr>
        </p:nvSpPr>
        <p:spPr/>
        <p:txBody>
          <a:bodyPr/>
          <a:lstStyle/>
          <a:p>
            <a:r>
              <a:rPr kumimoji="1" lang="en-US" altLang="ja-JP"/>
              <a:t>SP1</a:t>
            </a:r>
            <a:endParaRPr kumimoji="1" lang="ja-JP" altLang="en-US"/>
          </a:p>
        </p:txBody>
      </p:sp>
      <p:sp>
        <p:nvSpPr>
          <p:cNvPr id="3" name="コンテンツ プレースホルダー 2">
            <a:extLst>
              <a:ext uri="{FF2B5EF4-FFF2-40B4-BE49-F238E27FC236}">
                <a16:creationId xmlns:a16="http://schemas.microsoft.com/office/drawing/2014/main" id="{5B42BC98-734A-2BF2-37BF-917320A6AFFE}"/>
              </a:ext>
            </a:extLst>
          </p:cNvPr>
          <p:cNvSpPr>
            <a:spLocks noGrp="1"/>
          </p:cNvSpPr>
          <p:nvPr>
            <p:ph idx="1"/>
          </p:nvPr>
        </p:nvSpPr>
        <p:spPr/>
        <p:txBody>
          <a:bodyPr/>
          <a:lstStyle/>
          <a:p>
            <a:pPr>
              <a:buFont typeface="Arial" panose="020B0604020202020204" pitchFamily="34" charset="0"/>
              <a:buChar char="•"/>
            </a:pPr>
            <a:r>
              <a:rPr kumimoji="1" lang="en-US" altLang="ja-JP" sz="1800" dirty="0"/>
              <a:t>Do you agree that the current AP MLD may forward received UL data to the target AP MLD?</a:t>
            </a:r>
          </a:p>
          <a:p>
            <a:pPr lvl="1">
              <a:buFont typeface="Arial" panose="020B0604020202020204" pitchFamily="34" charset="0"/>
              <a:buChar char="•"/>
            </a:pPr>
            <a:r>
              <a:rPr kumimoji="1" lang="en-US" altLang="ja-JP" sz="1600" dirty="0"/>
              <a:t>SMD Information element shall provide the capability that the forwarding of UL data from the current AP MLD to the target AP MLD is supported or not.</a:t>
            </a:r>
          </a:p>
          <a:p>
            <a:pPr lvl="1">
              <a:buFont typeface="Arial" panose="020B0604020202020204" pitchFamily="34" charset="0"/>
              <a:buChar char="•"/>
            </a:pPr>
            <a:r>
              <a:rPr kumimoji="1" lang="en-US" altLang="ja-JP" sz="1600" dirty="0"/>
              <a:t>The current AP MLD shall provide information about limitations on UL transmission to the non-AP MLD.</a:t>
            </a:r>
          </a:p>
          <a:p>
            <a:pPr lvl="2">
              <a:buFont typeface="Arial" panose="020B0604020202020204" pitchFamily="34" charset="0"/>
              <a:buChar char="•"/>
            </a:pPr>
            <a:r>
              <a:rPr lang="en-US" altLang="ja-JP" sz="1400" dirty="0"/>
              <a:t>This information is included in ST preparation response.</a:t>
            </a:r>
          </a:p>
          <a:p>
            <a:pPr lvl="2">
              <a:buFont typeface="Arial" panose="020B0604020202020204" pitchFamily="34" charset="0"/>
              <a:buChar char="•"/>
            </a:pPr>
            <a:r>
              <a:rPr lang="en-US" altLang="ja-JP" sz="1400" dirty="0"/>
              <a:t>One of this i</a:t>
            </a:r>
            <a:r>
              <a:rPr kumimoji="1" lang="en-US" altLang="ja-JP" sz="1400" dirty="0"/>
              <a:t>nformation is</a:t>
            </a:r>
            <a:r>
              <a:rPr lang="en-US" altLang="ja-JP" sz="1400" dirty="0"/>
              <a:t> UL D</a:t>
            </a:r>
            <a:r>
              <a:rPr kumimoji="1" lang="en-US" altLang="ja-JP" sz="1400" dirty="0"/>
              <a:t>raining </a:t>
            </a:r>
            <a:r>
              <a:rPr lang="en-US" altLang="ja-JP" sz="1400" dirty="0"/>
              <a:t>P</a:t>
            </a:r>
            <a:r>
              <a:rPr kumimoji="1" lang="en-US" altLang="ja-JP" sz="1400" dirty="0"/>
              <a:t>eriod duration. Other information is TBD.</a:t>
            </a:r>
          </a:p>
          <a:p>
            <a:pPr lvl="2">
              <a:buFont typeface="Arial" panose="020B0604020202020204" pitchFamily="34" charset="0"/>
              <a:buChar char="•"/>
            </a:pPr>
            <a:r>
              <a:rPr lang="en-US" altLang="ja-JP" sz="1400" dirty="0"/>
              <a:t>How to decide UL Draining Period duration depends on implementation.</a:t>
            </a:r>
            <a:endParaRPr kumimoji="1" lang="en-US" altLang="ja-JP" sz="1400" dirty="0"/>
          </a:p>
          <a:p>
            <a:pPr lvl="2">
              <a:buFont typeface="Arial" panose="020B0604020202020204" pitchFamily="34" charset="0"/>
              <a:buChar char="•"/>
            </a:pPr>
            <a:r>
              <a:rPr lang="en-US" altLang="ja-JP" sz="1400" dirty="0"/>
              <a:t>UL Draining Period starts after the reception of the acknowledgement of the ST execution request.</a:t>
            </a:r>
          </a:p>
          <a:p>
            <a:pPr lvl="2">
              <a:buFont typeface="Arial" panose="020B0604020202020204" pitchFamily="34" charset="0"/>
              <a:buChar char="•"/>
            </a:pPr>
            <a:r>
              <a:rPr lang="en-US" altLang="ja-JP" sz="1400" dirty="0"/>
              <a:t>The non-AP MLD shall not transmit UL</a:t>
            </a:r>
            <a:r>
              <a:rPr lang="ja-JP" altLang="en-US" sz="1400" dirty="0"/>
              <a:t> </a:t>
            </a:r>
            <a:r>
              <a:rPr lang="en-US" altLang="ja-JP" sz="1400" dirty="0"/>
              <a:t>data to the current AP MLD after the UL draining period expires.</a:t>
            </a:r>
          </a:p>
          <a:p>
            <a:pPr lvl="1">
              <a:buFont typeface="Arial" panose="020B0604020202020204" pitchFamily="34" charset="0"/>
              <a:buChar char="•"/>
            </a:pPr>
            <a:r>
              <a:rPr lang="en-US" altLang="ja-JP" sz="1600" dirty="0"/>
              <a:t>If the target AP MLD rejects the ST execution request, the current AP MLD should pass up UL data to the DS.</a:t>
            </a:r>
          </a:p>
        </p:txBody>
      </p:sp>
      <p:sp>
        <p:nvSpPr>
          <p:cNvPr id="4" name="スライド番号プレースホルダー 3">
            <a:extLst>
              <a:ext uri="{FF2B5EF4-FFF2-40B4-BE49-F238E27FC236}">
                <a16:creationId xmlns:a16="http://schemas.microsoft.com/office/drawing/2014/main" id="{BB64C6ED-F0E5-1960-27C6-69CC274F6AC3}"/>
              </a:ext>
            </a:extLst>
          </p:cNvPr>
          <p:cNvSpPr>
            <a:spLocks noGrp="1"/>
          </p:cNvSpPr>
          <p:nvPr>
            <p:ph type="sldNum" idx="12"/>
          </p:nvPr>
        </p:nvSpPr>
        <p:spPr/>
        <p:txBody>
          <a:bodyPr/>
          <a:lstStyle/>
          <a:p>
            <a:r>
              <a:rPr lang="en-GB"/>
              <a:t>Slide </a:t>
            </a:r>
            <a:fld id="{440F5867-744E-4AA6-B0ED-4C44D2DFBB7B}" type="slidenum">
              <a:rPr lang="en-GB" smtClean="0"/>
              <a:pPr/>
              <a:t>12</a:t>
            </a:fld>
            <a:endParaRPr lang="en-GB"/>
          </a:p>
        </p:txBody>
      </p:sp>
      <p:sp>
        <p:nvSpPr>
          <p:cNvPr id="5" name="フッター プレースホルダー 4">
            <a:extLst>
              <a:ext uri="{FF2B5EF4-FFF2-40B4-BE49-F238E27FC236}">
                <a16:creationId xmlns:a16="http://schemas.microsoft.com/office/drawing/2014/main" id="{300D5A8B-DF3B-4DFC-B60A-7CA933F30822}"/>
              </a:ext>
            </a:extLst>
          </p:cNvPr>
          <p:cNvSpPr>
            <a:spLocks noGrp="1"/>
          </p:cNvSpPr>
          <p:nvPr>
            <p:ph type="ftr" idx="14"/>
          </p:nvPr>
        </p:nvSpPr>
        <p:spPr/>
        <p:txBody>
          <a:bodyPr/>
          <a:lstStyle/>
          <a:p>
            <a:r>
              <a:rPr lang="it-IT"/>
              <a:t>Ryuichi Hirata(Sony Corporation), et. al.,</a:t>
            </a:r>
            <a:endParaRPr lang="en-GB"/>
          </a:p>
        </p:txBody>
      </p:sp>
      <p:sp>
        <p:nvSpPr>
          <p:cNvPr id="6" name="日付プレースホルダー 5">
            <a:extLst>
              <a:ext uri="{FF2B5EF4-FFF2-40B4-BE49-F238E27FC236}">
                <a16:creationId xmlns:a16="http://schemas.microsoft.com/office/drawing/2014/main" id="{DC68C140-CE61-CDBB-EB6B-8AD75BC41FD0}"/>
              </a:ext>
            </a:extLst>
          </p:cNvPr>
          <p:cNvSpPr>
            <a:spLocks noGrp="1"/>
          </p:cNvSpPr>
          <p:nvPr>
            <p:ph type="dt" idx="15"/>
          </p:nvPr>
        </p:nvSpPr>
        <p:spPr/>
        <p:txBody>
          <a:bodyPr/>
          <a:lstStyle/>
          <a:p>
            <a:r>
              <a:rPr lang="en-US" altLang="ja-JP" dirty="0"/>
              <a:t>September 2025</a:t>
            </a:r>
            <a:endParaRPr lang="en-GB" altLang="ja-JP" dirty="0"/>
          </a:p>
        </p:txBody>
      </p:sp>
    </p:spTree>
    <p:extLst>
      <p:ext uri="{BB962C8B-B14F-4D97-AF65-F5344CB8AC3E}">
        <p14:creationId xmlns:p14="http://schemas.microsoft.com/office/powerpoint/2010/main" val="1260468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220E6BB-7511-D5E5-26FE-478D258EB129}"/>
              </a:ext>
            </a:extLst>
          </p:cNvPr>
          <p:cNvSpPr>
            <a:spLocks noGrp="1"/>
          </p:cNvSpPr>
          <p:nvPr>
            <p:ph type="title"/>
          </p:nvPr>
        </p:nvSpPr>
        <p:spPr/>
        <p:txBody>
          <a:bodyPr/>
          <a:lstStyle/>
          <a:p>
            <a:r>
              <a:rPr kumimoji="1" lang="en-US" altLang="ja-JP"/>
              <a:t>SP2</a:t>
            </a:r>
            <a:endParaRPr kumimoji="1" lang="ja-JP" altLang="en-US"/>
          </a:p>
        </p:txBody>
      </p:sp>
      <p:sp>
        <p:nvSpPr>
          <p:cNvPr id="3" name="コンテンツ プレースホルダー 2">
            <a:extLst>
              <a:ext uri="{FF2B5EF4-FFF2-40B4-BE49-F238E27FC236}">
                <a16:creationId xmlns:a16="http://schemas.microsoft.com/office/drawing/2014/main" id="{E392A786-2F67-EC7C-8F50-952749C123E1}"/>
              </a:ext>
            </a:extLst>
          </p:cNvPr>
          <p:cNvSpPr>
            <a:spLocks noGrp="1"/>
          </p:cNvSpPr>
          <p:nvPr>
            <p:ph idx="1"/>
          </p:nvPr>
        </p:nvSpPr>
        <p:spPr/>
        <p:txBody>
          <a:bodyPr/>
          <a:lstStyle/>
          <a:p>
            <a:pPr>
              <a:buFont typeface="Arial" panose="020B0604020202020204" pitchFamily="34" charset="0"/>
              <a:buChar char="•"/>
            </a:pPr>
            <a:r>
              <a:rPr kumimoji="1" lang="en-US" altLang="ja-JP" sz="1800" dirty="0"/>
              <a:t>Do you agree that a non-AP MLD may transmit Data frames to the target AP MLD before it receives ST execution response </a:t>
            </a:r>
            <a:r>
              <a:rPr lang="en-US" altLang="ja-JP" sz="1800" dirty="0"/>
              <a:t>under following conditions?</a:t>
            </a:r>
          </a:p>
          <a:p>
            <a:pPr lvl="1">
              <a:buFont typeface="Arial" panose="020B0604020202020204" pitchFamily="34" charset="0"/>
              <a:buChar char="•"/>
            </a:pPr>
            <a:r>
              <a:rPr lang="en-US" altLang="ja-JP" sz="1600" dirty="0"/>
              <a:t>T</a:t>
            </a:r>
            <a:r>
              <a:rPr kumimoji="1" lang="en-US" altLang="ja-JP" sz="1600" dirty="0"/>
              <a:t>he Per-SMD PTK mode is used.</a:t>
            </a:r>
            <a:endParaRPr kumimoji="1" lang="en-US" altLang="ja-JP" sz="1400" dirty="0"/>
          </a:p>
          <a:p>
            <a:pPr lvl="1">
              <a:buFont typeface="Arial" panose="020B0604020202020204" pitchFamily="34" charset="0"/>
              <a:buChar char="•"/>
            </a:pPr>
            <a:r>
              <a:rPr kumimoji="1" lang="en-US" altLang="ja-JP" sz="1600" dirty="0"/>
              <a:t>If the non-AP MLD sends an ST execution request to the target AP MLD and the ST execution request has a </a:t>
            </a:r>
            <a:r>
              <a:rPr lang="en-US" altLang="ja-JP" sz="1600" dirty="0"/>
              <a:t>request indication for the target AP MLD to receive Data frames before ST execution response.</a:t>
            </a:r>
          </a:p>
          <a:p>
            <a:pPr lvl="2">
              <a:buFont typeface="Arial" panose="020B0604020202020204" pitchFamily="34" charset="0"/>
              <a:buChar char="•"/>
            </a:pPr>
            <a:r>
              <a:rPr lang="en-US" altLang="ja-JP" sz="1400" dirty="0"/>
              <a:t>The target AP MLD may indicate its capability to buffer Data frames from the non-AP MLD prior to the ST execution request.</a:t>
            </a:r>
            <a:endParaRPr kumimoji="1" lang="en-US" altLang="ja-JP" sz="1400" dirty="0"/>
          </a:p>
          <a:p>
            <a:pPr lvl="1">
              <a:buFont typeface="Arial" panose="020B0604020202020204" pitchFamily="34" charset="0"/>
              <a:buChar char="•"/>
            </a:pPr>
            <a:r>
              <a:rPr lang="en-US" altLang="ja-JP" sz="1600" dirty="0"/>
              <a:t>If the non-AP MLD receives ST execution response with the Status Code field set to REJECTED_ST_EXEC, the non-AP MLD should resend UL data to the current AP MLD.</a:t>
            </a:r>
          </a:p>
          <a:p>
            <a:pPr lvl="2">
              <a:buFont typeface="Arial" panose="020B0604020202020204" pitchFamily="34" charset="0"/>
              <a:buChar char="•"/>
            </a:pPr>
            <a:r>
              <a:rPr lang="en-US" altLang="ja-JP" sz="1400" dirty="0"/>
              <a:t>If SMD has UL data forwarding capability, the target AP MLD may forward UL data to the current AP MLD.</a:t>
            </a:r>
          </a:p>
        </p:txBody>
      </p:sp>
      <p:sp>
        <p:nvSpPr>
          <p:cNvPr id="4" name="スライド番号プレースホルダー 3">
            <a:extLst>
              <a:ext uri="{FF2B5EF4-FFF2-40B4-BE49-F238E27FC236}">
                <a16:creationId xmlns:a16="http://schemas.microsoft.com/office/drawing/2014/main" id="{61880705-44A8-BE0F-600E-C9428405BA0D}"/>
              </a:ext>
            </a:extLst>
          </p:cNvPr>
          <p:cNvSpPr>
            <a:spLocks noGrp="1"/>
          </p:cNvSpPr>
          <p:nvPr>
            <p:ph type="sldNum" idx="12"/>
          </p:nvPr>
        </p:nvSpPr>
        <p:spPr/>
        <p:txBody>
          <a:bodyPr/>
          <a:lstStyle/>
          <a:p>
            <a:r>
              <a:rPr lang="en-GB"/>
              <a:t>Slide </a:t>
            </a:r>
            <a:fld id="{440F5867-744E-4AA6-B0ED-4C44D2DFBB7B}" type="slidenum">
              <a:rPr lang="en-GB" smtClean="0"/>
              <a:pPr/>
              <a:t>13</a:t>
            </a:fld>
            <a:endParaRPr lang="en-GB"/>
          </a:p>
        </p:txBody>
      </p:sp>
      <p:sp>
        <p:nvSpPr>
          <p:cNvPr id="5" name="フッター プレースホルダー 4">
            <a:extLst>
              <a:ext uri="{FF2B5EF4-FFF2-40B4-BE49-F238E27FC236}">
                <a16:creationId xmlns:a16="http://schemas.microsoft.com/office/drawing/2014/main" id="{8F7484DB-436A-EC2C-7D82-A53D75659EBF}"/>
              </a:ext>
            </a:extLst>
          </p:cNvPr>
          <p:cNvSpPr>
            <a:spLocks noGrp="1"/>
          </p:cNvSpPr>
          <p:nvPr>
            <p:ph type="ftr" idx="14"/>
          </p:nvPr>
        </p:nvSpPr>
        <p:spPr/>
        <p:txBody>
          <a:bodyPr/>
          <a:lstStyle/>
          <a:p>
            <a:r>
              <a:rPr lang="it-IT"/>
              <a:t>Ryuichi Hirata(Sony Corporation), et. al.,</a:t>
            </a:r>
            <a:endParaRPr lang="en-GB"/>
          </a:p>
        </p:txBody>
      </p:sp>
      <p:sp>
        <p:nvSpPr>
          <p:cNvPr id="6" name="日付プレースホルダー 5">
            <a:extLst>
              <a:ext uri="{FF2B5EF4-FFF2-40B4-BE49-F238E27FC236}">
                <a16:creationId xmlns:a16="http://schemas.microsoft.com/office/drawing/2014/main" id="{EA24D84A-E8AF-7390-F38A-D7E8F9EC21FE}"/>
              </a:ext>
            </a:extLst>
          </p:cNvPr>
          <p:cNvSpPr>
            <a:spLocks noGrp="1"/>
          </p:cNvSpPr>
          <p:nvPr>
            <p:ph type="dt" idx="15"/>
          </p:nvPr>
        </p:nvSpPr>
        <p:spPr/>
        <p:txBody>
          <a:bodyPr/>
          <a:lstStyle/>
          <a:p>
            <a:r>
              <a:rPr lang="en-US" altLang="ja-JP" dirty="0"/>
              <a:t>September 2025</a:t>
            </a:r>
            <a:endParaRPr lang="en-GB" altLang="ja-JP" dirty="0"/>
          </a:p>
        </p:txBody>
      </p:sp>
    </p:spTree>
    <p:extLst>
      <p:ext uri="{BB962C8B-B14F-4D97-AF65-F5344CB8AC3E}">
        <p14:creationId xmlns:p14="http://schemas.microsoft.com/office/powerpoint/2010/main" val="15529052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8CE2AFE-C3D8-70EB-5726-58F844FA3370}"/>
              </a:ext>
            </a:extLst>
          </p:cNvPr>
          <p:cNvSpPr>
            <a:spLocks noGrp="1"/>
          </p:cNvSpPr>
          <p:nvPr>
            <p:ph type="title"/>
          </p:nvPr>
        </p:nvSpPr>
        <p:spPr/>
        <p:txBody>
          <a:bodyPr/>
          <a:lstStyle/>
          <a:p>
            <a:r>
              <a:rPr kumimoji="1" lang="en-US" altLang="ja-JP"/>
              <a:t>Appendix</a:t>
            </a:r>
            <a:endParaRPr kumimoji="1" lang="ja-JP" altLang="en-US"/>
          </a:p>
        </p:txBody>
      </p:sp>
      <p:sp>
        <p:nvSpPr>
          <p:cNvPr id="4" name="スライド番号プレースホルダー 3">
            <a:extLst>
              <a:ext uri="{FF2B5EF4-FFF2-40B4-BE49-F238E27FC236}">
                <a16:creationId xmlns:a16="http://schemas.microsoft.com/office/drawing/2014/main" id="{35FB92A2-A4AC-4C2B-86C9-0FB950DC47D7}"/>
              </a:ext>
            </a:extLst>
          </p:cNvPr>
          <p:cNvSpPr>
            <a:spLocks noGrp="1"/>
          </p:cNvSpPr>
          <p:nvPr>
            <p:ph type="sldNum" idx="12"/>
          </p:nvPr>
        </p:nvSpPr>
        <p:spPr/>
        <p:txBody>
          <a:bodyPr/>
          <a:lstStyle/>
          <a:p>
            <a:r>
              <a:rPr lang="en-GB"/>
              <a:t>Slide </a:t>
            </a:r>
            <a:fld id="{440F5867-744E-4AA6-B0ED-4C44D2DFBB7B}" type="slidenum">
              <a:rPr lang="en-GB" smtClean="0"/>
              <a:pPr/>
              <a:t>14</a:t>
            </a:fld>
            <a:endParaRPr lang="en-GB"/>
          </a:p>
        </p:txBody>
      </p:sp>
      <p:sp>
        <p:nvSpPr>
          <p:cNvPr id="5" name="フッター プレースホルダー 4">
            <a:extLst>
              <a:ext uri="{FF2B5EF4-FFF2-40B4-BE49-F238E27FC236}">
                <a16:creationId xmlns:a16="http://schemas.microsoft.com/office/drawing/2014/main" id="{0C26F7AE-0B2F-0B6E-8A3A-84EACCB8870B}"/>
              </a:ext>
            </a:extLst>
          </p:cNvPr>
          <p:cNvSpPr>
            <a:spLocks noGrp="1"/>
          </p:cNvSpPr>
          <p:nvPr>
            <p:ph type="ftr" idx="14"/>
          </p:nvPr>
        </p:nvSpPr>
        <p:spPr/>
        <p:txBody>
          <a:bodyPr/>
          <a:lstStyle/>
          <a:p>
            <a:r>
              <a:rPr lang="it-IT"/>
              <a:t>Ryuichi Hirata(Sony Corporation), et. al.,</a:t>
            </a:r>
            <a:endParaRPr lang="en-GB"/>
          </a:p>
        </p:txBody>
      </p:sp>
      <p:sp>
        <p:nvSpPr>
          <p:cNvPr id="6" name="日付プレースホルダー 5">
            <a:extLst>
              <a:ext uri="{FF2B5EF4-FFF2-40B4-BE49-F238E27FC236}">
                <a16:creationId xmlns:a16="http://schemas.microsoft.com/office/drawing/2014/main" id="{65DE75B7-C8B2-230C-3CCA-C0A7CCD28196}"/>
              </a:ext>
            </a:extLst>
          </p:cNvPr>
          <p:cNvSpPr>
            <a:spLocks noGrp="1"/>
          </p:cNvSpPr>
          <p:nvPr>
            <p:ph type="dt" idx="15"/>
          </p:nvPr>
        </p:nvSpPr>
        <p:spPr/>
        <p:txBody>
          <a:bodyPr/>
          <a:lstStyle/>
          <a:p>
            <a:r>
              <a:rPr lang="en-US" altLang="ja-JP" dirty="0"/>
              <a:t>September 2025</a:t>
            </a:r>
            <a:endParaRPr lang="en-GB" altLang="ja-JP" dirty="0"/>
          </a:p>
        </p:txBody>
      </p:sp>
      <p:graphicFrame>
        <p:nvGraphicFramePr>
          <p:cNvPr id="11" name="表 10">
            <a:extLst>
              <a:ext uri="{FF2B5EF4-FFF2-40B4-BE49-F238E27FC236}">
                <a16:creationId xmlns:a16="http://schemas.microsoft.com/office/drawing/2014/main" id="{11639FDE-9D0B-8281-BCB9-766FF475C70B}"/>
              </a:ext>
            </a:extLst>
          </p:cNvPr>
          <p:cNvGraphicFramePr>
            <a:graphicFrameLocks noGrp="1"/>
          </p:cNvGraphicFramePr>
          <p:nvPr>
            <p:extLst>
              <p:ext uri="{D42A27DB-BD31-4B8C-83A1-F6EECF244321}">
                <p14:modId xmlns:p14="http://schemas.microsoft.com/office/powerpoint/2010/main" val="2319425014"/>
              </p:ext>
            </p:extLst>
          </p:nvPr>
        </p:nvGraphicFramePr>
        <p:xfrm>
          <a:off x="280989" y="2859244"/>
          <a:ext cx="8305799" cy="1407479"/>
        </p:xfrm>
        <a:graphic>
          <a:graphicData uri="http://schemas.openxmlformats.org/drawingml/2006/table">
            <a:tbl>
              <a:tblPr firstRow="1" firstCol="1" bandRow="1"/>
              <a:tblGrid>
                <a:gridCol w="1084606">
                  <a:extLst>
                    <a:ext uri="{9D8B030D-6E8A-4147-A177-3AD203B41FA5}">
                      <a16:colId xmlns:a16="http://schemas.microsoft.com/office/drawing/2014/main" val="1384182936"/>
                    </a:ext>
                  </a:extLst>
                </a:gridCol>
                <a:gridCol w="1351000">
                  <a:extLst>
                    <a:ext uri="{9D8B030D-6E8A-4147-A177-3AD203B41FA5}">
                      <a16:colId xmlns:a16="http://schemas.microsoft.com/office/drawing/2014/main" val="379898503"/>
                    </a:ext>
                  </a:extLst>
                </a:gridCol>
                <a:gridCol w="2016987">
                  <a:extLst>
                    <a:ext uri="{9D8B030D-6E8A-4147-A177-3AD203B41FA5}">
                      <a16:colId xmlns:a16="http://schemas.microsoft.com/office/drawing/2014/main" val="329542438"/>
                    </a:ext>
                  </a:extLst>
                </a:gridCol>
                <a:gridCol w="1284402">
                  <a:extLst>
                    <a:ext uri="{9D8B030D-6E8A-4147-A177-3AD203B41FA5}">
                      <a16:colId xmlns:a16="http://schemas.microsoft.com/office/drawing/2014/main" val="1239017415"/>
                    </a:ext>
                  </a:extLst>
                </a:gridCol>
                <a:gridCol w="1284402">
                  <a:extLst>
                    <a:ext uri="{9D8B030D-6E8A-4147-A177-3AD203B41FA5}">
                      <a16:colId xmlns:a16="http://schemas.microsoft.com/office/drawing/2014/main" val="180841078"/>
                    </a:ext>
                  </a:extLst>
                </a:gridCol>
                <a:gridCol w="1284402">
                  <a:extLst>
                    <a:ext uri="{9D8B030D-6E8A-4147-A177-3AD203B41FA5}">
                      <a16:colId xmlns:a16="http://schemas.microsoft.com/office/drawing/2014/main" val="2152856406"/>
                    </a:ext>
                  </a:extLst>
                </a:gridCol>
              </a:tblGrid>
              <a:tr h="254000">
                <a:tc>
                  <a:txBody>
                    <a:bodyPr/>
                    <a:lstStyle/>
                    <a:p>
                      <a:pPr>
                        <a:lnSpc>
                          <a:spcPct val="107000"/>
                        </a:lnSpc>
                        <a:spcAft>
                          <a:spcPts val="600"/>
                        </a:spcAft>
                        <a:buNone/>
                      </a:pPr>
                      <a:r>
                        <a:rPr lang="en-US" sz="1100">
                          <a:effectLst/>
                          <a:latin typeface="Times New Roman" panose="02020603050405020304" pitchFamily="18" charset="0"/>
                          <a:ea typeface="Malgun Gothic" panose="020B0503020000020004" pitchFamily="34" charset="-127"/>
                          <a:cs typeface="Arial" panose="020B0604020202020204" pitchFamily="34" charset="0"/>
                        </a:rPr>
                        <a:t> </a:t>
                      </a:r>
                      <a:endParaRPr lang="ja-JP" sz="1100">
                        <a:effectLst/>
                        <a:latin typeface="Times New Roman" panose="02020603050405020304" pitchFamily="18" charset="0"/>
                        <a:ea typeface="Malgun Gothic" panose="020B0503020000020004" pitchFamily="34" charset="-127"/>
                        <a:cs typeface="Arial" panose="020B0604020202020204" pitchFamily="34" charset="0"/>
                      </a:endParaRPr>
                    </a:p>
                  </a:txBody>
                  <a:tcPr marL="76200" marR="76200" marT="101600" marB="63500" anchor="ctr">
                    <a:lnL>
                      <a:noFill/>
                    </a:lnL>
                    <a:lnR>
                      <a:noFill/>
                    </a:lnR>
                    <a:lnT>
                      <a:noFill/>
                    </a:lnT>
                    <a:lnB>
                      <a:noFill/>
                    </a:lnB>
                    <a:noFill/>
                  </a:tcPr>
                </a:tc>
                <a:tc>
                  <a:txBody>
                    <a:bodyPr/>
                    <a:lstStyle/>
                    <a:p>
                      <a:pPr>
                        <a:lnSpc>
                          <a:spcPct val="107000"/>
                        </a:lnSpc>
                        <a:spcAft>
                          <a:spcPts val="600"/>
                        </a:spcAft>
                        <a:buNone/>
                      </a:pPr>
                      <a:r>
                        <a:rPr lang="en-US" sz="1100">
                          <a:effectLst/>
                          <a:latin typeface="Times New Roman" panose="02020603050405020304" pitchFamily="18" charset="0"/>
                          <a:ea typeface="Malgun Gothic" panose="020B0503020000020004" pitchFamily="34" charset="-127"/>
                          <a:cs typeface="Arial" panose="020B0604020202020204" pitchFamily="34" charset="0"/>
                        </a:rPr>
                        <a:t>B0</a:t>
                      </a:r>
                      <a:endParaRPr lang="ja-JP" sz="1100">
                        <a:effectLst/>
                        <a:latin typeface="Times New Roman" panose="02020603050405020304" pitchFamily="18" charset="0"/>
                        <a:ea typeface="Malgun Gothic" panose="020B0503020000020004" pitchFamily="34" charset="-127"/>
                        <a:cs typeface="Arial" panose="020B0604020202020204" pitchFamily="34" charset="0"/>
                      </a:endParaRPr>
                    </a:p>
                  </a:txBody>
                  <a:tcPr marL="76200" marR="76200" marT="101600" marB="63500" anchor="ctr">
                    <a:lnL>
                      <a:noFill/>
                    </a:lnL>
                    <a:lnR>
                      <a:noFill/>
                    </a:lnR>
                    <a:lnT>
                      <a:noFill/>
                    </a:lnT>
                    <a:lnB w="19050" cap="flat" cmpd="sng" algn="ctr">
                      <a:solidFill>
                        <a:srgbClr val="000000"/>
                      </a:solidFill>
                      <a:prstDash val="solid"/>
                      <a:round/>
                      <a:headEnd type="none" w="med" len="med"/>
                      <a:tailEnd type="none" w="med" len="med"/>
                    </a:lnB>
                    <a:noFill/>
                  </a:tcPr>
                </a:tc>
                <a:tc>
                  <a:txBody>
                    <a:bodyPr/>
                    <a:lstStyle/>
                    <a:p>
                      <a:pPr>
                        <a:lnSpc>
                          <a:spcPct val="107000"/>
                        </a:lnSpc>
                        <a:spcAft>
                          <a:spcPts val="600"/>
                        </a:spcAft>
                        <a:buNone/>
                      </a:pPr>
                      <a:r>
                        <a:rPr lang="en-GB" sz="1100">
                          <a:effectLst/>
                          <a:latin typeface="Times New Roman" panose="02020603050405020304" pitchFamily="18" charset="0"/>
                          <a:ea typeface="Malgun Gothic" panose="020B0503020000020004" pitchFamily="34" charset="-127"/>
                          <a:cs typeface="Arial" panose="020B0604020202020204" pitchFamily="34" charset="0"/>
                        </a:rPr>
                        <a:t>B1       B3</a:t>
                      </a:r>
                      <a:endParaRPr lang="ja-JP" sz="1100">
                        <a:effectLst/>
                        <a:latin typeface="Times New Roman" panose="02020603050405020304" pitchFamily="18" charset="0"/>
                        <a:ea typeface="Malgun Gothic" panose="020B0503020000020004" pitchFamily="34" charset="-127"/>
                        <a:cs typeface="Arial" panose="020B0604020202020204" pitchFamily="34" charset="0"/>
                      </a:endParaRPr>
                    </a:p>
                  </a:txBody>
                  <a:tcPr marL="76200" marR="76200" marT="76200" marB="38100">
                    <a:lnL>
                      <a:noFill/>
                    </a:lnL>
                    <a:lnR>
                      <a:noFill/>
                    </a:lnR>
                    <a:lnT>
                      <a:noFill/>
                    </a:lnT>
                    <a:lnB w="19050" cap="flat" cmpd="sng" algn="ctr">
                      <a:solidFill>
                        <a:srgbClr val="000000"/>
                      </a:solidFill>
                      <a:prstDash val="solid"/>
                      <a:round/>
                      <a:headEnd type="none" w="med" len="med"/>
                      <a:tailEnd type="none" w="med" len="med"/>
                    </a:lnB>
                    <a:noFill/>
                  </a:tcPr>
                </a:tc>
                <a:tc>
                  <a:txBody>
                    <a:bodyPr/>
                    <a:lstStyle/>
                    <a:p>
                      <a:pPr>
                        <a:lnSpc>
                          <a:spcPct val="107000"/>
                        </a:lnSpc>
                        <a:spcAft>
                          <a:spcPts val="600"/>
                        </a:spcAft>
                        <a:buNone/>
                      </a:pPr>
                      <a:r>
                        <a:rPr lang="en-US" sz="1100">
                          <a:effectLst/>
                          <a:latin typeface="Times New Roman" panose="02020603050405020304" pitchFamily="18" charset="0"/>
                          <a:ea typeface="Malgun Gothic" panose="020B0503020000020004" pitchFamily="34" charset="-127"/>
                          <a:cs typeface="Arial" panose="020B0604020202020204" pitchFamily="34" charset="0"/>
                        </a:rPr>
                        <a:t>B4</a:t>
                      </a:r>
                      <a:endParaRPr lang="ja-JP" sz="1100">
                        <a:effectLst/>
                        <a:latin typeface="Times New Roman" panose="02020603050405020304" pitchFamily="18" charset="0"/>
                        <a:ea typeface="Malgun Gothic" panose="020B0503020000020004" pitchFamily="34" charset="-127"/>
                        <a:cs typeface="Arial" panose="020B0604020202020204" pitchFamily="34" charset="0"/>
                      </a:endParaRPr>
                    </a:p>
                  </a:txBody>
                  <a:tcPr marL="76200" marR="76200" marT="76200" marB="38100">
                    <a:lnL>
                      <a:noFill/>
                    </a:lnL>
                    <a:lnR>
                      <a:noFill/>
                    </a:lnR>
                    <a:lnT>
                      <a:noFill/>
                    </a:lnT>
                    <a:lnB w="19050" cap="flat" cmpd="sng" algn="ctr">
                      <a:solidFill>
                        <a:srgbClr val="000000"/>
                      </a:solidFill>
                      <a:prstDash val="solid"/>
                      <a:round/>
                      <a:headEnd type="none" w="med" len="med"/>
                      <a:tailEnd type="none" w="med" len="med"/>
                    </a:lnB>
                    <a:noFill/>
                  </a:tcPr>
                </a:tc>
                <a:tc>
                  <a:txBody>
                    <a:bodyPr/>
                    <a:lstStyle/>
                    <a:p>
                      <a:pPr>
                        <a:lnSpc>
                          <a:spcPct val="107000"/>
                        </a:lnSpc>
                        <a:spcAft>
                          <a:spcPts val="600"/>
                        </a:spcAft>
                        <a:buNone/>
                      </a:pPr>
                      <a:r>
                        <a:rPr lang="en-US" altLang="ja-JP" sz="1100">
                          <a:effectLst/>
                          <a:latin typeface="Times New Roman" panose="02020603050405020304" pitchFamily="18" charset="0"/>
                          <a:ea typeface="Malgun Gothic" panose="020B0503020000020004" pitchFamily="34" charset="-127"/>
                          <a:cs typeface="Arial" panose="020B0604020202020204" pitchFamily="34" charset="0"/>
                        </a:rPr>
                        <a:t>B5</a:t>
                      </a:r>
                      <a:endParaRPr lang="ja-JP" sz="1100">
                        <a:effectLst/>
                        <a:latin typeface="Times New Roman" panose="02020603050405020304" pitchFamily="18" charset="0"/>
                        <a:ea typeface="Malgun Gothic" panose="020B0503020000020004" pitchFamily="34" charset="-127"/>
                        <a:cs typeface="Arial" panose="020B0604020202020204" pitchFamily="34" charset="0"/>
                      </a:endParaRPr>
                    </a:p>
                  </a:txBody>
                  <a:tcPr marL="76200" marR="76200" marT="76200" marB="38100">
                    <a:lnL>
                      <a:noFill/>
                    </a:lnL>
                    <a:lnR>
                      <a:noFill/>
                    </a:lnR>
                    <a:lnT>
                      <a:noFill/>
                    </a:lnT>
                    <a:lnB w="19050" cap="flat" cmpd="sng" algn="ctr">
                      <a:solidFill>
                        <a:srgbClr val="000000"/>
                      </a:solidFill>
                      <a:prstDash val="solid"/>
                      <a:round/>
                      <a:headEnd type="none" w="med" len="med"/>
                      <a:tailEnd type="none" w="med" len="med"/>
                    </a:lnB>
                    <a:noFill/>
                  </a:tcPr>
                </a:tc>
                <a:tc>
                  <a:txBody>
                    <a:bodyPr/>
                    <a:lstStyle/>
                    <a:p>
                      <a:pPr>
                        <a:lnSpc>
                          <a:spcPct val="107000"/>
                        </a:lnSpc>
                        <a:spcAft>
                          <a:spcPts val="600"/>
                        </a:spcAft>
                        <a:buNone/>
                      </a:pPr>
                      <a:r>
                        <a:rPr lang="en-US" sz="1100">
                          <a:effectLst/>
                          <a:latin typeface="Times New Roman" panose="02020603050405020304" pitchFamily="18" charset="0"/>
                          <a:ea typeface="Malgun Gothic" panose="020B0503020000020004" pitchFamily="34" charset="-127"/>
                          <a:cs typeface="Arial" panose="020B0604020202020204" pitchFamily="34" charset="0"/>
                        </a:rPr>
                        <a:t>B6	B7</a:t>
                      </a:r>
                      <a:endParaRPr lang="ja-JP" sz="1100">
                        <a:effectLst/>
                        <a:latin typeface="Times New Roman" panose="02020603050405020304" pitchFamily="18" charset="0"/>
                        <a:ea typeface="Malgun Gothic" panose="020B0503020000020004" pitchFamily="34" charset="-127"/>
                        <a:cs typeface="Arial" panose="020B0604020202020204" pitchFamily="34" charset="0"/>
                      </a:endParaRPr>
                    </a:p>
                  </a:txBody>
                  <a:tcPr marL="76200" marR="76200" marT="101600" marB="63500" anchor="ctr">
                    <a:lnL>
                      <a:noFill/>
                    </a:lnL>
                    <a:lnR>
                      <a:noFill/>
                    </a:lnR>
                    <a:lnT>
                      <a:noFill/>
                    </a:lnT>
                    <a:lnB w="190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11027868"/>
                  </a:ext>
                </a:extLst>
              </a:tr>
              <a:tr h="355600">
                <a:tc>
                  <a:txBody>
                    <a:bodyPr/>
                    <a:lstStyle/>
                    <a:p>
                      <a:pPr>
                        <a:lnSpc>
                          <a:spcPct val="107000"/>
                        </a:lnSpc>
                        <a:spcAft>
                          <a:spcPts val="600"/>
                        </a:spcAft>
                        <a:buNone/>
                      </a:pPr>
                      <a:r>
                        <a:rPr lang="en-US" sz="1100">
                          <a:effectLst/>
                          <a:latin typeface="Times New Roman" panose="02020603050405020304" pitchFamily="18" charset="0"/>
                          <a:ea typeface="Malgun Gothic" panose="020B0503020000020004" pitchFamily="34" charset="-127"/>
                          <a:cs typeface="Arial" panose="020B0604020202020204" pitchFamily="34" charset="0"/>
                        </a:rPr>
                        <a:t> </a:t>
                      </a:r>
                      <a:endParaRPr lang="ja-JP" sz="1100">
                        <a:effectLst/>
                        <a:latin typeface="Times New Roman" panose="02020603050405020304" pitchFamily="18" charset="0"/>
                        <a:ea typeface="Malgun Gothic" panose="020B0503020000020004" pitchFamily="34" charset="-127"/>
                        <a:cs typeface="Arial" panose="020B0604020202020204" pitchFamily="34" charset="0"/>
                      </a:endParaRPr>
                    </a:p>
                  </a:txBody>
                  <a:tcPr marL="76200" marR="76200" marT="101600" marB="63500" anchor="ctr">
                    <a:lnL>
                      <a:noFill/>
                    </a:lnL>
                    <a:lnR w="19050" cap="flat" cmpd="sng" algn="ctr">
                      <a:solidFill>
                        <a:srgbClr val="000000"/>
                      </a:solidFill>
                      <a:prstDash val="solid"/>
                      <a:round/>
                      <a:headEnd type="none" w="med" len="med"/>
                      <a:tailEnd type="none" w="med" len="med"/>
                    </a:lnR>
                    <a:lnT>
                      <a:noFill/>
                    </a:lnT>
                    <a:lnB>
                      <a:noFill/>
                    </a:lnB>
                    <a:noFill/>
                  </a:tcPr>
                </a:tc>
                <a:tc>
                  <a:txBody>
                    <a:bodyPr/>
                    <a:lstStyle/>
                    <a:p>
                      <a:pPr>
                        <a:lnSpc>
                          <a:spcPct val="107000"/>
                        </a:lnSpc>
                        <a:spcAft>
                          <a:spcPts val="600"/>
                        </a:spcAft>
                        <a:buNone/>
                      </a:pPr>
                      <a:r>
                        <a:rPr lang="en-US" sz="1100">
                          <a:effectLst/>
                          <a:latin typeface="Times New Roman" panose="02020603050405020304" pitchFamily="18" charset="0"/>
                          <a:ea typeface="Malgun Gothic" panose="020B0503020000020004" pitchFamily="34" charset="-127"/>
                          <a:cs typeface="Arial" panose="020B0604020202020204" pitchFamily="34" charset="0"/>
                        </a:rPr>
                        <a:t>DL Data Forwarding</a:t>
                      </a:r>
                      <a:endParaRPr lang="ja-JP" sz="1100">
                        <a:effectLst/>
                        <a:latin typeface="Times New Roman" panose="02020603050405020304" pitchFamily="18" charset="0"/>
                        <a:ea typeface="Malgun Gothic" panose="020B0503020000020004" pitchFamily="34" charset="-127"/>
                        <a:cs typeface="Arial" panose="020B0604020202020204" pitchFamily="34" charset="0"/>
                      </a:endParaRPr>
                    </a:p>
                  </a:txBody>
                  <a:tcPr marL="76200" marR="76200" marT="101600" marB="6350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a:txBody>
                    <a:bodyPr/>
                    <a:lstStyle/>
                    <a:p>
                      <a:pPr>
                        <a:lnSpc>
                          <a:spcPct val="107000"/>
                        </a:lnSpc>
                        <a:spcAft>
                          <a:spcPts val="600"/>
                        </a:spcAft>
                        <a:buNone/>
                      </a:pPr>
                      <a:r>
                        <a:rPr lang="en-GB" sz="1100">
                          <a:effectLst/>
                          <a:latin typeface="Times New Roman" panose="02020603050405020304" pitchFamily="18" charset="0"/>
                          <a:ea typeface="Malgun Gothic" panose="020B0503020000020004" pitchFamily="34" charset="-127"/>
                          <a:cs typeface="Arial" panose="020B0604020202020204" pitchFamily="34" charset="0"/>
                        </a:rPr>
                        <a:t>Max Number Of Prepared Target AP MLDs</a:t>
                      </a:r>
                      <a:endParaRPr lang="ja-JP" sz="1100">
                        <a:effectLst/>
                        <a:latin typeface="Times New Roman" panose="02020603050405020304" pitchFamily="18" charset="0"/>
                        <a:ea typeface="Malgun Gothic" panose="020B0503020000020004" pitchFamily="34" charset="-127"/>
                        <a:cs typeface="Arial" panose="020B0604020202020204" pitchFamily="34" charset="0"/>
                      </a:endParaRPr>
                    </a:p>
                  </a:txBody>
                  <a:tcPr marL="76200" marR="76200" marT="76200" marB="3810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a:txBody>
                    <a:bodyPr/>
                    <a:lstStyle/>
                    <a:p>
                      <a:pPr>
                        <a:lnSpc>
                          <a:spcPct val="107000"/>
                        </a:lnSpc>
                        <a:spcAft>
                          <a:spcPts val="600"/>
                        </a:spcAft>
                        <a:buNone/>
                      </a:pPr>
                      <a:r>
                        <a:rPr lang="en-US" sz="1100">
                          <a:effectLst/>
                          <a:latin typeface="Times New Roman" panose="02020603050405020304" pitchFamily="18" charset="0"/>
                          <a:ea typeface="Malgun Gothic" panose="020B0503020000020004" pitchFamily="34" charset="-127"/>
                          <a:cs typeface="Arial" panose="020B0604020202020204" pitchFamily="34" charset="0"/>
                        </a:rPr>
                        <a:t>SMD Type</a:t>
                      </a:r>
                      <a:endParaRPr lang="ja-JP" sz="1100">
                        <a:effectLst/>
                        <a:latin typeface="Times New Roman" panose="02020603050405020304" pitchFamily="18" charset="0"/>
                        <a:ea typeface="Malgun Gothic" panose="020B0503020000020004" pitchFamily="34" charset="-127"/>
                        <a:cs typeface="Arial" panose="020B0604020202020204" pitchFamily="34" charset="0"/>
                      </a:endParaRPr>
                    </a:p>
                  </a:txBody>
                  <a:tcPr marL="76200" marR="76200" marT="76200" marB="3810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a:txBody>
                    <a:bodyPr/>
                    <a:lstStyle/>
                    <a:p>
                      <a:pPr>
                        <a:lnSpc>
                          <a:spcPct val="107000"/>
                        </a:lnSpc>
                        <a:spcAft>
                          <a:spcPts val="600"/>
                        </a:spcAft>
                        <a:buNone/>
                      </a:pPr>
                      <a:r>
                        <a:rPr lang="en-US" altLang="ja-JP" sz="1100">
                          <a:solidFill>
                            <a:srgbClr val="FF0000"/>
                          </a:solidFill>
                          <a:effectLst/>
                          <a:latin typeface="Times New Roman" panose="02020603050405020304" pitchFamily="18" charset="0"/>
                          <a:ea typeface="Malgun Gothic" panose="020B0503020000020004" pitchFamily="34" charset="-127"/>
                          <a:cs typeface="Arial" panose="020B0604020202020204" pitchFamily="34" charset="0"/>
                        </a:rPr>
                        <a:t>UL Data Forwarding</a:t>
                      </a:r>
                      <a:endParaRPr lang="ja-JP" sz="1100">
                        <a:solidFill>
                          <a:srgbClr val="FF0000"/>
                        </a:solidFill>
                        <a:effectLst/>
                        <a:latin typeface="Times New Roman" panose="02020603050405020304" pitchFamily="18" charset="0"/>
                        <a:ea typeface="Malgun Gothic" panose="020B0503020000020004" pitchFamily="34" charset="-127"/>
                        <a:cs typeface="Arial" panose="020B0604020202020204" pitchFamily="34" charset="0"/>
                      </a:endParaRPr>
                    </a:p>
                  </a:txBody>
                  <a:tcPr marL="76200" marR="76200" marT="76200" marB="3810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a:txBody>
                    <a:bodyPr/>
                    <a:lstStyle/>
                    <a:p>
                      <a:pPr>
                        <a:lnSpc>
                          <a:spcPct val="107000"/>
                        </a:lnSpc>
                        <a:spcAft>
                          <a:spcPts val="600"/>
                        </a:spcAft>
                        <a:buNone/>
                      </a:pPr>
                      <a:r>
                        <a:rPr lang="en-US" sz="1100">
                          <a:effectLst/>
                          <a:latin typeface="Times New Roman" panose="02020603050405020304" pitchFamily="18" charset="0"/>
                          <a:ea typeface="Malgun Gothic" panose="020B0503020000020004" pitchFamily="34" charset="-127"/>
                          <a:cs typeface="Arial" panose="020B0604020202020204" pitchFamily="34" charset="0"/>
                        </a:rPr>
                        <a:t>Reserved</a:t>
                      </a:r>
                      <a:endParaRPr lang="ja-JP" sz="1100">
                        <a:effectLst/>
                        <a:latin typeface="Times New Roman" panose="02020603050405020304" pitchFamily="18" charset="0"/>
                        <a:ea typeface="Malgun Gothic" panose="020B0503020000020004" pitchFamily="34" charset="-127"/>
                        <a:cs typeface="Arial" panose="020B0604020202020204" pitchFamily="34" charset="0"/>
                      </a:endParaRPr>
                    </a:p>
                  </a:txBody>
                  <a:tcPr marL="76200" marR="76200" marT="101600" marB="6350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735610971"/>
                  </a:ext>
                </a:extLst>
              </a:tr>
              <a:tr h="254000">
                <a:tc>
                  <a:txBody>
                    <a:bodyPr/>
                    <a:lstStyle/>
                    <a:p>
                      <a:pPr>
                        <a:lnSpc>
                          <a:spcPct val="107000"/>
                        </a:lnSpc>
                        <a:spcAft>
                          <a:spcPts val="600"/>
                        </a:spcAft>
                        <a:buNone/>
                      </a:pPr>
                      <a:r>
                        <a:rPr lang="en-US" sz="1100">
                          <a:effectLst/>
                          <a:latin typeface="Times New Roman" panose="02020603050405020304" pitchFamily="18" charset="0"/>
                          <a:ea typeface="Malgun Gothic" panose="020B0503020000020004" pitchFamily="34" charset="-127"/>
                          <a:cs typeface="Arial" panose="020B0604020202020204" pitchFamily="34" charset="0"/>
                        </a:rPr>
                        <a:t>Bits:</a:t>
                      </a:r>
                      <a:endParaRPr lang="ja-JP" sz="1100">
                        <a:effectLst/>
                        <a:latin typeface="Times New Roman" panose="02020603050405020304" pitchFamily="18" charset="0"/>
                        <a:ea typeface="Malgun Gothic" panose="020B0503020000020004" pitchFamily="34" charset="-127"/>
                        <a:cs typeface="Arial" panose="020B0604020202020204" pitchFamily="34" charset="0"/>
                      </a:endParaRPr>
                    </a:p>
                  </a:txBody>
                  <a:tcPr marL="76200" marR="76200" marT="101600" marB="63500" anchor="ctr">
                    <a:lnL>
                      <a:noFill/>
                    </a:lnL>
                    <a:lnR>
                      <a:noFill/>
                    </a:lnR>
                    <a:lnT>
                      <a:noFill/>
                    </a:lnT>
                    <a:lnB>
                      <a:noFill/>
                    </a:lnB>
                    <a:noFill/>
                  </a:tcPr>
                </a:tc>
                <a:tc>
                  <a:txBody>
                    <a:bodyPr/>
                    <a:lstStyle/>
                    <a:p>
                      <a:pPr>
                        <a:lnSpc>
                          <a:spcPct val="107000"/>
                        </a:lnSpc>
                        <a:spcAft>
                          <a:spcPts val="600"/>
                        </a:spcAft>
                        <a:buNone/>
                      </a:pPr>
                      <a:r>
                        <a:rPr lang="en-US" sz="1100">
                          <a:effectLst/>
                          <a:latin typeface="Times New Roman" panose="02020603050405020304" pitchFamily="18" charset="0"/>
                          <a:ea typeface="Malgun Gothic" panose="020B0503020000020004" pitchFamily="34" charset="-127"/>
                          <a:cs typeface="Arial" panose="020B0604020202020204" pitchFamily="34" charset="0"/>
                        </a:rPr>
                        <a:t>1</a:t>
                      </a:r>
                      <a:endParaRPr lang="ja-JP" sz="1100">
                        <a:effectLst/>
                        <a:latin typeface="Times New Roman" panose="02020603050405020304" pitchFamily="18" charset="0"/>
                        <a:ea typeface="Malgun Gothic" panose="020B0503020000020004" pitchFamily="34" charset="-127"/>
                        <a:cs typeface="Arial" panose="020B0604020202020204" pitchFamily="34" charset="0"/>
                      </a:endParaRPr>
                    </a:p>
                  </a:txBody>
                  <a:tcPr marL="76200" marR="76200" marT="101600" marB="63500" anchor="ctr">
                    <a:lnL>
                      <a:noFill/>
                    </a:lnL>
                    <a:lnR>
                      <a:noFill/>
                    </a:lnR>
                    <a:lnT w="19050" cap="flat" cmpd="sng" algn="ctr">
                      <a:solidFill>
                        <a:srgbClr val="000000"/>
                      </a:solidFill>
                      <a:prstDash val="solid"/>
                      <a:round/>
                      <a:headEnd type="none" w="med" len="med"/>
                      <a:tailEnd type="none" w="med" len="med"/>
                    </a:lnT>
                    <a:lnB>
                      <a:noFill/>
                    </a:lnB>
                    <a:noFill/>
                  </a:tcPr>
                </a:tc>
                <a:tc>
                  <a:txBody>
                    <a:bodyPr/>
                    <a:lstStyle/>
                    <a:p>
                      <a:pPr>
                        <a:lnSpc>
                          <a:spcPct val="107000"/>
                        </a:lnSpc>
                        <a:spcAft>
                          <a:spcPts val="600"/>
                        </a:spcAft>
                        <a:buNone/>
                      </a:pPr>
                      <a:r>
                        <a:rPr lang="en-GB" sz="1100">
                          <a:effectLst/>
                          <a:latin typeface="Times New Roman" panose="02020603050405020304" pitchFamily="18" charset="0"/>
                          <a:ea typeface="Malgun Gothic" panose="020B0503020000020004" pitchFamily="34" charset="-127"/>
                          <a:cs typeface="Arial" panose="020B0604020202020204" pitchFamily="34" charset="0"/>
                        </a:rPr>
                        <a:t>3</a:t>
                      </a:r>
                      <a:endParaRPr lang="ja-JP" sz="1100">
                        <a:effectLst/>
                        <a:latin typeface="Times New Roman" panose="02020603050405020304" pitchFamily="18" charset="0"/>
                        <a:ea typeface="Malgun Gothic" panose="020B0503020000020004" pitchFamily="34" charset="-127"/>
                        <a:cs typeface="Arial" panose="020B0604020202020204" pitchFamily="34" charset="0"/>
                      </a:endParaRPr>
                    </a:p>
                  </a:txBody>
                  <a:tcPr marL="76200" marR="76200" marT="76200" marB="38100">
                    <a:lnL>
                      <a:noFill/>
                    </a:lnL>
                    <a:lnR>
                      <a:noFill/>
                    </a:lnR>
                    <a:lnT w="19050" cap="flat" cmpd="sng" algn="ctr">
                      <a:solidFill>
                        <a:srgbClr val="000000"/>
                      </a:solidFill>
                      <a:prstDash val="solid"/>
                      <a:round/>
                      <a:headEnd type="none" w="med" len="med"/>
                      <a:tailEnd type="none" w="med" len="med"/>
                    </a:lnT>
                    <a:lnB>
                      <a:noFill/>
                    </a:lnB>
                    <a:noFill/>
                  </a:tcPr>
                </a:tc>
                <a:tc>
                  <a:txBody>
                    <a:bodyPr/>
                    <a:lstStyle/>
                    <a:p>
                      <a:pPr>
                        <a:lnSpc>
                          <a:spcPct val="107000"/>
                        </a:lnSpc>
                        <a:spcAft>
                          <a:spcPts val="600"/>
                        </a:spcAft>
                        <a:buNone/>
                      </a:pPr>
                      <a:r>
                        <a:rPr lang="en-US" sz="1100">
                          <a:effectLst/>
                          <a:latin typeface="Times New Roman" panose="02020603050405020304" pitchFamily="18" charset="0"/>
                          <a:ea typeface="Malgun Gothic" panose="020B0503020000020004" pitchFamily="34" charset="-127"/>
                          <a:cs typeface="Arial" panose="020B0604020202020204" pitchFamily="34" charset="0"/>
                        </a:rPr>
                        <a:t>1</a:t>
                      </a:r>
                      <a:endParaRPr lang="ja-JP" sz="1100">
                        <a:effectLst/>
                        <a:latin typeface="Times New Roman" panose="02020603050405020304" pitchFamily="18" charset="0"/>
                        <a:ea typeface="Malgun Gothic" panose="020B0503020000020004" pitchFamily="34" charset="-127"/>
                        <a:cs typeface="Arial" panose="020B0604020202020204" pitchFamily="34" charset="0"/>
                      </a:endParaRPr>
                    </a:p>
                  </a:txBody>
                  <a:tcPr marL="76200" marR="76200" marT="76200" marB="38100">
                    <a:lnL>
                      <a:noFill/>
                    </a:lnL>
                    <a:lnR>
                      <a:noFill/>
                    </a:lnR>
                    <a:lnT w="19050" cap="flat" cmpd="sng" algn="ctr">
                      <a:solidFill>
                        <a:srgbClr val="000000"/>
                      </a:solidFill>
                      <a:prstDash val="solid"/>
                      <a:round/>
                      <a:headEnd type="none" w="med" len="med"/>
                      <a:tailEnd type="none" w="med" len="med"/>
                    </a:lnT>
                    <a:lnB>
                      <a:noFill/>
                    </a:lnB>
                    <a:noFill/>
                  </a:tcPr>
                </a:tc>
                <a:tc>
                  <a:txBody>
                    <a:bodyPr/>
                    <a:lstStyle/>
                    <a:p>
                      <a:pPr>
                        <a:lnSpc>
                          <a:spcPct val="107000"/>
                        </a:lnSpc>
                        <a:spcAft>
                          <a:spcPts val="600"/>
                        </a:spcAft>
                        <a:buNone/>
                      </a:pPr>
                      <a:endParaRPr lang="ja-JP" sz="1100">
                        <a:effectLst/>
                        <a:latin typeface="Times New Roman" panose="02020603050405020304" pitchFamily="18" charset="0"/>
                        <a:ea typeface="Malgun Gothic" panose="020B0503020000020004" pitchFamily="34" charset="-127"/>
                        <a:cs typeface="Arial" panose="020B0604020202020204" pitchFamily="34" charset="0"/>
                      </a:endParaRPr>
                    </a:p>
                  </a:txBody>
                  <a:tcPr marL="76200" marR="76200" marT="76200" marB="38100">
                    <a:lnL>
                      <a:noFill/>
                    </a:lnL>
                    <a:lnR>
                      <a:noFill/>
                    </a:lnR>
                    <a:lnT w="19050" cap="flat" cmpd="sng" algn="ctr">
                      <a:solidFill>
                        <a:srgbClr val="000000"/>
                      </a:solidFill>
                      <a:prstDash val="solid"/>
                      <a:round/>
                      <a:headEnd type="none" w="med" len="med"/>
                      <a:tailEnd type="none" w="med" len="med"/>
                    </a:lnT>
                    <a:lnB>
                      <a:noFill/>
                    </a:lnB>
                    <a:noFill/>
                  </a:tcPr>
                </a:tc>
                <a:tc>
                  <a:txBody>
                    <a:bodyPr/>
                    <a:lstStyle/>
                    <a:p>
                      <a:pPr>
                        <a:lnSpc>
                          <a:spcPct val="107000"/>
                        </a:lnSpc>
                        <a:spcAft>
                          <a:spcPts val="600"/>
                        </a:spcAft>
                        <a:buNone/>
                      </a:pPr>
                      <a:r>
                        <a:rPr lang="en-US" sz="1100">
                          <a:effectLst/>
                          <a:latin typeface="Times New Roman" panose="02020603050405020304" pitchFamily="18" charset="0"/>
                          <a:ea typeface="Malgun Gothic" panose="020B0503020000020004" pitchFamily="34" charset="-127"/>
                          <a:cs typeface="Arial" panose="020B0604020202020204" pitchFamily="34" charset="0"/>
                        </a:rPr>
                        <a:t>3</a:t>
                      </a:r>
                      <a:endParaRPr lang="ja-JP" sz="1100">
                        <a:effectLst/>
                        <a:latin typeface="Times New Roman" panose="02020603050405020304" pitchFamily="18" charset="0"/>
                        <a:ea typeface="Malgun Gothic" panose="020B0503020000020004" pitchFamily="34" charset="-127"/>
                        <a:cs typeface="Arial" panose="020B0604020202020204" pitchFamily="34" charset="0"/>
                      </a:endParaRPr>
                    </a:p>
                  </a:txBody>
                  <a:tcPr marL="76200" marR="76200" marT="101600" marB="63500" anchor="ctr">
                    <a:lnL>
                      <a:noFill/>
                    </a:lnL>
                    <a:lnR>
                      <a:noFill/>
                    </a:lnR>
                    <a:lnT w="1905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3324540815"/>
                  </a:ext>
                </a:extLst>
              </a:tr>
              <a:tr h="0">
                <a:tc gridSpan="6">
                  <a:txBody>
                    <a:bodyPr/>
                    <a:lstStyle/>
                    <a:p>
                      <a:pPr marL="342900" lvl="0" indent="-342900" algn="ctr">
                        <a:lnSpc>
                          <a:spcPct val="107000"/>
                        </a:lnSpc>
                        <a:spcAft>
                          <a:spcPts val="600"/>
                        </a:spcAft>
                        <a:buFont typeface="Arial" panose="020B0604020202020204" pitchFamily="34" charset="0"/>
                        <a:buChar char="*"/>
                      </a:pPr>
                      <a:r>
                        <a:rPr lang="en-US" sz="1100" b="1">
                          <a:effectLst/>
                          <a:latin typeface="Times New Roman" panose="02020603050405020304" pitchFamily="18" charset="0"/>
                          <a:ea typeface="Malgun Gothic" panose="020B0503020000020004" pitchFamily="34" charset="-127"/>
                          <a:cs typeface="Arial" panose="020B0604020202020204" pitchFamily="34" charset="0"/>
                        </a:rPr>
                        <a:t>SMD Capabilities field format</a:t>
                      </a:r>
                      <a:endParaRPr lang="ja-JP" sz="1100">
                        <a:effectLst/>
                        <a:latin typeface="Times New Roman" panose="02020603050405020304" pitchFamily="18" charset="0"/>
                        <a:ea typeface="Malgun Gothic" panose="020B0503020000020004" pitchFamily="34" charset="-127"/>
                        <a:cs typeface="Arial" panose="020B0604020202020204" pitchFamily="34" charset="0"/>
                      </a:endParaRPr>
                    </a:p>
                  </a:txBody>
                  <a:tcPr marL="76200" marR="76200" marT="76200" marB="38100">
                    <a:lnL>
                      <a:noFill/>
                    </a:lnL>
                    <a:lnR>
                      <a:noFill/>
                    </a:lnR>
                    <a:lnT>
                      <a:noFill/>
                    </a:lnT>
                    <a:lnB>
                      <a:noFill/>
                    </a:lnB>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914936219"/>
                  </a:ext>
                </a:extLst>
              </a:tr>
            </a:tbl>
          </a:graphicData>
        </a:graphic>
      </p:graphicFrame>
    </p:spTree>
    <p:extLst>
      <p:ext uri="{BB962C8B-B14F-4D97-AF65-F5344CB8AC3E}">
        <p14:creationId xmlns:p14="http://schemas.microsoft.com/office/powerpoint/2010/main" val="38410732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0507A96-660D-8A41-1663-497D1784614D}"/>
              </a:ext>
            </a:extLst>
          </p:cNvPr>
          <p:cNvSpPr>
            <a:spLocks noGrp="1"/>
          </p:cNvSpPr>
          <p:nvPr>
            <p:ph type="title"/>
          </p:nvPr>
        </p:nvSpPr>
        <p:spPr/>
        <p:txBody>
          <a:bodyPr/>
          <a:lstStyle/>
          <a:p>
            <a:r>
              <a:rPr lang="en-US" altLang="ja-JP"/>
              <a:t>Appendix</a:t>
            </a:r>
            <a:endParaRPr kumimoji="1" lang="ja-JP" altLang="en-US"/>
          </a:p>
        </p:txBody>
      </p:sp>
      <p:sp>
        <p:nvSpPr>
          <p:cNvPr id="4" name="スライド番号プレースホルダー 3">
            <a:extLst>
              <a:ext uri="{FF2B5EF4-FFF2-40B4-BE49-F238E27FC236}">
                <a16:creationId xmlns:a16="http://schemas.microsoft.com/office/drawing/2014/main" id="{7D09AE32-1CDA-7DF8-FC1B-106A1847A81B}"/>
              </a:ext>
            </a:extLst>
          </p:cNvPr>
          <p:cNvSpPr>
            <a:spLocks noGrp="1"/>
          </p:cNvSpPr>
          <p:nvPr>
            <p:ph type="sldNum" idx="12"/>
          </p:nvPr>
        </p:nvSpPr>
        <p:spPr/>
        <p:txBody>
          <a:bodyPr/>
          <a:lstStyle/>
          <a:p>
            <a:r>
              <a:rPr lang="en-GB"/>
              <a:t>Slide </a:t>
            </a:r>
            <a:fld id="{440F5867-744E-4AA6-B0ED-4C44D2DFBB7B}" type="slidenum">
              <a:rPr lang="en-GB" smtClean="0"/>
              <a:pPr/>
              <a:t>15</a:t>
            </a:fld>
            <a:endParaRPr lang="en-GB"/>
          </a:p>
        </p:txBody>
      </p:sp>
      <p:sp>
        <p:nvSpPr>
          <p:cNvPr id="5" name="フッター プレースホルダー 4">
            <a:extLst>
              <a:ext uri="{FF2B5EF4-FFF2-40B4-BE49-F238E27FC236}">
                <a16:creationId xmlns:a16="http://schemas.microsoft.com/office/drawing/2014/main" id="{669F63F9-75D2-1C91-96F5-BF2B9B82AA47}"/>
              </a:ext>
            </a:extLst>
          </p:cNvPr>
          <p:cNvSpPr>
            <a:spLocks noGrp="1"/>
          </p:cNvSpPr>
          <p:nvPr>
            <p:ph type="ftr" idx="14"/>
          </p:nvPr>
        </p:nvSpPr>
        <p:spPr/>
        <p:txBody>
          <a:bodyPr/>
          <a:lstStyle/>
          <a:p>
            <a:r>
              <a:rPr lang="it-IT"/>
              <a:t>Ryuichi Hirata(Sony Corporation), et. al.,</a:t>
            </a:r>
            <a:endParaRPr lang="en-GB"/>
          </a:p>
        </p:txBody>
      </p:sp>
      <p:sp>
        <p:nvSpPr>
          <p:cNvPr id="6" name="日付プレースホルダー 5">
            <a:extLst>
              <a:ext uri="{FF2B5EF4-FFF2-40B4-BE49-F238E27FC236}">
                <a16:creationId xmlns:a16="http://schemas.microsoft.com/office/drawing/2014/main" id="{71672C79-032C-1B31-E522-4D6B95D94CE6}"/>
              </a:ext>
            </a:extLst>
          </p:cNvPr>
          <p:cNvSpPr>
            <a:spLocks noGrp="1"/>
          </p:cNvSpPr>
          <p:nvPr>
            <p:ph type="dt" idx="15"/>
          </p:nvPr>
        </p:nvSpPr>
        <p:spPr/>
        <p:txBody>
          <a:bodyPr/>
          <a:lstStyle/>
          <a:p>
            <a:r>
              <a:rPr lang="en-US" altLang="ja-JP" dirty="0"/>
              <a:t>September 2025</a:t>
            </a:r>
            <a:endParaRPr lang="en-GB" altLang="ja-JP" dirty="0"/>
          </a:p>
        </p:txBody>
      </p:sp>
      <p:graphicFrame>
        <p:nvGraphicFramePr>
          <p:cNvPr id="11" name="表 10">
            <a:extLst>
              <a:ext uri="{FF2B5EF4-FFF2-40B4-BE49-F238E27FC236}">
                <a16:creationId xmlns:a16="http://schemas.microsoft.com/office/drawing/2014/main" id="{3558DA1B-0631-60A2-01EE-0EECFF8D5727}"/>
              </a:ext>
            </a:extLst>
          </p:cNvPr>
          <p:cNvGraphicFramePr>
            <a:graphicFrameLocks noGrp="1"/>
          </p:cNvGraphicFramePr>
          <p:nvPr>
            <p:extLst>
              <p:ext uri="{D42A27DB-BD31-4B8C-83A1-F6EECF244321}">
                <p14:modId xmlns:p14="http://schemas.microsoft.com/office/powerpoint/2010/main" val="2743637805"/>
              </p:ext>
            </p:extLst>
          </p:nvPr>
        </p:nvGraphicFramePr>
        <p:xfrm>
          <a:off x="833122" y="2401569"/>
          <a:ext cx="6691627" cy="521335"/>
        </p:xfrm>
        <a:graphic>
          <a:graphicData uri="http://schemas.openxmlformats.org/drawingml/2006/table">
            <a:tbl>
              <a:tblPr firstRow="1" firstCol="1" lastRow="1" lastCol="1" bandRow="1" bandCol="1"/>
              <a:tblGrid>
                <a:gridCol w="608330">
                  <a:extLst>
                    <a:ext uri="{9D8B030D-6E8A-4147-A177-3AD203B41FA5}">
                      <a16:colId xmlns:a16="http://schemas.microsoft.com/office/drawing/2014/main" val="2517767543"/>
                    </a:ext>
                  </a:extLst>
                </a:gridCol>
                <a:gridCol w="684296">
                  <a:extLst>
                    <a:ext uri="{9D8B030D-6E8A-4147-A177-3AD203B41FA5}">
                      <a16:colId xmlns:a16="http://schemas.microsoft.com/office/drawing/2014/main" val="1386923450"/>
                    </a:ext>
                  </a:extLst>
                </a:gridCol>
                <a:gridCol w="660370">
                  <a:extLst>
                    <a:ext uri="{9D8B030D-6E8A-4147-A177-3AD203B41FA5}">
                      <a16:colId xmlns:a16="http://schemas.microsoft.com/office/drawing/2014/main" val="3147520647"/>
                    </a:ext>
                  </a:extLst>
                </a:gridCol>
                <a:gridCol w="651397">
                  <a:extLst>
                    <a:ext uri="{9D8B030D-6E8A-4147-A177-3AD203B41FA5}">
                      <a16:colId xmlns:a16="http://schemas.microsoft.com/office/drawing/2014/main" val="3737489093"/>
                    </a:ext>
                  </a:extLst>
                </a:gridCol>
                <a:gridCol w="498866">
                  <a:extLst>
                    <a:ext uri="{9D8B030D-6E8A-4147-A177-3AD203B41FA5}">
                      <a16:colId xmlns:a16="http://schemas.microsoft.com/office/drawing/2014/main" val="2516382297"/>
                    </a:ext>
                  </a:extLst>
                </a:gridCol>
                <a:gridCol w="829650">
                  <a:extLst>
                    <a:ext uri="{9D8B030D-6E8A-4147-A177-3AD203B41FA5}">
                      <a16:colId xmlns:a16="http://schemas.microsoft.com/office/drawing/2014/main" val="3302224142"/>
                    </a:ext>
                  </a:extLst>
                </a:gridCol>
                <a:gridCol w="899634">
                  <a:extLst>
                    <a:ext uri="{9D8B030D-6E8A-4147-A177-3AD203B41FA5}">
                      <a16:colId xmlns:a16="http://schemas.microsoft.com/office/drawing/2014/main" val="528715143"/>
                    </a:ext>
                  </a:extLst>
                </a:gridCol>
                <a:gridCol w="929542">
                  <a:extLst>
                    <a:ext uri="{9D8B030D-6E8A-4147-A177-3AD203B41FA5}">
                      <a16:colId xmlns:a16="http://schemas.microsoft.com/office/drawing/2014/main" val="1067650163"/>
                    </a:ext>
                  </a:extLst>
                </a:gridCol>
                <a:gridCol w="929542">
                  <a:extLst>
                    <a:ext uri="{9D8B030D-6E8A-4147-A177-3AD203B41FA5}">
                      <a16:colId xmlns:a16="http://schemas.microsoft.com/office/drawing/2014/main" val="4133599001"/>
                    </a:ext>
                  </a:extLst>
                </a:gridCol>
              </a:tblGrid>
              <a:tr h="365760">
                <a:tc>
                  <a:txBody>
                    <a:bodyPr/>
                    <a:lstStyle/>
                    <a:p>
                      <a:pPr algn="ctr">
                        <a:lnSpc>
                          <a:spcPct val="107000"/>
                        </a:lnSpc>
                        <a:spcAft>
                          <a:spcPts val="600"/>
                        </a:spcAft>
                        <a:buNone/>
                      </a:pPr>
                      <a:r>
                        <a:rPr lang="en-GB" sz="1000">
                          <a:effectLst/>
                          <a:latin typeface="+mn-lt"/>
                          <a:ea typeface="Malgun Gothic" panose="020B0503020000020004" pitchFamily="34" charset="-127"/>
                          <a:cs typeface="Arial" panose="020B0604020202020204" pitchFamily="34" charset="0"/>
                        </a:rPr>
                        <a:t> </a:t>
                      </a:r>
                      <a:endParaRPr lang="ja-JP" sz="1100">
                        <a:effectLst/>
                        <a:latin typeface="+mn-lt"/>
                        <a:ea typeface="Malgun Gothic" panose="020B0503020000020004" pitchFamily="34" charset="-127"/>
                        <a:cs typeface="Arial" panose="020B0604020202020204" pitchFamily="34" charset="0"/>
                      </a:endParaRPr>
                    </a:p>
                  </a:txBody>
                  <a:tcPr marL="0" marR="0" marT="0" marB="0">
                    <a:lnL>
                      <a:noFill/>
                    </a:lnL>
                    <a:lnR w="19050" cap="flat" cmpd="sng" algn="ctr">
                      <a:solidFill>
                        <a:srgbClr val="000000"/>
                      </a:solidFill>
                      <a:prstDash val="solid"/>
                      <a:round/>
                      <a:headEnd type="none" w="med" len="med"/>
                      <a:tailEnd type="none" w="med" len="med"/>
                    </a:lnR>
                    <a:lnT>
                      <a:noFill/>
                    </a:lnT>
                    <a:lnB>
                      <a:noFill/>
                    </a:lnB>
                    <a:noFill/>
                  </a:tcPr>
                </a:tc>
                <a:tc>
                  <a:txBody>
                    <a:bodyPr/>
                    <a:lstStyle/>
                    <a:p>
                      <a:pPr algn="ctr">
                        <a:lnSpc>
                          <a:spcPct val="107000"/>
                        </a:lnSpc>
                        <a:spcAft>
                          <a:spcPts val="600"/>
                        </a:spcAft>
                        <a:buNone/>
                      </a:pPr>
                      <a:r>
                        <a:rPr lang="en-GB" sz="1000">
                          <a:effectLst/>
                          <a:latin typeface="+mn-lt"/>
                          <a:ea typeface="Malgun Gothic" panose="020B0503020000020004" pitchFamily="34" charset="-127"/>
                          <a:cs typeface="Arial" panose="020B0604020202020204" pitchFamily="34" charset="0"/>
                        </a:rPr>
                        <a:t>Status Code</a:t>
                      </a:r>
                      <a:endParaRPr lang="ja-JP" sz="1100">
                        <a:effectLst/>
                        <a:latin typeface="+mn-lt"/>
                        <a:ea typeface="Malgun Gothic" panose="020B0503020000020004" pitchFamily="34" charset="-127"/>
                        <a:cs typeface="Arial" panose="020B0604020202020204" pitchFamily="34" charset="0"/>
                      </a:endParaRPr>
                    </a:p>
                  </a:txBody>
                  <a:tcPr marL="0" marR="0"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a:txBody>
                    <a:bodyPr/>
                    <a:lstStyle/>
                    <a:p>
                      <a:pPr algn="ctr">
                        <a:lnSpc>
                          <a:spcPct val="107000"/>
                        </a:lnSpc>
                        <a:spcAft>
                          <a:spcPts val="600"/>
                        </a:spcAft>
                        <a:buNone/>
                      </a:pPr>
                      <a:r>
                        <a:rPr lang="en-GB" sz="1000">
                          <a:effectLst/>
                          <a:latin typeface="+mn-lt"/>
                          <a:ea typeface="Malgun Gothic" panose="020B0503020000020004" pitchFamily="34" charset="-127"/>
                          <a:cs typeface="Arial" panose="020B0604020202020204" pitchFamily="34" charset="0"/>
                        </a:rPr>
                        <a:t>Reserved</a:t>
                      </a:r>
                      <a:endParaRPr lang="ja-JP" sz="1100">
                        <a:effectLst/>
                        <a:latin typeface="+mn-lt"/>
                        <a:ea typeface="Malgun Gothic" panose="020B0503020000020004" pitchFamily="34" charset="-127"/>
                        <a:cs typeface="Arial" panose="020B0604020202020204" pitchFamily="34" charset="0"/>
                      </a:endParaRPr>
                    </a:p>
                  </a:txBody>
                  <a:tcPr marL="0" marR="0"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a:txBody>
                    <a:bodyPr/>
                    <a:lstStyle/>
                    <a:p>
                      <a:pPr algn="ctr">
                        <a:lnSpc>
                          <a:spcPct val="107000"/>
                        </a:lnSpc>
                        <a:spcAft>
                          <a:spcPts val="600"/>
                        </a:spcAft>
                        <a:buNone/>
                      </a:pPr>
                      <a:r>
                        <a:rPr lang="en-GB" sz="1000">
                          <a:effectLst/>
                          <a:latin typeface="+mn-lt"/>
                          <a:ea typeface="Malgun Gothic" panose="020B0503020000020004" pitchFamily="34" charset="-127"/>
                          <a:cs typeface="Arial" panose="020B0604020202020204" pitchFamily="34" charset="0"/>
                        </a:rPr>
                        <a:t>Presence Bitmap</a:t>
                      </a:r>
                      <a:endParaRPr lang="ja-JP" sz="1100">
                        <a:effectLst/>
                        <a:latin typeface="+mn-lt"/>
                        <a:ea typeface="Malgun Gothic" panose="020B0503020000020004" pitchFamily="34" charset="-127"/>
                        <a:cs typeface="Arial" panose="020B0604020202020204" pitchFamily="34" charset="0"/>
                      </a:endParaRPr>
                    </a:p>
                  </a:txBody>
                  <a:tcPr marL="0" marR="0"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a:txBody>
                    <a:bodyPr/>
                    <a:lstStyle/>
                    <a:p>
                      <a:pPr algn="ctr">
                        <a:lnSpc>
                          <a:spcPct val="107000"/>
                        </a:lnSpc>
                        <a:spcAft>
                          <a:spcPts val="600"/>
                        </a:spcAft>
                        <a:buNone/>
                      </a:pPr>
                      <a:r>
                        <a:rPr lang="en-GB" sz="1000">
                          <a:effectLst/>
                          <a:latin typeface="+mn-lt"/>
                          <a:ea typeface="Malgun Gothic" panose="020B0503020000020004" pitchFamily="34" charset="-127"/>
                          <a:cs typeface="Arial" panose="020B0604020202020204" pitchFamily="34" charset="0"/>
                        </a:rPr>
                        <a:t>AID</a:t>
                      </a:r>
                      <a:endParaRPr lang="ja-JP" sz="1100">
                        <a:effectLst/>
                        <a:latin typeface="+mn-lt"/>
                        <a:ea typeface="Malgun Gothic" panose="020B0503020000020004" pitchFamily="34" charset="-127"/>
                        <a:cs typeface="Arial" panose="020B0604020202020204" pitchFamily="34" charset="0"/>
                      </a:endParaRPr>
                    </a:p>
                  </a:txBody>
                  <a:tcPr marL="0" marR="0"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a:txBody>
                    <a:bodyPr/>
                    <a:lstStyle/>
                    <a:p>
                      <a:pPr algn="ctr">
                        <a:lnSpc>
                          <a:spcPct val="107000"/>
                        </a:lnSpc>
                        <a:spcAft>
                          <a:spcPts val="600"/>
                        </a:spcAft>
                        <a:buNone/>
                      </a:pPr>
                      <a:r>
                        <a:rPr lang="en-GB" sz="1000">
                          <a:effectLst/>
                          <a:latin typeface="+mn-lt"/>
                          <a:ea typeface="Malgun Gothic" panose="020B0503020000020004" pitchFamily="34" charset="-127"/>
                          <a:cs typeface="Arial" panose="020B0604020202020204" pitchFamily="34" charset="0"/>
                        </a:rPr>
                        <a:t>DL BA Info</a:t>
                      </a:r>
                      <a:endParaRPr lang="ja-JP" sz="1100">
                        <a:effectLst/>
                        <a:latin typeface="+mn-lt"/>
                        <a:ea typeface="Malgun Gothic" panose="020B0503020000020004" pitchFamily="34" charset="-127"/>
                        <a:cs typeface="Arial" panose="020B0604020202020204" pitchFamily="34" charset="0"/>
                      </a:endParaRPr>
                    </a:p>
                  </a:txBody>
                  <a:tcPr marL="0" marR="0"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a:txBody>
                    <a:bodyPr/>
                    <a:lstStyle/>
                    <a:p>
                      <a:pPr algn="ctr">
                        <a:lnSpc>
                          <a:spcPct val="107000"/>
                        </a:lnSpc>
                        <a:spcAft>
                          <a:spcPts val="600"/>
                        </a:spcAft>
                        <a:buNone/>
                      </a:pPr>
                      <a:r>
                        <a:rPr lang="en-GB" sz="1000">
                          <a:effectLst/>
                          <a:latin typeface="+mn-lt"/>
                          <a:ea typeface="Malgun Gothic" panose="020B0503020000020004" pitchFamily="34" charset="-127"/>
                          <a:cs typeface="Arial" panose="020B0604020202020204" pitchFamily="34" charset="0"/>
                        </a:rPr>
                        <a:t>UL BA Info</a:t>
                      </a:r>
                      <a:endParaRPr lang="ja-JP" sz="1100">
                        <a:effectLst/>
                        <a:latin typeface="+mn-lt"/>
                        <a:ea typeface="Malgun Gothic" panose="020B0503020000020004" pitchFamily="34" charset="-127"/>
                        <a:cs typeface="Arial" panose="020B0604020202020204" pitchFamily="34" charset="0"/>
                      </a:endParaRPr>
                    </a:p>
                  </a:txBody>
                  <a:tcPr marL="0" marR="0"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a:txBody>
                    <a:bodyPr/>
                    <a:lstStyle/>
                    <a:p>
                      <a:pPr algn="ctr">
                        <a:lnSpc>
                          <a:spcPct val="107000"/>
                        </a:lnSpc>
                        <a:spcAft>
                          <a:spcPts val="600"/>
                        </a:spcAft>
                        <a:buNone/>
                      </a:pPr>
                      <a:r>
                        <a:rPr lang="en-GB" sz="1000">
                          <a:effectLst/>
                          <a:latin typeface="+mn-lt"/>
                          <a:ea typeface="Malgun Gothic" panose="020B0503020000020004" pitchFamily="34" charset="-127"/>
                          <a:cs typeface="Arial" panose="020B0604020202020204" pitchFamily="34" charset="0"/>
                        </a:rPr>
                        <a:t>SCS List</a:t>
                      </a:r>
                      <a:endParaRPr lang="ja-JP" sz="1100">
                        <a:effectLst/>
                        <a:latin typeface="+mn-lt"/>
                        <a:ea typeface="Malgun Gothic" panose="020B0503020000020004" pitchFamily="34" charset="-127"/>
                        <a:cs typeface="Arial" panose="020B0604020202020204" pitchFamily="34" charset="0"/>
                      </a:endParaRPr>
                    </a:p>
                  </a:txBody>
                  <a:tcPr marL="0" marR="0"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a:txBody>
                    <a:bodyPr/>
                    <a:lstStyle/>
                    <a:p>
                      <a:pPr algn="ctr">
                        <a:lnSpc>
                          <a:spcPct val="107000"/>
                        </a:lnSpc>
                        <a:spcAft>
                          <a:spcPts val="600"/>
                        </a:spcAft>
                        <a:buNone/>
                      </a:pPr>
                      <a:r>
                        <a:rPr lang="en-US" altLang="ja-JP" sz="1000" dirty="0">
                          <a:solidFill>
                            <a:srgbClr val="FF0000"/>
                          </a:solidFill>
                          <a:effectLst/>
                          <a:latin typeface="+mn-lt"/>
                          <a:ea typeface="Malgun Gothic" panose="020B0503020000020004" pitchFamily="34" charset="-127"/>
                          <a:cs typeface="Arial" panose="020B0604020202020204" pitchFamily="34" charset="0"/>
                        </a:rPr>
                        <a:t>UL Draining Period Duration</a:t>
                      </a:r>
                      <a:endParaRPr lang="ja-JP" sz="1000" dirty="0">
                        <a:solidFill>
                          <a:srgbClr val="FF0000"/>
                        </a:solidFill>
                        <a:effectLst/>
                        <a:latin typeface="+mn-lt"/>
                        <a:ea typeface="Malgun Gothic" panose="020B0503020000020004" pitchFamily="34" charset="-127"/>
                        <a:cs typeface="Arial" panose="020B0604020202020204" pitchFamily="34" charset="0"/>
                      </a:endParaRPr>
                    </a:p>
                  </a:txBody>
                  <a:tcPr marL="0" marR="0"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830739038"/>
                  </a:ext>
                </a:extLst>
              </a:tr>
              <a:tr h="155575">
                <a:tc>
                  <a:txBody>
                    <a:bodyPr/>
                    <a:lstStyle/>
                    <a:p>
                      <a:pPr algn="ctr">
                        <a:lnSpc>
                          <a:spcPct val="107000"/>
                        </a:lnSpc>
                        <a:spcAft>
                          <a:spcPts val="600"/>
                        </a:spcAft>
                        <a:buNone/>
                      </a:pPr>
                      <a:r>
                        <a:rPr lang="en-GB" sz="1000">
                          <a:effectLst/>
                          <a:latin typeface="+mn-lt"/>
                          <a:ea typeface="Malgun Gothic" panose="020B0503020000020004" pitchFamily="34" charset="-127"/>
                          <a:cs typeface="Arial" panose="020B0604020202020204" pitchFamily="34" charset="0"/>
                        </a:rPr>
                        <a:t>Octets:</a:t>
                      </a:r>
                      <a:endParaRPr lang="ja-JP" sz="1100">
                        <a:effectLst/>
                        <a:latin typeface="+mn-lt"/>
                        <a:ea typeface="Malgun Gothic" panose="020B0503020000020004" pitchFamily="34" charset="-127"/>
                        <a:cs typeface="Arial" panose="020B0604020202020204" pitchFamily="34" charset="0"/>
                      </a:endParaRPr>
                    </a:p>
                  </a:txBody>
                  <a:tcPr marL="0" marR="0" marT="0" marB="0">
                    <a:lnL>
                      <a:noFill/>
                    </a:lnL>
                    <a:lnR>
                      <a:noFill/>
                    </a:lnR>
                    <a:lnT>
                      <a:noFill/>
                    </a:lnT>
                    <a:lnB>
                      <a:noFill/>
                    </a:lnB>
                    <a:noFill/>
                  </a:tcPr>
                </a:tc>
                <a:tc>
                  <a:txBody>
                    <a:bodyPr/>
                    <a:lstStyle/>
                    <a:p>
                      <a:pPr algn="ctr">
                        <a:lnSpc>
                          <a:spcPct val="107000"/>
                        </a:lnSpc>
                        <a:spcAft>
                          <a:spcPts val="600"/>
                        </a:spcAft>
                        <a:buNone/>
                      </a:pPr>
                      <a:r>
                        <a:rPr lang="en-GB" sz="1000">
                          <a:effectLst/>
                          <a:latin typeface="+mn-lt"/>
                          <a:ea typeface="Malgun Gothic" panose="020B0503020000020004" pitchFamily="34" charset="-127"/>
                          <a:cs typeface="Arial" panose="020B0604020202020204" pitchFamily="34" charset="0"/>
                        </a:rPr>
                        <a:t>2</a:t>
                      </a:r>
                      <a:endParaRPr lang="ja-JP" sz="1100">
                        <a:effectLst/>
                        <a:latin typeface="+mn-lt"/>
                        <a:ea typeface="Malgun Gothic" panose="020B0503020000020004" pitchFamily="34" charset="-127"/>
                        <a:cs typeface="Arial" panose="020B0604020202020204" pitchFamily="34" charset="0"/>
                      </a:endParaRPr>
                    </a:p>
                  </a:txBody>
                  <a:tcPr marL="0" marR="0" marT="0" marB="0">
                    <a:lnL>
                      <a:noFill/>
                    </a:lnL>
                    <a:lnR>
                      <a:noFill/>
                    </a:lnR>
                    <a:lnT w="19050" cap="flat" cmpd="sng" algn="ctr">
                      <a:solidFill>
                        <a:srgbClr val="000000"/>
                      </a:solidFill>
                      <a:prstDash val="solid"/>
                      <a:round/>
                      <a:headEnd type="none" w="med" len="med"/>
                      <a:tailEnd type="none" w="med" len="med"/>
                    </a:lnT>
                    <a:lnB>
                      <a:noFill/>
                    </a:lnB>
                    <a:noFill/>
                  </a:tcPr>
                </a:tc>
                <a:tc>
                  <a:txBody>
                    <a:bodyPr/>
                    <a:lstStyle/>
                    <a:p>
                      <a:pPr algn="ctr">
                        <a:lnSpc>
                          <a:spcPct val="107000"/>
                        </a:lnSpc>
                        <a:spcAft>
                          <a:spcPts val="600"/>
                        </a:spcAft>
                        <a:buNone/>
                      </a:pPr>
                      <a:r>
                        <a:rPr lang="en-GB" sz="1000">
                          <a:effectLst/>
                          <a:latin typeface="+mn-lt"/>
                          <a:ea typeface="Malgun Gothic" panose="020B0503020000020004" pitchFamily="34" charset="-127"/>
                          <a:cs typeface="Arial" panose="020B0604020202020204" pitchFamily="34" charset="0"/>
                        </a:rPr>
                        <a:t>1</a:t>
                      </a:r>
                      <a:endParaRPr lang="ja-JP" sz="1100">
                        <a:effectLst/>
                        <a:latin typeface="+mn-lt"/>
                        <a:ea typeface="Malgun Gothic" panose="020B0503020000020004" pitchFamily="34" charset="-127"/>
                        <a:cs typeface="Arial" panose="020B0604020202020204" pitchFamily="34" charset="0"/>
                      </a:endParaRPr>
                    </a:p>
                  </a:txBody>
                  <a:tcPr marL="0" marR="0" marT="0" marB="0">
                    <a:lnL>
                      <a:noFill/>
                    </a:lnL>
                    <a:lnR>
                      <a:noFill/>
                    </a:lnR>
                    <a:lnT w="19050" cap="flat" cmpd="sng" algn="ctr">
                      <a:solidFill>
                        <a:srgbClr val="000000"/>
                      </a:solidFill>
                      <a:prstDash val="solid"/>
                      <a:round/>
                      <a:headEnd type="none" w="med" len="med"/>
                      <a:tailEnd type="none" w="med" len="med"/>
                    </a:lnT>
                    <a:lnB>
                      <a:noFill/>
                    </a:lnB>
                    <a:noFill/>
                  </a:tcPr>
                </a:tc>
                <a:tc>
                  <a:txBody>
                    <a:bodyPr/>
                    <a:lstStyle/>
                    <a:p>
                      <a:pPr algn="ctr">
                        <a:lnSpc>
                          <a:spcPct val="107000"/>
                        </a:lnSpc>
                        <a:spcAft>
                          <a:spcPts val="600"/>
                        </a:spcAft>
                        <a:buNone/>
                      </a:pPr>
                      <a:r>
                        <a:rPr lang="en-GB" sz="1000">
                          <a:effectLst/>
                          <a:latin typeface="+mn-lt"/>
                          <a:ea typeface="Malgun Gothic" panose="020B0503020000020004" pitchFamily="34" charset="-127"/>
                          <a:cs typeface="Arial" panose="020B0604020202020204" pitchFamily="34" charset="0"/>
                        </a:rPr>
                        <a:t>1</a:t>
                      </a:r>
                      <a:endParaRPr lang="ja-JP" sz="1100">
                        <a:effectLst/>
                        <a:latin typeface="+mn-lt"/>
                        <a:ea typeface="Malgun Gothic" panose="020B0503020000020004" pitchFamily="34" charset="-127"/>
                        <a:cs typeface="Arial" panose="020B0604020202020204" pitchFamily="34" charset="0"/>
                      </a:endParaRPr>
                    </a:p>
                  </a:txBody>
                  <a:tcPr marL="0" marR="0" marT="0" marB="0">
                    <a:lnL>
                      <a:noFill/>
                    </a:lnL>
                    <a:lnR>
                      <a:noFill/>
                    </a:lnR>
                    <a:lnT w="19050" cap="flat" cmpd="sng" algn="ctr">
                      <a:solidFill>
                        <a:srgbClr val="000000"/>
                      </a:solidFill>
                      <a:prstDash val="solid"/>
                      <a:round/>
                      <a:headEnd type="none" w="med" len="med"/>
                      <a:tailEnd type="none" w="med" len="med"/>
                    </a:lnT>
                    <a:lnB>
                      <a:noFill/>
                    </a:lnB>
                    <a:noFill/>
                  </a:tcPr>
                </a:tc>
                <a:tc>
                  <a:txBody>
                    <a:bodyPr/>
                    <a:lstStyle/>
                    <a:p>
                      <a:pPr algn="ctr">
                        <a:lnSpc>
                          <a:spcPct val="107000"/>
                        </a:lnSpc>
                        <a:spcAft>
                          <a:spcPts val="600"/>
                        </a:spcAft>
                        <a:buNone/>
                      </a:pPr>
                      <a:r>
                        <a:rPr lang="en-GB" sz="1000">
                          <a:effectLst/>
                          <a:latin typeface="+mn-lt"/>
                          <a:ea typeface="Malgun Gothic" panose="020B0503020000020004" pitchFamily="34" charset="-127"/>
                          <a:cs typeface="Arial" panose="020B0604020202020204" pitchFamily="34" charset="0"/>
                        </a:rPr>
                        <a:t>0 or 2</a:t>
                      </a:r>
                      <a:endParaRPr lang="ja-JP" sz="1100">
                        <a:effectLst/>
                        <a:latin typeface="+mn-lt"/>
                        <a:ea typeface="Malgun Gothic" panose="020B0503020000020004" pitchFamily="34" charset="-127"/>
                        <a:cs typeface="Arial" panose="020B0604020202020204" pitchFamily="34" charset="0"/>
                      </a:endParaRPr>
                    </a:p>
                  </a:txBody>
                  <a:tcPr marL="0" marR="0" marT="0" marB="0">
                    <a:lnL>
                      <a:noFill/>
                    </a:lnL>
                    <a:lnR>
                      <a:noFill/>
                    </a:lnR>
                    <a:lnT w="19050" cap="flat" cmpd="sng" algn="ctr">
                      <a:solidFill>
                        <a:srgbClr val="000000"/>
                      </a:solidFill>
                      <a:prstDash val="solid"/>
                      <a:round/>
                      <a:headEnd type="none" w="med" len="med"/>
                      <a:tailEnd type="none" w="med" len="med"/>
                    </a:lnT>
                    <a:lnB>
                      <a:noFill/>
                    </a:lnB>
                    <a:noFill/>
                  </a:tcPr>
                </a:tc>
                <a:tc>
                  <a:txBody>
                    <a:bodyPr/>
                    <a:lstStyle/>
                    <a:p>
                      <a:pPr algn="ctr">
                        <a:lnSpc>
                          <a:spcPct val="107000"/>
                        </a:lnSpc>
                        <a:spcAft>
                          <a:spcPts val="600"/>
                        </a:spcAft>
                        <a:buNone/>
                      </a:pPr>
                      <a:r>
                        <a:rPr lang="en-GB" sz="1000">
                          <a:effectLst/>
                          <a:latin typeface="+mn-lt"/>
                          <a:ea typeface="Malgun Gothic" panose="020B0503020000020004" pitchFamily="34" charset="-127"/>
                          <a:cs typeface="Arial" panose="020B0604020202020204" pitchFamily="34" charset="0"/>
                        </a:rPr>
                        <a:t>variable</a:t>
                      </a:r>
                      <a:endParaRPr lang="ja-JP" sz="1100">
                        <a:effectLst/>
                        <a:latin typeface="+mn-lt"/>
                        <a:ea typeface="Malgun Gothic" panose="020B0503020000020004" pitchFamily="34" charset="-127"/>
                        <a:cs typeface="Arial" panose="020B0604020202020204" pitchFamily="34" charset="0"/>
                      </a:endParaRPr>
                    </a:p>
                  </a:txBody>
                  <a:tcPr marL="0" marR="0" marT="0" marB="0">
                    <a:lnL>
                      <a:noFill/>
                    </a:lnL>
                    <a:lnR>
                      <a:noFill/>
                    </a:lnR>
                    <a:lnT w="19050" cap="flat" cmpd="sng" algn="ctr">
                      <a:solidFill>
                        <a:srgbClr val="000000"/>
                      </a:solidFill>
                      <a:prstDash val="solid"/>
                      <a:round/>
                      <a:headEnd type="none" w="med" len="med"/>
                      <a:tailEnd type="none" w="med" len="med"/>
                    </a:lnT>
                    <a:lnB>
                      <a:noFill/>
                    </a:lnB>
                    <a:noFill/>
                  </a:tcPr>
                </a:tc>
                <a:tc>
                  <a:txBody>
                    <a:bodyPr/>
                    <a:lstStyle/>
                    <a:p>
                      <a:pPr algn="ctr">
                        <a:lnSpc>
                          <a:spcPct val="107000"/>
                        </a:lnSpc>
                        <a:spcAft>
                          <a:spcPts val="600"/>
                        </a:spcAft>
                        <a:buNone/>
                      </a:pPr>
                      <a:r>
                        <a:rPr lang="en-GB" sz="1000">
                          <a:effectLst/>
                          <a:latin typeface="+mn-lt"/>
                          <a:ea typeface="Malgun Gothic" panose="020B0503020000020004" pitchFamily="34" charset="-127"/>
                          <a:cs typeface="Arial" panose="020B0604020202020204" pitchFamily="34" charset="0"/>
                        </a:rPr>
                        <a:t>variable</a:t>
                      </a:r>
                      <a:endParaRPr lang="ja-JP" sz="1100">
                        <a:effectLst/>
                        <a:latin typeface="+mn-lt"/>
                        <a:ea typeface="Malgun Gothic" panose="020B0503020000020004" pitchFamily="34" charset="-127"/>
                        <a:cs typeface="Arial" panose="020B0604020202020204" pitchFamily="34" charset="0"/>
                      </a:endParaRPr>
                    </a:p>
                  </a:txBody>
                  <a:tcPr marL="0" marR="0" marT="0" marB="0">
                    <a:lnL>
                      <a:noFill/>
                    </a:lnL>
                    <a:lnR>
                      <a:noFill/>
                    </a:lnR>
                    <a:lnT w="19050" cap="flat" cmpd="sng" algn="ctr">
                      <a:solidFill>
                        <a:srgbClr val="000000"/>
                      </a:solidFill>
                      <a:prstDash val="solid"/>
                      <a:round/>
                      <a:headEnd type="none" w="med" len="med"/>
                      <a:tailEnd type="none" w="med" len="med"/>
                    </a:lnT>
                    <a:lnB>
                      <a:noFill/>
                    </a:lnB>
                    <a:noFill/>
                  </a:tcPr>
                </a:tc>
                <a:tc>
                  <a:txBody>
                    <a:bodyPr/>
                    <a:lstStyle/>
                    <a:p>
                      <a:pPr algn="ctr">
                        <a:lnSpc>
                          <a:spcPct val="107000"/>
                        </a:lnSpc>
                        <a:spcAft>
                          <a:spcPts val="600"/>
                        </a:spcAft>
                        <a:buNone/>
                      </a:pPr>
                      <a:r>
                        <a:rPr lang="en-GB" sz="1000">
                          <a:effectLst/>
                          <a:latin typeface="+mn-lt"/>
                          <a:ea typeface="Malgun Gothic" panose="020B0503020000020004" pitchFamily="34" charset="-127"/>
                          <a:cs typeface="Arial" panose="020B0604020202020204" pitchFamily="34" charset="0"/>
                        </a:rPr>
                        <a:t>variable</a:t>
                      </a:r>
                      <a:endParaRPr lang="ja-JP" sz="1100">
                        <a:effectLst/>
                        <a:latin typeface="+mn-lt"/>
                        <a:ea typeface="Malgun Gothic" panose="020B0503020000020004" pitchFamily="34" charset="-127"/>
                        <a:cs typeface="Arial" panose="020B0604020202020204" pitchFamily="34" charset="0"/>
                      </a:endParaRPr>
                    </a:p>
                  </a:txBody>
                  <a:tcPr marL="0" marR="0" marT="0" marB="0">
                    <a:lnL>
                      <a:noFill/>
                    </a:lnL>
                    <a:lnR>
                      <a:noFill/>
                    </a:lnR>
                    <a:lnT w="19050" cap="flat" cmpd="sng" algn="ctr">
                      <a:solidFill>
                        <a:srgbClr val="000000"/>
                      </a:solidFill>
                      <a:prstDash val="solid"/>
                      <a:round/>
                      <a:headEnd type="none" w="med" len="med"/>
                      <a:tailEnd type="none" w="med" len="med"/>
                    </a:lnT>
                    <a:lnB>
                      <a:noFill/>
                    </a:lnB>
                    <a:noFill/>
                  </a:tcPr>
                </a:tc>
                <a:tc>
                  <a:txBody>
                    <a:bodyPr/>
                    <a:lstStyle/>
                    <a:p>
                      <a:pPr algn="ctr">
                        <a:lnSpc>
                          <a:spcPct val="107000"/>
                        </a:lnSpc>
                        <a:spcAft>
                          <a:spcPts val="600"/>
                        </a:spcAft>
                        <a:buNone/>
                      </a:pPr>
                      <a:r>
                        <a:rPr lang="en-US" altLang="ja-JP" sz="1000" dirty="0">
                          <a:effectLst/>
                          <a:latin typeface="+mn-lt"/>
                          <a:ea typeface="Malgun Gothic" panose="020B0503020000020004" pitchFamily="34" charset="-127"/>
                          <a:cs typeface="Arial" panose="020B0604020202020204" pitchFamily="34" charset="0"/>
                        </a:rPr>
                        <a:t>0 or 2</a:t>
                      </a:r>
                      <a:endParaRPr lang="ja-JP" sz="1000" dirty="0">
                        <a:effectLst/>
                        <a:latin typeface="+mn-lt"/>
                        <a:ea typeface="Malgun Gothic" panose="020B0503020000020004" pitchFamily="34" charset="-127"/>
                        <a:cs typeface="Arial" panose="020B0604020202020204" pitchFamily="34" charset="0"/>
                      </a:endParaRPr>
                    </a:p>
                  </a:txBody>
                  <a:tcPr marL="0" marR="0" marT="0" marB="0">
                    <a:lnL>
                      <a:noFill/>
                    </a:lnL>
                    <a:lnR>
                      <a:noFill/>
                    </a:lnR>
                    <a:lnT w="1905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750132445"/>
                  </a:ext>
                </a:extLst>
              </a:tr>
            </a:tbl>
          </a:graphicData>
        </a:graphic>
      </p:graphicFrame>
      <p:sp>
        <p:nvSpPr>
          <p:cNvPr id="12" name="Rectangle 2">
            <a:extLst>
              <a:ext uri="{FF2B5EF4-FFF2-40B4-BE49-F238E27FC236}">
                <a16:creationId xmlns:a16="http://schemas.microsoft.com/office/drawing/2014/main" id="{A2B29ACB-14C9-1C45-9689-2249AC024844}"/>
              </a:ext>
            </a:extLst>
          </p:cNvPr>
          <p:cNvSpPr>
            <a:spLocks noChangeArrowheads="1"/>
          </p:cNvSpPr>
          <p:nvPr/>
        </p:nvSpPr>
        <p:spPr bwMode="auto">
          <a:xfrm>
            <a:off x="2268938" y="2939262"/>
            <a:ext cx="4152099"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ja-JP" sz="1100" b="1" i="0" u="none" strike="noStrike" cap="none" normalizeH="0" baseline="0">
                <a:ln>
                  <a:noFill/>
                </a:ln>
                <a:solidFill>
                  <a:schemeClr val="tx1"/>
                </a:solidFill>
                <a:effectLst/>
                <a:latin typeface="+mn-lt"/>
                <a:ea typeface="Batang" panose="02030600000101010101" pitchFamily="18" charset="-127"/>
                <a:cs typeface="Calibri" panose="020F0502020204030204" pitchFamily="34" charset="0"/>
              </a:rPr>
              <a:t>Figure 9-K7— </a:t>
            </a:r>
            <a:r>
              <a:rPr kumimoji="0" lang="en-US" altLang="ja-JP" sz="1100" b="1" i="0" u="none" strike="noStrike" cap="none" normalizeH="0" baseline="0">
                <a:ln>
                  <a:noFill/>
                </a:ln>
                <a:solidFill>
                  <a:srgbClr val="000000"/>
                </a:solidFill>
                <a:effectLst/>
                <a:latin typeface="+mn-lt"/>
                <a:ea typeface="Batang" panose="02030600000101010101" pitchFamily="18" charset="-127"/>
                <a:cs typeface="Calibri" panose="020F0502020204030204" pitchFamily="34" charset="0"/>
              </a:rPr>
              <a:t>ST Info field format</a:t>
            </a:r>
            <a:r>
              <a:rPr kumimoji="0" lang="en-US" altLang="ja-JP" sz="900" b="1" i="0" u="none" strike="noStrike" cap="none" normalizeH="0" baseline="0">
                <a:ln>
                  <a:noFill/>
                </a:ln>
                <a:solidFill>
                  <a:schemeClr val="tx1"/>
                </a:solidFill>
                <a:effectLst/>
                <a:latin typeface="+mn-lt"/>
                <a:ea typeface="Batang" panose="02030600000101010101" pitchFamily="18" charset="-127"/>
                <a:cs typeface="Arial" panose="020B0604020202020204" pitchFamily="34" charset="0"/>
              </a:rPr>
              <a:t> </a:t>
            </a:r>
            <a:r>
              <a:rPr kumimoji="0" lang="en-US" altLang="ja-JP" sz="1100" b="1" i="0" u="none" strike="noStrike" cap="none" normalizeH="0" baseline="0">
                <a:ln>
                  <a:noFill/>
                </a:ln>
                <a:solidFill>
                  <a:srgbClr val="000000"/>
                </a:solidFill>
                <a:effectLst/>
                <a:latin typeface="+mn-lt"/>
                <a:ea typeface="Batang" panose="02030600000101010101" pitchFamily="18" charset="-127"/>
                <a:cs typeface="Calibri" panose="020F0502020204030204" pitchFamily="34" charset="0"/>
              </a:rPr>
              <a:t>i</a:t>
            </a:r>
            <a:r>
              <a:rPr kumimoji="0" lang="en-US" altLang="ja-JP" sz="1100" b="1" i="0" u="none" strike="noStrike" cap="none" normalizeH="0" baseline="0" bmk="">
                <a:ln>
                  <a:noFill/>
                </a:ln>
                <a:solidFill>
                  <a:srgbClr val="000000"/>
                </a:solidFill>
                <a:effectLst/>
                <a:latin typeface="+mn-lt"/>
                <a:ea typeface="Batang" panose="02030600000101010101" pitchFamily="18" charset="-127"/>
                <a:cs typeface="Calibri" panose="020F0502020204030204" pitchFamily="34" charset="0"/>
              </a:rPr>
              <a:t>n an ST preparation response</a:t>
            </a:r>
            <a:endParaRPr kumimoji="0" lang="en-US" altLang="ja-JP" sz="1800" b="0" i="0" u="none" strike="noStrike" cap="none" normalizeH="0" baseline="0">
              <a:ln>
                <a:noFill/>
              </a:ln>
              <a:solidFill>
                <a:schemeClr val="tx1"/>
              </a:solidFill>
              <a:effectLst/>
              <a:latin typeface="+mn-lt"/>
            </a:endParaRPr>
          </a:p>
        </p:txBody>
      </p:sp>
      <p:graphicFrame>
        <p:nvGraphicFramePr>
          <p:cNvPr id="15" name="表 14">
            <a:extLst>
              <a:ext uri="{FF2B5EF4-FFF2-40B4-BE49-F238E27FC236}">
                <a16:creationId xmlns:a16="http://schemas.microsoft.com/office/drawing/2014/main" id="{E9CCDF3B-5614-57AE-8C4C-08AAA5BAC57E}"/>
              </a:ext>
            </a:extLst>
          </p:cNvPr>
          <p:cNvGraphicFramePr>
            <a:graphicFrameLocks noGrp="1"/>
          </p:cNvGraphicFramePr>
          <p:nvPr>
            <p:extLst>
              <p:ext uri="{D42A27DB-BD31-4B8C-83A1-F6EECF244321}">
                <p14:modId xmlns:p14="http://schemas.microsoft.com/office/powerpoint/2010/main" val="512304422"/>
              </p:ext>
            </p:extLst>
          </p:nvPr>
        </p:nvGraphicFramePr>
        <p:xfrm>
          <a:off x="1894680" y="3974862"/>
          <a:ext cx="4906167" cy="974027"/>
        </p:xfrm>
        <a:graphic>
          <a:graphicData uri="http://schemas.openxmlformats.org/drawingml/2006/table">
            <a:tbl>
              <a:tblPr firstRow="1" firstCol="1" lastRow="1" lastCol="1" bandRow="1" bandCol="1"/>
              <a:tblGrid>
                <a:gridCol w="442360">
                  <a:extLst>
                    <a:ext uri="{9D8B030D-6E8A-4147-A177-3AD203B41FA5}">
                      <a16:colId xmlns:a16="http://schemas.microsoft.com/office/drawing/2014/main" val="2439385614"/>
                    </a:ext>
                  </a:extLst>
                </a:gridCol>
                <a:gridCol w="723861">
                  <a:extLst>
                    <a:ext uri="{9D8B030D-6E8A-4147-A177-3AD203B41FA5}">
                      <a16:colId xmlns:a16="http://schemas.microsoft.com/office/drawing/2014/main" val="2460080209"/>
                    </a:ext>
                  </a:extLst>
                </a:gridCol>
                <a:gridCol w="764075">
                  <a:extLst>
                    <a:ext uri="{9D8B030D-6E8A-4147-A177-3AD203B41FA5}">
                      <a16:colId xmlns:a16="http://schemas.microsoft.com/office/drawing/2014/main" val="1646731788"/>
                    </a:ext>
                  </a:extLst>
                </a:gridCol>
                <a:gridCol w="764075">
                  <a:extLst>
                    <a:ext uri="{9D8B030D-6E8A-4147-A177-3AD203B41FA5}">
                      <a16:colId xmlns:a16="http://schemas.microsoft.com/office/drawing/2014/main" val="3267860706"/>
                    </a:ext>
                  </a:extLst>
                </a:gridCol>
                <a:gridCol w="764075">
                  <a:extLst>
                    <a:ext uri="{9D8B030D-6E8A-4147-A177-3AD203B41FA5}">
                      <a16:colId xmlns:a16="http://schemas.microsoft.com/office/drawing/2014/main" val="1549242731"/>
                    </a:ext>
                  </a:extLst>
                </a:gridCol>
                <a:gridCol w="764075">
                  <a:extLst>
                    <a:ext uri="{9D8B030D-6E8A-4147-A177-3AD203B41FA5}">
                      <a16:colId xmlns:a16="http://schemas.microsoft.com/office/drawing/2014/main" val="1172113318"/>
                    </a:ext>
                  </a:extLst>
                </a:gridCol>
                <a:gridCol w="683646">
                  <a:extLst>
                    <a:ext uri="{9D8B030D-6E8A-4147-A177-3AD203B41FA5}">
                      <a16:colId xmlns:a16="http://schemas.microsoft.com/office/drawing/2014/main" val="2710780379"/>
                    </a:ext>
                  </a:extLst>
                </a:gridCol>
              </a:tblGrid>
              <a:tr h="177165">
                <a:tc>
                  <a:txBody>
                    <a:bodyPr/>
                    <a:lstStyle/>
                    <a:p>
                      <a:pPr>
                        <a:lnSpc>
                          <a:spcPct val="107000"/>
                        </a:lnSpc>
                        <a:spcAft>
                          <a:spcPts val="600"/>
                        </a:spcAft>
                        <a:buNone/>
                      </a:pPr>
                      <a:r>
                        <a:rPr lang="en-GB" sz="1000">
                          <a:effectLst/>
                          <a:latin typeface="+mj-lt"/>
                          <a:ea typeface="Malgun Gothic" panose="020B0503020000020004" pitchFamily="34" charset="-127"/>
                          <a:cs typeface="Arial" panose="020B0604020202020204" pitchFamily="34" charset="0"/>
                        </a:rPr>
                        <a:t> </a:t>
                      </a:r>
                      <a:endParaRPr lang="ja-JP" sz="1100">
                        <a:effectLst/>
                        <a:latin typeface="+mj-lt"/>
                        <a:ea typeface="Malgun Gothic" panose="020B0503020000020004" pitchFamily="34" charset="-127"/>
                        <a:cs typeface="Arial" panose="020B0604020202020204" pitchFamily="34" charset="0"/>
                      </a:endParaRPr>
                    </a:p>
                  </a:txBody>
                  <a:tcPr marL="0" marR="0" marT="0" marB="0">
                    <a:lnL>
                      <a:noFill/>
                    </a:lnL>
                    <a:lnR>
                      <a:noFill/>
                    </a:lnR>
                    <a:lnT>
                      <a:noFill/>
                    </a:lnT>
                    <a:lnB>
                      <a:noFill/>
                    </a:lnB>
                    <a:noFill/>
                  </a:tcPr>
                </a:tc>
                <a:tc>
                  <a:txBody>
                    <a:bodyPr/>
                    <a:lstStyle/>
                    <a:p>
                      <a:pPr>
                        <a:lnSpc>
                          <a:spcPct val="107000"/>
                        </a:lnSpc>
                        <a:spcAft>
                          <a:spcPts val="600"/>
                        </a:spcAft>
                        <a:buNone/>
                      </a:pPr>
                      <a:r>
                        <a:rPr lang="en-GB" sz="1000">
                          <a:effectLst/>
                          <a:latin typeface="+mj-lt"/>
                          <a:ea typeface="Malgun Gothic" panose="020B0503020000020004" pitchFamily="34" charset="-127"/>
                          <a:cs typeface="Arial" panose="020B0604020202020204" pitchFamily="34" charset="0"/>
                        </a:rPr>
                        <a:t>B0</a:t>
                      </a:r>
                      <a:endParaRPr lang="ja-JP" sz="1100">
                        <a:effectLst/>
                        <a:latin typeface="+mj-lt"/>
                        <a:ea typeface="Malgun Gothic" panose="020B0503020000020004" pitchFamily="34" charset="-127"/>
                        <a:cs typeface="Arial" panose="020B0604020202020204" pitchFamily="34" charset="0"/>
                      </a:endParaRPr>
                    </a:p>
                  </a:txBody>
                  <a:tcPr marL="0" marR="0" marT="0" marB="0">
                    <a:lnL>
                      <a:noFill/>
                    </a:lnL>
                    <a:lnR>
                      <a:noFill/>
                    </a:lnR>
                    <a:lnT>
                      <a:noFill/>
                    </a:lnT>
                    <a:lnB w="19050" cap="flat" cmpd="sng" algn="ctr">
                      <a:solidFill>
                        <a:srgbClr val="000000"/>
                      </a:solidFill>
                      <a:prstDash val="solid"/>
                      <a:round/>
                      <a:headEnd type="none" w="med" len="med"/>
                      <a:tailEnd type="none" w="med" len="med"/>
                    </a:lnB>
                    <a:noFill/>
                  </a:tcPr>
                </a:tc>
                <a:tc>
                  <a:txBody>
                    <a:bodyPr/>
                    <a:lstStyle/>
                    <a:p>
                      <a:pPr>
                        <a:lnSpc>
                          <a:spcPct val="107000"/>
                        </a:lnSpc>
                        <a:spcAft>
                          <a:spcPts val="600"/>
                        </a:spcAft>
                        <a:buNone/>
                      </a:pPr>
                      <a:r>
                        <a:rPr lang="en-GB" sz="1000">
                          <a:effectLst/>
                          <a:latin typeface="+mj-lt"/>
                          <a:ea typeface="Malgun Gothic" panose="020B0503020000020004" pitchFamily="34" charset="-127"/>
                          <a:cs typeface="Arial" panose="020B0604020202020204" pitchFamily="34" charset="0"/>
                        </a:rPr>
                        <a:t>B1</a:t>
                      </a:r>
                      <a:endParaRPr lang="ja-JP" sz="1100">
                        <a:effectLst/>
                        <a:latin typeface="+mj-lt"/>
                        <a:ea typeface="Malgun Gothic" panose="020B0503020000020004" pitchFamily="34" charset="-127"/>
                        <a:cs typeface="Arial" panose="020B0604020202020204" pitchFamily="34" charset="0"/>
                      </a:endParaRPr>
                    </a:p>
                  </a:txBody>
                  <a:tcPr marL="0" marR="0" marT="0" marB="0">
                    <a:lnL>
                      <a:noFill/>
                    </a:lnL>
                    <a:lnR>
                      <a:noFill/>
                    </a:lnR>
                    <a:lnT>
                      <a:noFill/>
                    </a:lnT>
                    <a:lnB w="19050" cap="flat" cmpd="sng" algn="ctr">
                      <a:solidFill>
                        <a:srgbClr val="000000"/>
                      </a:solidFill>
                      <a:prstDash val="solid"/>
                      <a:round/>
                      <a:headEnd type="none" w="med" len="med"/>
                      <a:tailEnd type="none" w="med" len="med"/>
                    </a:lnB>
                    <a:noFill/>
                  </a:tcPr>
                </a:tc>
                <a:tc>
                  <a:txBody>
                    <a:bodyPr/>
                    <a:lstStyle/>
                    <a:p>
                      <a:pPr>
                        <a:lnSpc>
                          <a:spcPct val="107000"/>
                        </a:lnSpc>
                        <a:spcAft>
                          <a:spcPts val="600"/>
                        </a:spcAft>
                        <a:buNone/>
                      </a:pPr>
                      <a:r>
                        <a:rPr lang="en-GB" sz="1000">
                          <a:effectLst/>
                          <a:latin typeface="+mj-lt"/>
                          <a:ea typeface="Malgun Gothic" panose="020B0503020000020004" pitchFamily="34" charset="-127"/>
                          <a:cs typeface="Arial" panose="020B0604020202020204" pitchFamily="34" charset="0"/>
                        </a:rPr>
                        <a:t>B2</a:t>
                      </a:r>
                      <a:endParaRPr lang="ja-JP" sz="1100">
                        <a:effectLst/>
                        <a:latin typeface="+mj-lt"/>
                        <a:ea typeface="Malgun Gothic" panose="020B0503020000020004" pitchFamily="34" charset="-127"/>
                        <a:cs typeface="Arial" panose="020B0604020202020204" pitchFamily="34" charset="0"/>
                      </a:endParaRPr>
                    </a:p>
                  </a:txBody>
                  <a:tcPr marL="0" marR="0" marT="0" marB="0">
                    <a:lnL>
                      <a:noFill/>
                    </a:lnL>
                    <a:lnR>
                      <a:noFill/>
                    </a:lnR>
                    <a:lnT>
                      <a:noFill/>
                    </a:lnT>
                    <a:lnB w="19050" cap="flat" cmpd="sng" algn="ctr">
                      <a:solidFill>
                        <a:srgbClr val="000000"/>
                      </a:solidFill>
                      <a:prstDash val="solid"/>
                      <a:round/>
                      <a:headEnd type="none" w="med" len="med"/>
                      <a:tailEnd type="none" w="med" len="med"/>
                    </a:lnB>
                    <a:noFill/>
                  </a:tcPr>
                </a:tc>
                <a:tc>
                  <a:txBody>
                    <a:bodyPr/>
                    <a:lstStyle/>
                    <a:p>
                      <a:pPr>
                        <a:lnSpc>
                          <a:spcPct val="107000"/>
                        </a:lnSpc>
                        <a:spcAft>
                          <a:spcPts val="600"/>
                        </a:spcAft>
                        <a:buNone/>
                      </a:pPr>
                      <a:r>
                        <a:rPr lang="en-GB" sz="1000">
                          <a:effectLst/>
                          <a:latin typeface="+mj-lt"/>
                          <a:ea typeface="Malgun Gothic" panose="020B0503020000020004" pitchFamily="34" charset="-127"/>
                          <a:cs typeface="Arial" panose="020B0604020202020204" pitchFamily="34" charset="0"/>
                        </a:rPr>
                        <a:t>B3</a:t>
                      </a:r>
                      <a:endParaRPr lang="ja-JP" sz="1100">
                        <a:effectLst/>
                        <a:latin typeface="+mj-lt"/>
                        <a:ea typeface="Malgun Gothic" panose="020B0503020000020004" pitchFamily="34" charset="-127"/>
                        <a:cs typeface="Arial" panose="020B0604020202020204" pitchFamily="34" charset="0"/>
                      </a:endParaRPr>
                    </a:p>
                  </a:txBody>
                  <a:tcPr marL="0" marR="0" marT="0" marB="0">
                    <a:lnL>
                      <a:noFill/>
                    </a:lnL>
                    <a:lnR>
                      <a:noFill/>
                    </a:lnR>
                    <a:lnT>
                      <a:noFill/>
                    </a:lnT>
                    <a:lnB w="19050" cap="flat" cmpd="sng" algn="ctr">
                      <a:solidFill>
                        <a:srgbClr val="000000"/>
                      </a:solidFill>
                      <a:prstDash val="solid"/>
                      <a:round/>
                      <a:headEnd type="none" w="med" len="med"/>
                      <a:tailEnd type="none" w="med" len="med"/>
                    </a:lnB>
                    <a:noFill/>
                  </a:tcPr>
                </a:tc>
                <a:tc>
                  <a:txBody>
                    <a:bodyPr/>
                    <a:lstStyle/>
                    <a:p>
                      <a:pPr>
                        <a:lnSpc>
                          <a:spcPct val="107000"/>
                        </a:lnSpc>
                        <a:spcAft>
                          <a:spcPts val="600"/>
                        </a:spcAft>
                        <a:buNone/>
                      </a:pPr>
                      <a:r>
                        <a:rPr lang="en-US" altLang="ja-JP" sz="1000">
                          <a:effectLst/>
                          <a:latin typeface="+mj-lt"/>
                          <a:ea typeface="Malgun Gothic" panose="020B0503020000020004" pitchFamily="34" charset="-127"/>
                          <a:cs typeface="Arial" panose="020B0604020202020204" pitchFamily="34" charset="0"/>
                        </a:rPr>
                        <a:t>B4</a:t>
                      </a:r>
                      <a:endParaRPr lang="ja-JP" sz="1100">
                        <a:effectLst/>
                        <a:latin typeface="+mj-lt"/>
                        <a:ea typeface="Malgun Gothic" panose="020B0503020000020004" pitchFamily="34" charset="-127"/>
                        <a:cs typeface="Arial" panose="020B0604020202020204" pitchFamily="34" charset="0"/>
                      </a:endParaRPr>
                    </a:p>
                  </a:txBody>
                  <a:tcPr marL="0" marR="0" marT="0" marB="0">
                    <a:lnL>
                      <a:noFill/>
                    </a:lnL>
                    <a:lnR>
                      <a:noFill/>
                    </a:lnR>
                    <a:lnT>
                      <a:noFill/>
                    </a:lnT>
                    <a:lnB w="19050" cap="flat" cmpd="sng" algn="ctr">
                      <a:solidFill>
                        <a:srgbClr val="000000"/>
                      </a:solidFill>
                      <a:prstDash val="solid"/>
                      <a:round/>
                      <a:headEnd type="none" w="med" len="med"/>
                      <a:tailEnd type="none" w="med" len="med"/>
                    </a:lnB>
                    <a:noFill/>
                  </a:tcPr>
                </a:tc>
                <a:tc>
                  <a:txBody>
                    <a:bodyPr/>
                    <a:lstStyle/>
                    <a:p>
                      <a:pPr>
                        <a:lnSpc>
                          <a:spcPct val="107000"/>
                        </a:lnSpc>
                        <a:spcAft>
                          <a:spcPts val="600"/>
                        </a:spcAft>
                        <a:buNone/>
                      </a:pPr>
                      <a:r>
                        <a:rPr lang="en-GB" sz="1000">
                          <a:effectLst/>
                          <a:latin typeface="+mj-lt"/>
                          <a:ea typeface="Malgun Gothic" panose="020B0503020000020004" pitchFamily="34" charset="-127"/>
                          <a:cs typeface="Arial" panose="020B0604020202020204" pitchFamily="34" charset="0"/>
                        </a:rPr>
                        <a:t>B5    B7</a:t>
                      </a:r>
                      <a:endParaRPr lang="ja-JP" sz="1100">
                        <a:effectLst/>
                        <a:latin typeface="+mj-lt"/>
                        <a:ea typeface="Malgun Gothic" panose="020B0503020000020004" pitchFamily="34" charset="-127"/>
                        <a:cs typeface="Arial" panose="020B0604020202020204" pitchFamily="34" charset="0"/>
                      </a:endParaRPr>
                    </a:p>
                  </a:txBody>
                  <a:tcPr marL="0" marR="0" marT="0" marB="0">
                    <a:lnL>
                      <a:noFill/>
                    </a:lnL>
                    <a:lnR>
                      <a:noFill/>
                    </a:lnR>
                    <a:lnT>
                      <a:noFill/>
                    </a:lnT>
                    <a:lnB w="190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294165248"/>
                  </a:ext>
                </a:extLst>
              </a:tr>
              <a:tr h="365760">
                <a:tc>
                  <a:txBody>
                    <a:bodyPr/>
                    <a:lstStyle/>
                    <a:p>
                      <a:pPr algn="ctr">
                        <a:lnSpc>
                          <a:spcPct val="107000"/>
                        </a:lnSpc>
                        <a:spcAft>
                          <a:spcPts val="600"/>
                        </a:spcAft>
                        <a:buNone/>
                      </a:pPr>
                      <a:r>
                        <a:rPr lang="en-GB" sz="1000">
                          <a:effectLst/>
                          <a:latin typeface="+mj-lt"/>
                          <a:ea typeface="Malgun Gothic" panose="020B0503020000020004" pitchFamily="34" charset="-127"/>
                          <a:cs typeface="Arial" panose="020B0604020202020204" pitchFamily="34" charset="0"/>
                        </a:rPr>
                        <a:t> </a:t>
                      </a:r>
                      <a:endParaRPr lang="ja-JP" sz="1100">
                        <a:effectLst/>
                        <a:latin typeface="+mj-lt"/>
                        <a:ea typeface="Malgun Gothic" panose="020B0503020000020004" pitchFamily="34" charset="-127"/>
                        <a:cs typeface="Arial" panose="020B0604020202020204" pitchFamily="34" charset="0"/>
                      </a:endParaRPr>
                    </a:p>
                  </a:txBody>
                  <a:tcPr marL="0" marR="0" marT="0" marB="0">
                    <a:lnL>
                      <a:noFill/>
                    </a:lnL>
                    <a:lnR w="19050" cap="flat" cmpd="sng" algn="ctr">
                      <a:solidFill>
                        <a:srgbClr val="000000"/>
                      </a:solidFill>
                      <a:prstDash val="solid"/>
                      <a:round/>
                      <a:headEnd type="none" w="med" len="med"/>
                      <a:tailEnd type="none" w="med" len="med"/>
                    </a:lnR>
                    <a:lnT>
                      <a:noFill/>
                    </a:lnT>
                    <a:lnB>
                      <a:noFill/>
                    </a:lnB>
                    <a:noFill/>
                  </a:tcPr>
                </a:tc>
                <a:tc>
                  <a:txBody>
                    <a:bodyPr/>
                    <a:lstStyle/>
                    <a:p>
                      <a:pPr algn="ctr">
                        <a:lnSpc>
                          <a:spcPct val="107000"/>
                        </a:lnSpc>
                        <a:spcAft>
                          <a:spcPts val="600"/>
                        </a:spcAft>
                        <a:buNone/>
                      </a:pPr>
                      <a:r>
                        <a:rPr lang="en-GB" sz="1000">
                          <a:effectLst/>
                          <a:latin typeface="+mj-lt"/>
                          <a:ea typeface="Malgun Gothic" panose="020B0503020000020004" pitchFamily="34" charset="-127"/>
                          <a:cs typeface="Arial" panose="020B0604020202020204" pitchFamily="34" charset="0"/>
                        </a:rPr>
                        <a:t>AID Present</a:t>
                      </a:r>
                      <a:endParaRPr lang="ja-JP" sz="1100">
                        <a:effectLst/>
                        <a:latin typeface="+mj-lt"/>
                        <a:ea typeface="Malgun Gothic" panose="020B0503020000020004" pitchFamily="34" charset="-127"/>
                        <a:cs typeface="Arial" panose="020B0604020202020204" pitchFamily="34" charset="0"/>
                      </a:endParaRPr>
                    </a:p>
                  </a:txBody>
                  <a:tcPr marL="0" marR="0"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a:txBody>
                    <a:bodyPr/>
                    <a:lstStyle/>
                    <a:p>
                      <a:pPr algn="ctr">
                        <a:lnSpc>
                          <a:spcPct val="107000"/>
                        </a:lnSpc>
                        <a:spcAft>
                          <a:spcPts val="600"/>
                        </a:spcAft>
                        <a:buNone/>
                      </a:pPr>
                      <a:r>
                        <a:rPr lang="en-GB" sz="1000">
                          <a:effectLst/>
                          <a:latin typeface="+mj-lt"/>
                          <a:ea typeface="Malgun Gothic" panose="020B0503020000020004" pitchFamily="34" charset="-127"/>
                          <a:cs typeface="Arial" panose="020B0604020202020204" pitchFamily="34" charset="0"/>
                        </a:rPr>
                        <a:t>DL BA Info</a:t>
                      </a:r>
                      <a:endParaRPr lang="ja-JP" sz="1100">
                        <a:effectLst/>
                        <a:latin typeface="+mj-lt"/>
                        <a:ea typeface="Malgun Gothic" panose="020B0503020000020004" pitchFamily="34" charset="-127"/>
                        <a:cs typeface="Arial" panose="020B0604020202020204" pitchFamily="34" charset="0"/>
                      </a:endParaRPr>
                    </a:p>
                    <a:p>
                      <a:pPr algn="ctr">
                        <a:lnSpc>
                          <a:spcPct val="107000"/>
                        </a:lnSpc>
                        <a:spcAft>
                          <a:spcPts val="600"/>
                        </a:spcAft>
                        <a:buNone/>
                      </a:pPr>
                      <a:r>
                        <a:rPr lang="en-GB" sz="1000">
                          <a:effectLst/>
                          <a:latin typeface="+mj-lt"/>
                          <a:ea typeface="Malgun Gothic" panose="020B0503020000020004" pitchFamily="34" charset="-127"/>
                          <a:cs typeface="Arial" panose="020B0604020202020204" pitchFamily="34" charset="0"/>
                        </a:rPr>
                        <a:t>Present</a:t>
                      </a:r>
                      <a:endParaRPr lang="ja-JP" sz="1100">
                        <a:effectLst/>
                        <a:latin typeface="+mj-lt"/>
                        <a:ea typeface="Malgun Gothic" panose="020B0503020000020004" pitchFamily="34" charset="-127"/>
                        <a:cs typeface="Arial" panose="020B0604020202020204" pitchFamily="34" charset="0"/>
                      </a:endParaRPr>
                    </a:p>
                  </a:txBody>
                  <a:tcPr marL="0" marR="0"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a:txBody>
                    <a:bodyPr/>
                    <a:lstStyle/>
                    <a:p>
                      <a:pPr algn="ctr">
                        <a:lnSpc>
                          <a:spcPct val="107000"/>
                        </a:lnSpc>
                        <a:spcAft>
                          <a:spcPts val="600"/>
                        </a:spcAft>
                        <a:buNone/>
                      </a:pPr>
                      <a:r>
                        <a:rPr lang="en-GB" sz="1000">
                          <a:effectLst/>
                          <a:latin typeface="+mj-lt"/>
                          <a:ea typeface="Malgun Gothic" panose="020B0503020000020004" pitchFamily="34" charset="-127"/>
                          <a:cs typeface="Arial" panose="020B0604020202020204" pitchFamily="34" charset="0"/>
                        </a:rPr>
                        <a:t>UL BA Info</a:t>
                      </a:r>
                      <a:endParaRPr lang="ja-JP" sz="1100">
                        <a:effectLst/>
                        <a:latin typeface="+mj-lt"/>
                        <a:ea typeface="Malgun Gothic" panose="020B0503020000020004" pitchFamily="34" charset="-127"/>
                        <a:cs typeface="Arial" panose="020B0604020202020204" pitchFamily="34" charset="0"/>
                      </a:endParaRPr>
                    </a:p>
                    <a:p>
                      <a:pPr algn="ctr">
                        <a:lnSpc>
                          <a:spcPct val="107000"/>
                        </a:lnSpc>
                        <a:spcAft>
                          <a:spcPts val="600"/>
                        </a:spcAft>
                        <a:buNone/>
                      </a:pPr>
                      <a:r>
                        <a:rPr lang="en-GB" sz="1000">
                          <a:effectLst/>
                          <a:latin typeface="+mj-lt"/>
                          <a:ea typeface="Malgun Gothic" panose="020B0503020000020004" pitchFamily="34" charset="-127"/>
                          <a:cs typeface="Arial" panose="020B0604020202020204" pitchFamily="34" charset="0"/>
                        </a:rPr>
                        <a:t>Present</a:t>
                      </a:r>
                      <a:endParaRPr lang="ja-JP" sz="1100">
                        <a:effectLst/>
                        <a:latin typeface="+mj-lt"/>
                        <a:ea typeface="Malgun Gothic" panose="020B0503020000020004" pitchFamily="34" charset="-127"/>
                        <a:cs typeface="Arial" panose="020B0604020202020204" pitchFamily="34" charset="0"/>
                      </a:endParaRPr>
                    </a:p>
                  </a:txBody>
                  <a:tcPr marL="0" marR="0"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a:txBody>
                    <a:bodyPr/>
                    <a:lstStyle/>
                    <a:p>
                      <a:pPr algn="ctr">
                        <a:lnSpc>
                          <a:spcPct val="107000"/>
                        </a:lnSpc>
                        <a:spcAft>
                          <a:spcPts val="600"/>
                        </a:spcAft>
                        <a:buNone/>
                      </a:pPr>
                      <a:r>
                        <a:rPr lang="en-GB" sz="1000">
                          <a:effectLst/>
                          <a:latin typeface="+mj-lt"/>
                          <a:ea typeface="Malgun Gothic" panose="020B0503020000020004" pitchFamily="34" charset="-127"/>
                          <a:cs typeface="Arial" panose="020B0604020202020204" pitchFamily="34" charset="0"/>
                        </a:rPr>
                        <a:t>SCS List Present</a:t>
                      </a:r>
                      <a:endParaRPr lang="ja-JP" sz="1100">
                        <a:effectLst/>
                        <a:latin typeface="+mj-lt"/>
                        <a:ea typeface="Malgun Gothic" panose="020B0503020000020004" pitchFamily="34" charset="-127"/>
                        <a:cs typeface="Arial" panose="020B0604020202020204" pitchFamily="34" charset="0"/>
                      </a:endParaRPr>
                    </a:p>
                  </a:txBody>
                  <a:tcPr marL="0" marR="0"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a:txBody>
                    <a:bodyPr/>
                    <a:lstStyle/>
                    <a:p>
                      <a:pPr algn="ctr">
                        <a:lnSpc>
                          <a:spcPct val="107000"/>
                        </a:lnSpc>
                        <a:spcAft>
                          <a:spcPts val="600"/>
                        </a:spcAft>
                        <a:buNone/>
                      </a:pPr>
                      <a:r>
                        <a:rPr lang="en-US" altLang="ja-JP" sz="1000" dirty="0">
                          <a:solidFill>
                            <a:srgbClr val="FF0000"/>
                          </a:solidFill>
                          <a:effectLst/>
                          <a:latin typeface="+mj-lt"/>
                          <a:ea typeface="Malgun Gothic" panose="020B0503020000020004" pitchFamily="34" charset="-127"/>
                          <a:cs typeface="Arial" panose="020B0604020202020204" pitchFamily="34" charset="0"/>
                        </a:rPr>
                        <a:t>UL Draining Period Duration Present</a:t>
                      </a:r>
                      <a:endParaRPr lang="ja-JP" sz="1000" dirty="0">
                        <a:solidFill>
                          <a:srgbClr val="FF0000"/>
                        </a:solidFill>
                        <a:effectLst/>
                        <a:latin typeface="+mj-lt"/>
                        <a:ea typeface="Malgun Gothic" panose="020B0503020000020004" pitchFamily="34" charset="-127"/>
                        <a:cs typeface="Arial" panose="020B0604020202020204" pitchFamily="34" charset="0"/>
                      </a:endParaRPr>
                    </a:p>
                  </a:txBody>
                  <a:tcPr marL="0" marR="0"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a:txBody>
                    <a:bodyPr/>
                    <a:lstStyle/>
                    <a:p>
                      <a:pPr algn="ctr">
                        <a:lnSpc>
                          <a:spcPct val="107000"/>
                        </a:lnSpc>
                        <a:spcAft>
                          <a:spcPts val="600"/>
                        </a:spcAft>
                        <a:buNone/>
                      </a:pPr>
                      <a:r>
                        <a:rPr lang="en-GB" sz="1000">
                          <a:effectLst/>
                          <a:latin typeface="+mj-lt"/>
                          <a:ea typeface="Malgun Gothic" panose="020B0503020000020004" pitchFamily="34" charset="-127"/>
                          <a:cs typeface="Arial" panose="020B0604020202020204" pitchFamily="34" charset="0"/>
                        </a:rPr>
                        <a:t>Reserved</a:t>
                      </a:r>
                      <a:endParaRPr lang="ja-JP" sz="1100">
                        <a:effectLst/>
                        <a:latin typeface="+mj-lt"/>
                        <a:ea typeface="Malgun Gothic" panose="020B0503020000020004" pitchFamily="34" charset="-127"/>
                        <a:cs typeface="Arial" panose="020B0604020202020204" pitchFamily="34" charset="0"/>
                      </a:endParaRPr>
                    </a:p>
                  </a:txBody>
                  <a:tcPr marL="0" marR="0"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858586913"/>
                  </a:ext>
                </a:extLst>
              </a:tr>
              <a:tr h="155575">
                <a:tc>
                  <a:txBody>
                    <a:bodyPr/>
                    <a:lstStyle/>
                    <a:p>
                      <a:pPr algn="ctr">
                        <a:lnSpc>
                          <a:spcPct val="107000"/>
                        </a:lnSpc>
                        <a:spcAft>
                          <a:spcPts val="600"/>
                        </a:spcAft>
                        <a:buNone/>
                      </a:pPr>
                      <a:r>
                        <a:rPr lang="en-GB" sz="1000">
                          <a:effectLst/>
                          <a:latin typeface="+mj-lt"/>
                          <a:ea typeface="Malgun Gothic" panose="020B0503020000020004" pitchFamily="34" charset="-127"/>
                          <a:cs typeface="Arial" panose="020B0604020202020204" pitchFamily="34" charset="0"/>
                        </a:rPr>
                        <a:t>Bits:</a:t>
                      </a:r>
                      <a:endParaRPr lang="ja-JP" sz="1100">
                        <a:effectLst/>
                        <a:latin typeface="+mj-lt"/>
                        <a:ea typeface="Malgun Gothic" panose="020B0503020000020004" pitchFamily="34" charset="-127"/>
                        <a:cs typeface="Arial" panose="020B0604020202020204" pitchFamily="34" charset="0"/>
                      </a:endParaRPr>
                    </a:p>
                  </a:txBody>
                  <a:tcPr marL="0" marR="0" marT="0" marB="0">
                    <a:lnL>
                      <a:noFill/>
                    </a:lnL>
                    <a:lnR>
                      <a:noFill/>
                    </a:lnR>
                    <a:lnT>
                      <a:noFill/>
                    </a:lnT>
                    <a:lnB>
                      <a:noFill/>
                    </a:lnB>
                    <a:noFill/>
                  </a:tcPr>
                </a:tc>
                <a:tc>
                  <a:txBody>
                    <a:bodyPr/>
                    <a:lstStyle/>
                    <a:p>
                      <a:pPr algn="ctr">
                        <a:lnSpc>
                          <a:spcPct val="107000"/>
                        </a:lnSpc>
                        <a:spcAft>
                          <a:spcPts val="600"/>
                        </a:spcAft>
                        <a:buNone/>
                      </a:pPr>
                      <a:r>
                        <a:rPr lang="en-GB" sz="1000">
                          <a:effectLst/>
                          <a:latin typeface="+mj-lt"/>
                          <a:ea typeface="Malgun Gothic" panose="020B0503020000020004" pitchFamily="34" charset="-127"/>
                          <a:cs typeface="Arial" panose="020B0604020202020204" pitchFamily="34" charset="0"/>
                        </a:rPr>
                        <a:t>1</a:t>
                      </a:r>
                      <a:endParaRPr lang="ja-JP" sz="1100">
                        <a:effectLst/>
                        <a:latin typeface="+mj-lt"/>
                        <a:ea typeface="Malgun Gothic" panose="020B0503020000020004" pitchFamily="34" charset="-127"/>
                        <a:cs typeface="Arial" panose="020B0604020202020204" pitchFamily="34" charset="0"/>
                      </a:endParaRPr>
                    </a:p>
                  </a:txBody>
                  <a:tcPr marL="0" marR="0" marT="0" marB="0">
                    <a:lnL>
                      <a:noFill/>
                    </a:lnL>
                    <a:lnR>
                      <a:noFill/>
                    </a:lnR>
                    <a:lnT w="19050" cap="flat" cmpd="sng" algn="ctr">
                      <a:solidFill>
                        <a:srgbClr val="000000"/>
                      </a:solidFill>
                      <a:prstDash val="solid"/>
                      <a:round/>
                      <a:headEnd type="none" w="med" len="med"/>
                      <a:tailEnd type="none" w="med" len="med"/>
                    </a:lnT>
                    <a:lnB>
                      <a:noFill/>
                    </a:lnB>
                    <a:noFill/>
                  </a:tcPr>
                </a:tc>
                <a:tc>
                  <a:txBody>
                    <a:bodyPr/>
                    <a:lstStyle/>
                    <a:p>
                      <a:pPr algn="ctr">
                        <a:lnSpc>
                          <a:spcPct val="107000"/>
                        </a:lnSpc>
                        <a:spcAft>
                          <a:spcPts val="600"/>
                        </a:spcAft>
                        <a:buNone/>
                      </a:pPr>
                      <a:r>
                        <a:rPr lang="en-GB" sz="1000">
                          <a:effectLst/>
                          <a:latin typeface="+mj-lt"/>
                          <a:ea typeface="Malgun Gothic" panose="020B0503020000020004" pitchFamily="34" charset="-127"/>
                          <a:cs typeface="Arial" panose="020B0604020202020204" pitchFamily="34" charset="0"/>
                        </a:rPr>
                        <a:t>1</a:t>
                      </a:r>
                      <a:endParaRPr lang="ja-JP" sz="1100">
                        <a:effectLst/>
                        <a:latin typeface="+mj-lt"/>
                        <a:ea typeface="Malgun Gothic" panose="020B0503020000020004" pitchFamily="34" charset="-127"/>
                        <a:cs typeface="Arial" panose="020B0604020202020204" pitchFamily="34" charset="0"/>
                      </a:endParaRPr>
                    </a:p>
                  </a:txBody>
                  <a:tcPr marL="0" marR="0" marT="0" marB="0">
                    <a:lnL>
                      <a:noFill/>
                    </a:lnL>
                    <a:lnR>
                      <a:noFill/>
                    </a:lnR>
                    <a:lnT w="19050" cap="flat" cmpd="sng" algn="ctr">
                      <a:solidFill>
                        <a:srgbClr val="000000"/>
                      </a:solidFill>
                      <a:prstDash val="solid"/>
                      <a:round/>
                      <a:headEnd type="none" w="med" len="med"/>
                      <a:tailEnd type="none" w="med" len="med"/>
                    </a:lnT>
                    <a:lnB>
                      <a:noFill/>
                    </a:lnB>
                    <a:noFill/>
                  </a:tcPr>
                </a:tc>
                <a:tc>
                  <a:txBody>
                    <a:bodyPr/>
                    <a:lstStyle/>
                    <a:p>
                      <a:pPr algn="ctr">
                        <a:lnSpc>
                          <a:spcPct val="107000"/>
                        </a:lnSpc>
                        <a:spcAft>
                          <a:spcPts val="600"/>
                        </a:spcAft>
                        <a:buNone/>
                      </a:pPr>
                      <a:r>
                        <a:rPr lang="en-GB" sz="1000">
                          <a:effectLst/>
                          <a:latin typeface="+mj-lt"/>
                          <a:ea typeface="Malgun Gothic" panose="020B0503020000020004" pitchFamily="34" charset="-127"/>
                          <a:cs typeface="Arial" panose="020B0604020202020204" pitchFamily="34" charset="0"/>
                        </a:rPr>
                        <a:t>1</a:t>
                      </a:r>
                      <a:endParaRPr lang="ja-JP" sz="1100">
                        <a:effectLst/>
                        <a:latin typeface="+mj-lt"/>
                        <a:ea typeface="Malgun Gothic" panose="020B0503020000020004" pitchFamily="34" charset="-127"/>
                        <a:cs typeface="Arial" panose="020B0604020202020204" pitchFamily="34" charset="0"/>
                      </a:endParaRPr>
                    </a:p>
                  </a:txBody>
                  <a:tcPr marL="0" marR="0" marT="0" marB="0">
                    <a:lnL>
                      <a:noFill/>
                    </a:lnL>
                    <a:lnR>
                      <a:noFill/>
                    </a:lnR>
                    <a:lnT w="19050" cap="flat" cmpd="sng" algn="ctr">
                      <a:solidFill>
                        <a:srgbClr val="000000"/>
                      </a:solidFill>
                      <a:prstDash val="solid"/>
                      <a:round/>
                      <a:headEnd type="none" w="med" len="med"/>
                      <a:tailEnd type="none" w="med" len="med"/>
                    </a:lnT>
                    <a:lnB>
                      <a:noFill/>
                    </a:lnB>
                    <a:noFill/>
                  </a:tcPr>
                </a:tc>
                <a:tc>
                  <a:txBody>
                    <a:bodyPr/>
                    <a:lstStyle/>
                    <a:p>
                      <a:pPr algn="ctr">
                        <a:lnSpc>
                          <a:spcPct val="107000"/>
                        </a:lnSpc>
                        <a:spcAft>
                          <a:spcPts val="600"/>
                        </a:spcAft>
                        <a:buNone/>
                      </a:pPr>
                      <a:r>
                        <a:rPr lang="en-GB" sz="1000">
                          <a:effectLst/>
                          <a:latin typeface="+mj-lt"/>
                          <a:ea typeface="Malgun Gothic" panose="020B0503020000020004" pitchFamily="34" charset="-127"/>
                          <a:cs typeface="Arial" panose="020B0604020202020204" pitchFamily="34" charset="0"/>
                        </a:rPr>
                        <a:t>1</a:t>
                      </a:r>
                      <a:endParaRPr lang="ja-JP" sz="1100">
                        <a:effectLst/>
                        <a:latin typeface="+mj-lt"/>
                        <a:ea typeface="Malgun Gothic" panose="020B0503020000020004" pitchFamily="34" charset="-127"/>
                        <a:cs typeface="Arial" panose="020B0604020202020204" pitchFamily="34" charset="0"/>
                      </a:endParaRPr>
                    </a:p>
                  </a:txBody>
                  <a:tcPr marL="0" marR="0" marT="0" marB="0">
                    <a:lnL>
                      <a:noFill/>
                    </a:lnL>
                    <a:lnR>
                      <a:noFill/>
                    </a:lnR>
                    <a:lnT w="19050" cap="flat" cmpd="sng" algn="ctr">
                      <a:solidFill>
                        <a:srgbClr val="000000"/>
                      </a:solidFill>
                      <a:prstDash val="solid"/>
                      <a:round/>
                      <a:headEnd type="none" w="med" len="med"/>
                      <a:tailEnd type="none" w="med" len="med"/>
                    </a:lnT>
                    <a:lnB>
                      <a:noFill/>
                    </a:lnB>
                    <a:noFill/>
                  </a:tcPr>
                </a:tc>
                <a:tc>
                  <a:txBody>
                    <a:bodyPr/>
                    <a:lstStyle/>
                    <a:p>
                      <a:pPr algn="ctr">
                        <a:lnSpc>
                          <a:spcPct val="107000"/>
                        </a:lnSpc>
                        <a:spcAft>
                          <a:spcPts val="600"/>
                        </a:spcAft>
                        <a:buNone/>
                      </a:pPr>
                      <a:r>
                        <a:rPr lang="en-US" altLang="ja-JP" sz="1000">
                          <a:effectLst/>
                          <a:latin typeface="+mj-lt"/>
                          <a:ea typeface="Malgun Gothic" panose="020B0503020000020004" pitchFamily="34" charset="-127"/>
                          <a:cs typeface="Arial" panose="020B0604020202020204" pitchFamily="34" charset="0"/>
                        </a:rPr>
                        <a:t>1</a:t>
                      </a:r>
                      <a:endParaRPr lang="ja-JP" sz="1100">
                        <a:effectLst/>
                        <a:latin typeface="+mj-lt"/>
                        <a:ea typeface="Malgun Gothic" panose="020B0503020000020004" pitchFamily="34" charset="-127"/>
                        <a:cs typeface="Arial" panose="020B0604020202020204" pitchFamily="34" charset="0"/>
                      </a:endParaRPr>
                    </a:p>
                  </a:txBody>
                  <a:tcPr marL="0" marR="0" marT="0" marB="0">
                    <a:lnL>
                      <a:noFill/>
                    </a:lnL>
                    <a:lnR>
                      <a:noFill/>
                    </a:lnR>
                    <a:lnT w="19050" cap="flat" cmpd="sng" algn="ctr">
                      <a:solidFill>
                        <a:srgbClr val="000000"/>
                      </a:solidFill>
                      <a:prstDash val="solid"/>
                      <a:round/>
                      <a:headEnd type="none" w="med" len="med"/>
                      <a:tailEnd type="none" w="med" len="med"/>
                    </a:lnT>
                    <a:lnB>
                      <a:noFill/>
                    </a:lnB>
                    <a:noFill/>
                  </a:tcPr>
                </a:tc>
                <a:tc>
                  <a:txBody>
                    <a:bodyPr/>
                    <a:lstStyle/>
                    <a:p>
                      <a:pPr algn="ctr">
                        <a:lnSpc>
                          <a:spcPct val="107000"/>
                        </a:lnSpc>
                        <a:spcAft>
                          <a:spcPts val="600"/>
                        </a:spcAft>
                        <a:buNone/>
                      </a:pPr>
                      <a:r>
                        <a:rPr lang="en-GB" altLang="ja-JP" sz="1000" dirty="0">
                          <a:effectLst/>
                          <a:latin typeface="+mj-lt"/>
                          <a:ea typeface="Malgun Gothic" panose="020B0503020000020004" pitchFamily="34" charset="-127"/>
                          <a:cs typeface="Arial" panose="020B0604020202020204" pitchFamily="34" charset="0"/>
                        </a:rPr>
                        <a:t>3</a:t>
                      </a:r>
                      <a:endParaRPr lang="ja-JP" sz="1100" dirty="0">
                        <a:effectLst/>
                        <a:latin typeface="+mj-lt"/>
                        <a:ea typeface="Malgun Gothic" panose="020B0503020000020004" pitchFamily="34" charset="-127"/>
                        <a:cs typeface="Arial" panose="020B0604020202020204" pitchFamily="34" charset="0"/>
                      </a:endParaRPr>
                    </a:p>
                  </a:txBody>
                  <a:tcPr marL="0" marR="0" marT="0" marB="0">
                    <a:lnL>
                      <a:noFill/>
                    </a:lnL>
                    <a:lnR>
                      <a:noFill/>
                    </a:lnR>
                    <a:lnT w="1905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544173217"/>
                  </a:ext>
                </a:extLst>
              </a:tr>
            </a:tbl>
          </a:graphicData>
        </a:graphic>
      </p:graphicFrame>
      <p:sp>
        <p:nvSpPr>
          <p:cNvPr id="16" name="Rectangle 3">
            <a:extLst>
              <a:ext uri="{FF2B5EF4-FFF2-40B4-BE49-F238E27FC236}">
                <a16:creationId xmlns:a16="http://schemas.microsoft.com/office/drawing/2014/main" id="{435117D4-4674-2FAC-0D1E-F2014A5A532C}"/>
              </a:ext>
            </a:extLst>
          </p:cNvPr>
          <p:cNvSpPr>
            <a:spLocks noChangeArrowheads="1"/>
          </p:cNvSpPr>
          <p:nvPr/>
        </p:nvSpPr>
        <p:spPr bwMode="auto">
          <a:xfrm>
            <a:off x="1894680" y="5069215"/>
            <a:ext cx="4706737"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ja-JP" sz="1100" b="1" i="0" u="none" strike="noStrike" cap="none" normalizeH="0" baseline="0">
                <a:ln>
                  <a:noFill/>
                </a:ln>
                <a:solidFill>
                  <a:schemeClr val="tx1"/>
                </a:solidFill>
                <a:effectLst/>
                <a:latin typeface="+mn-lt"/>
                <a:ea typeface="Batang" panose="02030600000101010101" pitchFamily="18" charset="-127"/>
                <a:cs typeface="Calibri" panose="020F0502020204030204" pitchFamily="34" charset="0"/>
              </a:rPr>
              <a:t>Figure 9-K9— </a:t>
            </a:r>
            <a:r>
              <a:rPr kumimoji="0" lang="en-US" altLang="ja-JP" sz="1100" b="1" i="0" u="none" strike="noStrike" cap="none" normalizeH="0" baseline="0">
                <a:ln>
                  <a:noFill/>
                </a:ln>
                <a:solidFill>
                  <a:srgbClr val="000000"/>
                </a:solidFill>
                <a:effectLst/>
                <a:latin typeface="+mn-lt"/>
                <a:ea typeface="Batang" panose="02030600000101010101" pitchFamily="18" charset="-127"/>
                <a:cs typeface="Calibri" panose="020F0502020204030204" pitchFamily="34" charset="0"/>
              </a:rPr>
              <a:t>Presence Bitmap field format</a:t>
            </a:r>
            <a:r>
              <a:rPr kumimoji="0" lang="en-US" altLang="ja-JP" sz="900" b="1" i="0" u="none" strike="noStrike" cap="none" normalizeH="0" baseline="0">
                <a:ln>
                  <a:noFill/>
                </a:ln>
                <a:solidFill>
                  <a:schemeClr val="tx1"/>
                </a:solidFill>
                <a:effectLst/>
                <a:latin typeface="+mn-lt"/>
                <a:ea typeface="Batang" panose="02030600000101010101" pitchFamily="18" charset="-127"/>
                <a:cs typeface="Arial" panose="020B0604020202020204" pitchFamily="34" charset="0"/>
              </a:rPr>
              <a:t> </a:t>
            </a:r>
            <a:r>
              <a:rPr kumimoji="0" lang="en-US" altLang="ja-JP" sz="1100" b="1" i="0" u="none" strike="noStrike" cap="none" normalizeH="0" baseline="0">
                <a:ln>
                  <a:noFill/>
                </a:ln>
                <a:solidFill>
                  <a:srgbClr val="000000"/>
                </a:solidFill>
                <a:effectLst/>
                <a:latin typeface="+mn-lt"/>
                <a:ea typeface="Batang" panose="02030600000101010101" pitchFamily="18" charset="-127"/>
                <a:cs typeface="Calibri" panose="020F0502020204030204" pitchFamily="34" charset="0"/>
              </a:rPr>
              <a:t>in an ST preparation response</a:t>
            </a:r>
            <a:endParaRPr kumimoji="0" lang="en-US" altLang="ja-JP" sz="1800" b="0" i="0" u="none" strike="noStrike" cap="none" normalizeH="0" baseline="0">
              <a:ln>
                <a:noFill/>
              </a:ln>
              <a:solidFill>
                <a:schemeClr val="tx1"/>
              </a:solidFill>
              <a:effectLst/>
              <a:latin typeface="+mn-lt"/>
            </a:endParaRPr>
          </a:p>
        </p:txBody>
      </p:sp>
    </p:spTree>
    <p:extLst>
      <p:ext uri="{BB962C8B-B14F-4D97-AF65-F5344CB8AC3E}">
        <p14:creationId xmlns:p14="http://schemas.microsoft.com/office/powerpoint/2010/main" val="19080158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FFDE672-E9F3-56A3-E91A-D66A264815E5}"/>
              </a:ext>
            </a:extLst>
          </p:cNvPr>
          <p:cNvSpPr>
            <a:spLocks noGrp="1"/>
          </p:cNvSpPr>
          <p:nvPr>
            <p:ph type="title"/>
          </p:nvPr>
        </p:nvSpPr>
        <p:spPr/>
        <p:txBody>
          <a:bodyPr/>
          <a:lstStyle/>
          <a:p>
            <a:r>
              <a:rPr kumimoji="1" lang="en-US" altLang="ja-JP" dirty="0"/>
              <a:t>Appendix</a:t>
            </a:r>
            <a:endParaRPr kumimoji="1" lang="ja-JP" altLang="en-US" dirty="0"/>
          </a:p>
        </p:txBody>
      </p:sp>
      <p:sp>
        <p:nvSpPr>
          <p:cNvPr id="4" name="スライド番号プレースホルダー 3">
            <a:extLst>
              <a:ext uri="{FF2B5EF4-FFF2-40B4-BE49-F238E27FC236}">
                <a16:creationId xmlns:a16="http://schemas.microsoft.com/office/drawing/2014/main" id="{9A607769-74FA-FFA6-93F0-6792585D206E}"/>
              </a:ext>
            </a:extLst>
          </p:cNvPr>
          <p:cNvSpPr>
            <a:spLocks noGrp="1"/>
          </p:cNvSpPr>
          <p:nvPr>
            <p:ph type="sldNum" idx="12"/>
          </p:nvPr>
        </p:nvSpPr>
        <p:spPr/>
        <p:txBody>
          <a:bodyPr/>
          <a:lstStyle/>
          <a:p>
            <a:r>
              <a:rPr lang="en-GB"/>
              <a:t>Slide </a:t>
            </a:r>
            <a:fld id="{440F5867-744E-4AA6-B0ED-4C44D2DFBB7B}" type="slidenum">
              <a:rPr lang="en-GB" smtClean="0"/>
              <a:pPr/>
              <a:t>16</a:t>
            </a:fld>
            <a:endParaRPr lang="en-GB"/>
          </a:p>
        </p:txBody>
      </p:sp>
      <p:sp>
        <p:nvSpPr>
          <p:cNvPr id="5" name="フッター プレースホルダー 4">
            <a:extLst>
              <a:ext uri="{FF2B5EF4-FFF2-40B4-BE49-F238E27FC236}">
                <a16:creationId xmlns:a16="http://schemas.microsoft.com/office/drawing/2014/main" id="{93D69533-308A-24E2-B5DA-409799566922}"/>
              </a:ext>
            </a:extLst>
          </p:cNvPr>
          <p:cNvSpPr>
            <a:spLocks noGrp="1"/>
          </p:cNvSpPr>
          <p:nvPr>
            <p:ph type="ftr" idx="14"/>
          </p:nvPr>
        </p:nvSpPr>
        <p:spPr/>
        <p:txBody>
          <a:bodyPr/>
          <a:lstStyle/>
          <a:p>
            <a:r>
              <a:rPr lang="it-IT"/>
              <a:t>Ryuichi Hirata(Sony Corporation), et. al.,</a:t>
            </a:r>
            <a:endParaRPr lang="en-GB"/>
          </a:p>
        </p:txBody>
      </p:sp>
      <p:sp>
        <p:nvSpPr>
          <p:cNvPr id="6" name="日付プレースホルダー 5">
            <a:extLst>
              <a:ext uri="{FF2B5EF4-FFF2-40B4-BE49-F238E27FC236}">
                <a16:creationId xmlns:a16="http://schemas.microsoft.com/office/drawing/2014/main" id="{E8EEB84C-9231-D361-3B3B-90798FEE0047}"/>
              </a:ext>
            </a:extLst>
          </p:cNvPr>
          <p:cNvSpPr>
            <a:spLocks noGrp="1"/>
          </p:cNvSpPr>
          <p:nvPr>
            <p:ph type="dt" idx="15"/>
          </p:nvPr>
        </p:nvSpPr>
        <p:spPr/>
        <p:txBody>
          <a:bodyPr/>
          <a:lstStyle/>
          <a:p>
            <a:r>
              <a:rPr lang="en-US" altLang="ja-JP"/>
              <a:t>September 2025</a:t>
            </a:r>
            <a:endParaRPr lang="en-GB" altLang="ja-JP" dirty="0"/>
          </a:p>
        </p:txBody>
      </p:sp>
      <p:graphicFrame>
        <p:nvGraphicFramePr>
          <p:cNvPr id="7" name="表 6">
            <a:extLst>
              <a:ext uri="{FF2B5EF4-FFF2-40B4-BE49-F238E27FC236}">
                <a16:creationId xmlns:a16="http://schemas.microsoft.com/office/drawing/2014/main" id="{96BEE77C-7F21-7C16-C08C-96BB99CF373F}"/>
              </a:ext>
            </a:extLst>
          </p:cNvPr>
          <p:cNvGraphicFramePr>
            <a:graphicFrameLocks noGrp="1"/>
          </p:cNvGraphicFramePr>
          <p:nvPr>
            <p:extLst>
              <p:ext uri="{D42A27DB-BD31-4B8C-83A1-F6EECF244321}">
                <p14:modId xmlns:p14="http://schemas.microsoft.com/office/powerpoint/2010/main" val="2321560060"/>
              </p:ext>
            </p:extLst>
          </p:nvPr>
        </p:nvGraphicFramePr>
        <p:xfrm>
          <a:off x="2572528" y="2070422"/>
          <a:ext cx="2998714" cy="688658"/>
        </p:xfrm>
        <a:graphic>
          <a:graphicData uri="http://schemas.openxmlformats.org/drawingml/2006/table">
            <a:tbl>
              <a:tblPr firstRow="1" firstCol="1" lastRow="1" lastCol="1" bandRow="1" bandCol="1"/>
              <a:tblGrid>
                <a:gridCol w="574330">
                  <a:extLst>
                    <a:ext uri="{9D8B030D-6E8A-4147-A177-3AD203B41FA5}">
                      <a16:colId xmlns:a16="http://schemas.microsoft.com/office/drawing/2014/main" val="3094494178"/>
                    </a:ext>
                  </a:extLst>
                </a:gridCol>
                <a:gridCol w="594660">
                  <a:extLst>
                    <a:ext uri="{9D8B030D-6E8A-4147-A177-3AD203B41FA5}">
                      <a16:colId xmlns:a16="http://schemas.microsoft.com/office/drawing/2014/main" val="3551238336"/>
                    </a:ext>
                  </a:extLst>
                </a:gridCol>
                <a:gridCol w="609908">
                  <a:extLst>
                    <a:ext uri="{9D8B030D-6E8A-4147-A177-3AD203B41FA5}">
                      <a16:colId xmlns:a16="http://schemas.microsoft.com/office/drawing/2014/main" val="843803381"/>
                    </a:ext>
                  </a:extLst>
                </a:gridCol>
                <a:gridCol w="609908">
                  <a:extLst>
                    <a:ext uri="{9D8B030D-6E8A-4147-A177-3AD203B41FA5}">
                      <a16:colId xmlns:a16="http://schemas.microsoft.com/office/drawing/2014/main" val="4080168212"/>
                    </a:ext>
                  </a:extLst>
                </a:gridCol>
                <a:gridCol w="609908">
                  <a:extLst>
                    <a:ext uri="{9D8B030D-6E8A-4147-A177-3AD203B41FA5}">
                      <a16:colId xmlns:a16="http://schemas.microsoft.com/office/drawing/2014/main" val="3291085206"/>
                    </a:ext>
                  </a:extLst>
                </a:gridCol>
              </a:tblGrid>
              <a:tr h="365760">
                <a:tc>
                  <a:txBody>
                    <a:bodyPr/>
                    <a:lstStyle/>
                    <a:p>
                      <a:pPr algn="ctr">
                        <a:lnSpc>
                          <a:spcPct val="107000"/>
                        </a:lnSpc>
                        <a:spcAft>
                          <a:spcPts val="600"/>
                        </a:spcAft>
                        <a:buNone/>
                      </a:pPr>
                      <a:r>
                        <a:rPr lang="en-GB" sz="1000">
                          <a:effectLst/>
                          <a:latin typeface="+mn-lt"/>
                          <a:ea typeface="Malgun Gothic" panose="020B0503020000020004" pitchFamily="34" charset="-127"/>
                          <a:cs typeface="Arial" panose="020B0604020202020204" pitchFamily="34" charset="0"/>
                        </a:rPr>
                        <a:t> </a:t>
                      </a:r>
                      <a:endParaRPr lang="ja-JP" sz="1100">
                        <a:effectLst/>
                        <a:latin typeface="+mn-lt"/>
                        <a:ea typeface="Malgun Gothic" panose="020B0503020000020004" pitchFamily="34" charset="-127"/>
                        <a:cs typeface="Arial" panose="020B0604020202020204" pitchFamily="34" charset="0"/>
                      </a:endParaRPr>
                    </a:p>
                  </a:txBody>
                  <a:tcPr marL="0" marR="0" marT="0" marB="0">
                    <a:lnL>
                      <a:noFill/>
                    </a:lnL>
                    <a:lnR w="19050" cap="flat" cmpd="sng" algn="ctr">
                      <a:solidFill>
                        <a:srgbClr val="000000"/>
                      </a:solidFill>
                      <a:prstDash val="solid"/>
                      <a:round/>
                      <a:headEnd type="none" w="med" len="med"/>
                      <a:tailEnd type="none" w="med" len="med"/>
                    </a:lnR>
                    <a:lnT>
                      <a:noFill/>
                    </a:lnT>
                    <a:lnB>
                      <a:noFill/>
                    </a:lnB>
                    <a:noFill/>
                  </a:tcPr>
                </a:tc>
                <a:tc>
                  <a:txBody>
                    <a:bodyPr/>
                    <a:lstStyle/>
                    <a:p>
                      <a:pPr algn="ctr">
                        <a:lnSpc>
                          <a:spcPct val="107000"/>
                        </a:lnSpc>
                        <a:spcAft>
                          <a:spcPts val="600"/>
                        </a:spcAft>
                        <a:buNone/>
                      </a:pPr>
                      <a:r>
                        <a:rPr lang="en-GB" sz="1000" dirty="0">
                          <a:effectLst/>
                          <a:latin typeface="+mn-lt"/>
                          <a:ea typeface="Malgun Gothic" panose="020B0503020000020004" pitchFamily="34" charset="-127"/>
                          <a:cs typeface="Arial" panose="020B0604020202020204" pitchFamily="34" charset="0"/>
                        </a:rPr>
                        <a:t>Reserved</a:t>
                      </a:r>
                      <a:endParaRPr lang="ja-JP" sz="1100" dirty="0">
                        <a:effectLst/>
                        <a:latin typeface="+mn-lt"/>
                        <a:ea typeface="Malgun Gothic" panose="020B0503020000020004" pitchFamily="34" charset="-127"/>
                        <a:cs typeface="Arial" panose="020B0604020202020204" pitchFamily="34" charset="0"/>
                      </a:endParaRPr>
                    </a:p>
                  </a:txBody>
                  <a:tcPr marL="0" marR="0"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a:txBody>
                    <a:bodyPr/>
                    <a:lstStyle/>
                    <a:p>
                      <a:pPr algn="ctr">
                        <a:lnSpc>
                          <a:spcPct val="107000"/>
                        </a:lnSpc>
                        <a:spcAft>
                          <a:spcPts val="600"/>
                        </a:spcAft>
                        <a:buNone/>
                      </a:pPr>
                      <a:r>
                        <a:rPr lang="en-GB" sz="1000" dirty="0">
                          <a:effectLst/>
                          <a:latin typeface="+mn-lt"/>
                          <a:ea typeface="Malgun Gothic" panose="020B0503020000020004" pitchFamily="34" charset="-127"/>
                          <a:cs typeface="Arial" panose="020B0604020202020204" pitchFamily="34" charset="0"/>
                        </a:rPr>
                        <a:t>Presence Bitmap</a:t>
                      </a:r>
                      <a:endParaRPr lang="ja-JP" sz="1100" dirty="0">
                        <a:effectLst/>
                        <a:latin typeface="+mn-lt"/>
                        <a:ea typeface="Malgun Gothic" panose="020B0503020000020004" pitchFamily="34" charset="-127"/>
                        <a:cs typeface="Arial" panose="020B0604020202020204" pitchFamily="34" charset="0"/>
                      </a:endParaRPr>
                    </a:p>
                  </a:txBody>
                  <a:tcPr marL="0" marR="0"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a:txBody>
                    <a:bodyPr/>
                    <a:lstStyle/>
                    <a:p>
                      <a:pPr algn="ctr">
                        <a:lnSpc>
                          <a:spcPct val="107000"/>
                        </a:lnSpc>
                        <a:spcAft>
                          <a:spcPts val="600"/>
                        </a:spcAft>
                        <a:buNone/>
                      </a:pPr>
                      <a:r>
                        <a:rPr lang="en-GB" sz="1000" dirty="0">
                          <a:effectLst/>
                          <a:latin typeface="+mn-lt"/>
                          <a:ea typeface="Malgun Gothic" panose="020B0503020000020004" pitchFamily="34" charset="-127"/>
                          <a:cs typeface="Arial" panose="020B0604020202020204" pitchFamily="34" charset="0"/>
                        </a:rPr>
                        <a:t>DL TID Bitmap</a:t>
                      </a:r>
                      <a:endParaRPr lang="ja-JP" sz="1100" dirty="0">
                        <a:effectLst/>
                        <a:latin typeface="+mn-lt"/>
                        <a:ea typeface="Malgun Gothic" panose="020B0503020000020004" pitchFamily="34" charset="-127"/>
                        <a:cs typeface="Arial" panose="020B0604020202020204" pitchFamily="34" charset="0"/>
                      </a:endParaRPr>
                    </a:p>
                  </a:txBody>
                  <a:tcPr marL="0" marR="0"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a:txBody>
                    <a:bodyPr/>
                    <a:lstStyle/>
                    <a:p>
                      <a:pPr algn="ctr">
                        <a:lnSpc>
                          <a:spcPct val="107000"/>
                        </a:lnSpc>
                        <a:spcAft>
                          <a:spcPts val="600"/>
                        </a:spcAft>
                        <a:buNone/>
                      </a:pPr>
                      <a:r>
                        <a:rPr lang="en-US" altLang="ja-JP" sz="1000" dirty="0">
                          <a:solidFill>
                            <a:srgbClr val="FF0000"/>
                          </a:solidFill>
                          <a:effectLst/>
                          <a:latin typeface="+mn-lt"/>
                          <a:ea typeface="Malgun Gothic" panose="020B0503020000020004" pitchFamily="34" charset="-127"/>
                          <a:cs typeface="Arial" panose="020B0604020202020204" pitchFamily="34" charset="0"/>
                        </a:rPr>
                        <a:t>UL Buffer</a:t>
                      </a:r>
                      <a:br>
                        <a:rPr lang="en-US" altLang="ja-JP" sz="1000" dirty="0">
                          <a:solidFill>
                            <a:srgbClr val="FF0000"/>
                          </a:solidFill>
                          <a:effectLst/>
                          <a:latin typeface="+mn-lt"/>
                          <a:ea typeface="Malgun Gothic" panose="020B0503020000020004" pitchFamily="34" charset="-127"/>
                          <a:cs typeface="Arial" panose="020B0604020202020204" pitchFamily="34" charset="0"/>
                        </a:rPr>
                      </a:br>
                      <a:r>
                        <a:rPr lang="en-US" altLang="ja-JP" sz="1000" dirty="0">
                          <a:solidFill>
                            <a:srgbClr val="FF0000"/>
                          </a:solidFill>
                          <a:effectLst/>
                          <a:latin typeface="+mn-lt"/>
                          <a:ea typeface="Malgun Gothic" panose="020B0503020000020004" pitchFamily="34" charset="-127"/>
                          <a:cs typeface="Arial" panose="020B0604020202020204" pitchFamily="34" charset="0"/>
                        </a:rPr>
                        <a:t>Request</a:t>
                      </a:r>
                    </a:p>
                  </a:txBody>
                  <a:tcPr marL="0" marR="0"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681674445"/>
                  </a:ext>
                </a:extLst>
              </a:tr>
              <a:tr h="155575">
                <a:tc>
                  <a:txBody>
                    <a:bodyPr/>
                    <a:lstStyle/>
                    <a:p>
                      <a:pPr algn="ctr">
                        <a:lnSpc>
                          <a:spcPct val="107000"/>
                        </a:lnSpc>
                        <a:spcAft>
                          <a:spcPts val="600"/>
                        </a:spcAft>
                        <a:buNone/>
                      </a:pPr>
                      <a:r>
                        <a:rPr lang="en-GB" sz="1000">
                          <a:effectLst/>
                          <a:latin typeface="+mn-lt"/>
                          <a:ea typeface="Malgun Gothic" panose="020B0503020000020004" pitchFamily="34" charset="-127"/>
                          <a:cs typeface="Arial" panose="020B0604020202020204" pitchFamily="34" charset="0"/>
                        </a:rPr>
                        <a:t>Octets:</a:t>
                      </a:r>
                      <a:endParaRPr lang="ja-JP" sz="1100">
                        <a:effectLst/>
                        <a:latin typeface="+mn-lt"/>
                        <a:ea typeface="Malgun Gothic" panose="020B0503020000020004" pitchFamily="34" charset="-127"/>
                        <a:cs typeface="Arial" panose="020B0604020202020204" pitchFamily="34" charset="0"/>
                      </a:endParaRPr>
                    </a:p>
                  </a:txBody>
                  <a:tcPr marL="0" marR="0" marT="0" marB="0">
                    <a:lnL>
                      <a:noFill/>
                    </a:lnL>
                    <a:lnR>
                      <a:noFill/>
                    </a:lnR>
                    <a:lnT>
                      <a:noFill/>
                    </a:lnT>
                    <a:lnB>
                      <a:noFill/>
                    </a:lnB>
                    <a:noFill/>
                  </a:tcPr>
                </a:tc>
                <a:tc>
                  <a:txBody>
                    <a:bodyPr/>
                    <a:lstStyle/>
                    <a:p>
                      <a:pPr algn="ctr">
                        <a:lnSpc>
                          <a:spcPct val="107000"/>
                        </a:lnSpc>
                        <a:spcAft>
                          <a:spcPts val="600"/>
                        </a:spcAft>
                        <a:buNone/>
                      </a:pPr>
                      <a:r>
                        <a:rPr lang="en-GB" sz="1000">
                          <a:effectLst/>
                          <a:latin typeface="+mn-lt"/>
                          <a:ea typeface="Malgun Gothic" panose="020B0503020000020004" pitchFamily="34" charset="-127"/>
                          <a:cs typeface="Arial" panose="020B0604020202020204" pitchFamily="34" charset="0"/>
                        </a:rPr>
                        <a:t>1</a:t>
                      </a:r>
                      <a:endParaRPr lang="ja-JP" sz="1100">
                        <a:effectLst/>
                        <a:latin typeface="+mn-lt"/>
                        <a:ea typeface="Malgun Gothic" panose="020B0503020000020004" pitchFamily="34" charset="-127"/>
                        <a:cs typeface="Arial" panose="020B0604020202020204" pitchFamily="34" charset="0"/>
                      </a:endParaRPr>
                    </a:p>
                  </a:txBody>
                  <a:tcPr marL="0" marR="0" marT="0" marB="0">
                    <a:lnL>
                      <a:noFill/>
                    </a:lnL>
                    <a:lnR>
                      <a:noFill/>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a:txBody>
                    <a:bodyPr/>
                    <a:lstStyle/>
                    <a:p>
                      <a:pPr algn="ctr">
                        <a:lnSpc>
                          <a:spcPct val="107000"/>
                        </a:lnSpc>
                        <a:spcAft>
                          <a:spcPts val="600"/>
                        </a:spcAft>
                        <a:buNone/>
                      </a:pPr>
                      <a:r>
                        <a:rPr lang="en-GB" sz="1000">
                          <a:effectLst/>
                          <a:latin typeface="+mn-lt"/>
                          <a:ea typeface="Malgun Gothic" panose="020B0503020000020004" pitchFamily="34" charset="-127"/>
                          <a:cs typeface="Arial" panose="020B0604020202020204" pitchFamily="34" charset="0"/>
                        </a:rPr>
                        <a:t>1</a:t>
                      </a:r>
                      <a:endParaRPr lang="ja-JP" sz="1100">
                        <a:effectLst/>
                        <a:latin typeface="+mn-lt"/>
                        <a:ea typeface="Malgun Gothic" panose="020B0503020000020004" pitchFamily="34" charset="-127"/>
                        <a:cs typeface="Arial" panose="020B0604020202020204" pitchFamily="34" charset="0"/>
                      </a:endParaRPr>
                    </a:p>
                  </a:txBody>
                  <a:tcPr marL="0" marR="0" marT="0" marB="0">
                    <a:lnL>
                      <a:noFill/>
                    </a:lnL>
                    <a:lnR>
                      <a:noFill/>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a:txBody>
                    <a:bodyPr/>
                    <a:lstStyle/>
                    <a:p>
                      <a:pPr algn="ctr">
                        <a:lnSpc>
                          <a:spcPct val="107000"/>
                        </a:lnSpc>
                        <a:spcAft>
                          <a:spcPts val="600"/>
                        </a:spcAft>
                        <a:buNone/>
                      </a:pPr>
                      <a:r>
                        <a:rPr lang="en-GB" sz="1000" dirty="0">
                          <a:effectLst/>
                          <a:latin typeface="+mn-lt"/>
                          <a:ea typeface="Malgun Gothic" panose="020B0503020000020004" pitchFamily="34" charset="-127"/>
                          <a:cs typeface="Arial" panose="020B0604020202020204" pitchFamily="34" charset="0"/>
                        </a:rPr>
                        <a:t>1</a:t>
                      </a:r>
                      <a:endParaRPr lang="ja-JP" sz="1100" dirty="0">
                        <a:effectLst/>
                        <a:latin typeface="+mn-lt"/>
                        <a:ea typeface="Malgun Gothic" panose="020B0503020000020004" pitchFamily="34" charset="-127"/>
                        <a:cs typeface="Arial" panose="020B0604020202020204" pitchFamily="34" charset="0"/>
                      </a:endParaRPr>
                    </a:p>
                  </a:txBody>
                  <a:tcPr marL="0" marR="0" marT="0" marB="0">
                    <a:lnL>
                      <a:noFill/>
                    </a:lnL>
                    <a:lnR>
                      <a:noFill/>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a:txBody>
                    <a:bodyPr/>
                    <a:lstStyle/>
                    <a:p>
                      <a:pPr algn="ctr">
                        <a:lnSpc>
                          <a:spcPct val="107000"/>
                        </a:lnSpc>
                        <a:spcAft>
                          <a:spcPts val="600"/>
                        </a:spcAft>
                        <a:buNone/>
                      </a:pPr>
                      <a:r>
                        <a:rPr lang="en-US" altLang="ja-JP" sz="1000" dirty="0">
                          <a:effectLst/>
                          <a:latin typeface="+mn-lt"/>
                          <a:ea typeface="Malgun Gothic" panose="020B0503020000020004" pitchFamily="34" charset="-127"/>
                          <a:cs typeface="Arial" panose="020B0604020202020204" pitchFamily="34" charset="0"/>
                        </a:rPr>
                        <a:t>1</a:t>
                      </a:r>
                      <a:endParaRPr lang="ja-JP" sz="1100" dirty="0">
                        <a:effectLst/>
                        <a:latin typeface="+mn-lt"/>
                        <a:ea typeface="Malgun Gothic" panose="020B0503020000020004" pitchFamily="34" charset="-127"/>
                        <a:cs typeface="Arial" panose="020B0604020202020204" pitchFamily="34" charset="0"/>
                      </a:endParaRPr>
                    </a:p>
                  </a:txBody>
                  <a:tcPr marL="0" marR="0" marT="0" marB="0">
                    <a:lnL>
                      <a:noFill/>
                    </a:lnL>
                    <a:lnR>
                      <a:noFill/>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378152271"/>
                  </a:ext>
                </a:extLst>
              </a:tr>
              <a:tr h="155575">
                <a:tc>
                  <a:txBody>
                    <a:bodyPr/>
                    <a:lstStyle/>
                    <a:p>
                      <a:pPr algn="ctr">
                        <a:lnSpc>
                          <a:spcPct val="107000"/>
                        </a:lnSpc>
                        <a:spcAft>
                          <a:spcPts val="600"/>
                        </a:spcAft>
                        <a:buNone/>
                      </a:pPr>
                      <a:endParaRPr lang="ja-JP" sz="1100" dirty="0">
                        <a:effectLst/>
                        <a:latin typeface="+mn-lt"/>
                        <a:ea typeface="Malgun Gothic" panose="020B0503020000020004" pitchFamily="34" charset="-127"/>
                        <a:cs typeface="Arial" panose="020B0604020202020204" pitchFamily="34" charset="0"/>
                      </a:endParaRPr>
                    </a:p>
                  </a:txBody>
                  <a:tcPr marL="0" marR="0" marT="0" marB="0">
                    <a:lnL>
                      <a:noFill/>
                    </a:lnL>
                    <a:lnR>
                      <a:noFill/>
                    </a:lnR>
                    <a:lnT>
                      <a:noFill/>
                    </a:lnT>
                    <a:lnB>
                      <a:noFill/>
                    </a:lnB>
                    <a:noFill/>
                  </a:tcPr>
                </a:tc>
                <a:tc>
                  <a:txBody>
                    <a:bodyPr/>
                    <a:lstStyle/>
                    <a:p>
                      <a:pPr algn="ctr">
                        <a:lnSpc>
                          <a:spcPct val="107000"/>
                        </a:lnSpc>
                        <a:spcAft>
                          <a:spcPts val="600"/>
                        </a:spcAft>
                        <a:buNone/>
                      </a:pPr>
                      <a:endParaRPr lang="ja-JP" sz="1100" dirty="0">
                        <a:effectLst/>
                        <a:latin typeface="+mn-lt"/>
                        <a:ea typeface="Malgun Gothic" panose="020B0503020000020004" pitchFamily="34" charset="-127"/>
                        <a:cs typeface="Arial" panose="020B0604020202020204" pitchFamily="34" charset="0"/>
                      </a:endParaRPr>
                    </a:p>
                  </a:txBody>
                  <a:tcPr marL="0" marR="0" marT="0" marB="0">
                    <a:lnL>
                      <a:noFill/>
                    </a:lnL>
                    <a:lnR>
                      <a:noFill/>
                    </a:lnR>
                    <a:lnT w="19050" cap="flat" cmpd="sng" algn="ctr">
                      <a:solidFill>
                        <a:srgbClr val="000000"/>
                      </a:solidFill>
                      <a:prstDash val="solid"/>
                      <a:round/>
                      <a:headEnd type="none" w="med" len="med"/>
                      <a:tailEnd type="none" w="med" len="med"/>
                    </a:lnT>
                    <a:lnB>
                      <a:noFill/>
                    </a:lnB>
                    <a:noFill/>
                  </a:tcPr>
                </a:tc>
                <a:tc>
                  <a:txBody>
                    <a:bodyPr/>
                    <a:lstStyle/>
                    <a:p>
                      <a:pPr algn="ctr">
                        <a:lnSpc>
                          <a:spcPct val="107000"/>
                        </a:lnSpc>
                        <a:spcAft>
                          <a:spcPts val="600"/>
                        </a:spcAft>
                        <a:buNone/>
                      </a:pPr>
                      <a:endParaRPr lang="ja-JP" sz="1100" dirty="0">
                        <a:effectLst/>
                        <a:latin typeface="+mn-lt"/>
                        <a:ea typeface="Malgun Gothic" panose="020B0503020000020004" pitchFamily="34" charset="-127"/>
                        <a:cs typeface="Arial" panose="020B0604020202020204" pitchFamily="34" charset="0"/>
                      </a:endParaRPr>
                    </a:p>
                  </a:txBody>
                  <a:tcPr marL="0" marR="0" marT="0" marB="0">
                    <a:lnL>
                      <a:noFill/>
                    </a:lnL>
                    <a:lnR>
                      <a:noFill/>
                    </a:lnR>
                    <a:lnT w="19050" cap="flat" cmpd="sng" algn="ctr">
                      <a:solidFill>
                        <a:srgbClr val="000000"/>
                      </a:solidFill>
                      <a:prstDash val="solid"/>
                      <a:round/>
                      <a:headEnd type="none" w="med" len="med"/>
                      <a:tailEnd type="none" w="med" len="med"/>
                    </a:lnT>
                    <a:lnB>
                      <a:noFill/>
                    </a:lnB>
                    <a:noFill/>
                  </a:tcPr>
                </a:tc>
                <a:tc>
                  <a:txBody>
                    <a:bodyPr/>
                    <a:lstStyle/>
                    <a:p>
                      <a:pPr algn="ctr">
                        <a:lnSpc>
                          <a:spcPct val="107000"/>
                        </a:lnSpc>
                        <a:spcAft>
                          <a:spcPts val="600"/>
                        </a:spcAft>
                        <a:buNone/>
                      </a:pPr>
                      <a:endParaRPr lang="ja-JP" sz="1100" dirty="0">
                        <a:effectLst/>
                        <a:latin typeface="+mn-lt"/>
                        <a:ea typeface="Malgun Gothic" panose="020B0503020000020004" pitchFamily="34" charset="-127"/>
                        <a:cs typeface="Arial" panose="020B0604020202020204" pitchFamily="34" charset="0"/>
                      </a:endParaRPr>
                    </a:p>
                  </a:txBody>
                  <a:tcPr marL="0" marR="0" marT="0" marB="0">
                    <a:lnL>
                      <a:noFill/>
                    </a:lnL>
                    <a:lnR>
                      <a:noFill/>
                    </a:lnR>
                    <a:lnT w="19050" cap="flat" cmpd="sng" algn="ctr">
                      <a:solidFill>
                        <a:srgbClr val="000000"/>
                      </a:solidFill>
                      <a:prstDash val="solid"/>
                      <a:round/>
                      <a:headEnd type="none" w="med" len="med"/>
                      <a:tailEnd type="none" w="med" len="med"/>
                    </a:lnT>
                    <a:lnB>
                      <a:noFill/>
                    </a:lnB>
                    <a:noFill/>
                  </a:tcPr>
                </a:tc>
                <a:tc>
                  <a:txBody>
                    <a:bodyPr/>
                    <a:lstStyle/>
                    <a:p>
                      <a:pPr algn="ctr">
                        <a:lnSpc>
                          <a:spcPct val="107000"/>
                        </a:lnSpc>
                        <a:spcAft>
                          <a:spcPts val="600"/>
                        </a:spcAft>
                        <a:buNone/>
                      </a:pPr>
                      <a:endParaRPr lang="ja-JP" sz="1100" dirty="0">
                        <a:effectLst/>
                        <a:latin typeface="+mn-lt"/>
                        <a:ea typeface="Malgun Gothic" panose="020B0503020000020004" pitchFamily="34" charset="-127"/>
                        <a:cs typeface="Arial" panose="020B0604020202020204" pitchFamily="34" charset="0"/>
                      </a:endParaRPr>
                    </a:p>
                  </a:txBody>
                  <a:tcPr marL="0" marR="0" marT="0" marB="0">
                    <a:lnL>
                      <a:noFill/>
                    </a:lnL>
                    <a:lnR>
                      <a:noFill/>
                    </a:lnR>
                    <a:lnT w="1905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1082160212"/>
                  </a:ext>
                </a:extLst>
              </a:tr>
            </a:tbl>
          </a:graphicData>
        </a:graphic>
      </p:graphicFrame>
      <p:sp>
        <p:nvSpPr>
          <p:cNvPr id="8" name="Rectangle 1">
            <a:extLst>
              <a:ext uri="{FF2B5EF4-FFF2-40B4-BE49-F238E27FC236}">
                <a16:creationId xmlns:a16="http://schemas.microsoft.com/office/drawing/2014/main" id="{501B872B-5705-A796-0E38-A9C8B0E5097B}"/>
              </a:ext>
            </a:extLst>
          </p:cNvPr>
          <p:cNvSpPr>
            <a:spLocks noChangeArrowheads="1"/>
          </p:cNvSpPr>
          <p:nvPr/>
        </p:nvSpPr>
        <p:spPr bwMode="auto">
          <a:xfrm>
            <a:off x="1972836" y="2549622"/>
            <a:ext cx="3995003"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ja-JP" sz="1100" b="1" i="0" u="none" strike="noStrike" cap="none" normalizeH="0" baseline="0" dirty="0">
                <a:ln>
                  <a:noFill/>
                </a:ln>
                <a:solidFill>
                  <a:schemeClr val="tx1"/>
                </a:solidFill>
                <a:effectLst/>
                <a:latin typeface="+mn-lt"/>
                <a:ea typeface="Batang" panose="02030600000101010101" pitchFamily="18" charset="-127"/>
                <a:cs typeface="Calibri" panose="020F0502020204030204" pitchFamily="34" charset="0"/>
              </a:rPr>
              <a:t>Figure 9-K12— </a:t>
            </a:r>
            <a:r>
              <a:rPr kumimoji="0" lang="en-US" altLang="ja-JP" sz="1100" b="1" i="0" u="none" strike="noStrike" cap="none" normalizeH="0" baseline="0" dirty="0">
                <a:ln>
                  <a:noFill/>
                </a:ln>
                <a:solidFill>
                  <a:srgbClr val="000000"/>
                </a:solidFill>
                <a:effectLst/>
                <a:latin typeface="+mn-lt"/>
                <a:ea typeface="Batang" panose="02030600000101010101" pitchFamily="18" charset="-127"/>
                <a:cs typeface="Calibri" panose="020F0502020204030204" pitchFamily="34" charset="0"/>
              </a:rPr>
              <a:t>ST Info field format</a:t>
            </a:r>
            <a:r>
              <a:rPr kumimoji="0" lang="en-US" altLang="ja-JP" sz="900" b="1" i="0" u="none" strike="noStrike" cap="none" normalizeH="0" baseline="0" dirty="0">
                <a:ln>
                  <a:noFill/>
                </a:ln>
                <a:solidFill>
                  <a:schemeClr val="tx1"/>
                </a:solidFill>
                <a:effectLst/>
                <a:latin typeface="+mn-lt"/>
                <a:ea typeface="Batang" panose="02030600000101010101" pitchFamily="18" charset="-127"/>
                <a:cs typeface="Arial" panose="020B0604020202020204" pitchFamily="34" charset="0"/>
              </a:rPr>
              <a:t> </a:t>
            </a:r>
            <a:r>
              <a:rPr kumimoji="0" lang="en-US" altLang="ja-JP" sz="1100" b="1" i="0" u="none" strike="noStrike" cap="none" normalizeH="0" baseline="0" dirty="0">
                <a:ln>
                  <a:noFill/>
                </a:ln>
                <a:solidFill>
                  <a:srgbClr val="000000"/>
                </a:solidFill>
                <a:effectLst/>
                <a:latin typeface="+mn-lt"/>
                <a:ea typeface="Batang" panose="02030600000101010101" pitchFamily="18" charset="-127"/>
                <a:cs typeface="Calibri" panose="020F0502020204030204" pitchFamily="34" charset="0"/>
              </a:rPr>
              <a:t>i</a:t>
            </a:r>
            <a:r>
              <a:rPr kumimoji="0" lang="en-US" altLang="ja-JP" sz="1100" b="1" i="0" u="none" strike="noStrike" cap="none" normalizeH="0" baseline="0" dirty="0" bmk="">
                <a:ln>
                  <a:noFill/>
                </a:ln>
                <a:solidFill>
                  <a:srgbClr val="000000"/>
                </a:solidFill>
                <a:effectLst/>
                <a:latin typeface="+mn-lt"/>
                <a:ea typeface="Batang" panose="02030600000101010101" pitchFamily="18" charset="-127"/>
                <a:cs typeface="Calibri" panose="020F0502020204030204" pitchFamily="34" charset="0"/>
              </a:rPr>
              <a:t>n an ST execution request</a:t>
            </a:r>
            <a:endParaRPr kumimoji="0" lang="en-US" altLang="ja-JP" sz="1800" b="0" i="0" u="none" strike="noStrike" cap="none" normalizeH="0" baseline="0" dirty="0">
              <a:ln>
                <a:noFill/>
              </a:ln>
              <a:solidFill>
                <a:schemeClr val="tx1"/>
              </a:solidFill>
              <a:effectLst/>
              <a:latin typeface="+mn-lt"/>
            </a:endParaRPr>
          </a:p>
        </p:txBody>
      </p:sp>
      <p:graphicFrame>
        <p:nvGraphicFramePr>
          <p:cNvPr id="9" name="表 8">
            <a:extLst>
              <a:ext uri="{FF2B5EF4-FFF2-40B4-BE49-F238E27FC236}">
                <a16:creationId xmlns:a16="http://schemas.microsoft.com/office/drawing/2014/main" id="{E283FE28-F461-0E89-3B32-8EF8B16830F0}"/>
              </a:ext>
            </a:extLst>
          </p:cNvPr>
          <p:cNvGraphicFramePr>
            <a:graphicFrameLocks noGrp="1"/>
          </p:cNvGraphicFramePr>
          <p:nvPr>
            <p:extLst>
              <p:ext uri="{D42A27DB-BD31-4B8C-83A1-F6EECF244321}">
                <p14:modId xmlns:p14="http://schemas.microsoft.com/office/powerpoint/2010/main" val="3470355884"/>
              </p:ext>
            </p:extLst>
          </p:nvPr>
        </p:nvGraphicFramePr>
        <p:xfrm>
          <a:off x="2862055" y="3610000"/>
          <a:ext cx="2124073" cy="828104"/>
        </p:xfrm>
        <a:graphic>
          <a:graphicData uri="http://schemas.openxmlformats.org/drawingml/2006/table">
            <a:tbl>
              <a:tblPr firstRow="1" firstCol="1" lastRow="1" lastCol="1" bandRow="1" bandCol="1"/>
              <a:tblGrid>
                <a:gridCol w="289852">
                  <a:extLst>
                    <a:ext uri="{9D8B030D-6E8A-4147-A177-3AD203B41FA5}">
                      <a16:colId xmlns:a16="http://schemas.microsoft.com/office/drawing/2014/main" val="4194881339"/>
                    </a:ext>
                  </a:extLst>
                </a:gridCol>
                <a:gridCol w="611407">
                  <a:extLst>
                    <a:ext uri="{9D8B030D-6E8A-4147-A177-3AD203B41FA5}">
                      <a16:colId xmlns:a16="http://schemas.microsoft.com/office/drawing/2014/main" val="2534741433"/>
                    </a:ext>
                  </a:extLst>
                </a:gridCol>
                <a:gridCol w="611407">
                  <a:extLst>
                    <a:ext uri="{9D8B030D-6E8A-4147-A177-3AD203B41FA5}">
                      <a16:colId xmlns:a16="http://schemas.microsoft.com/office/drawing/2014/main" val="1692036304"/>
                    </a:ext>
                  </a:extLst>
                </a:gridCol>
                <a:gridCol w="611407">
                  <a:extLst>
                    <a:ext uri="{9D8B030D-6E8A-4147-A177-3AD203B41FA5}">
                      <a16:colId xmlns:a16="http://schemas.microsoft.com/office/drawing/2014/main" val="2661098691"/>
                    </a:ext>
                  </a:extLst>
                </a:gridCol>
              </a:tblGrid>
              <a:tr h="194310">
                <a:tc>
                  <a:txBody>
                    <a:bodyPr/>
                    <a:lstStyle/>
                    <a:p>
                      <a:pPr>
                        <a:lnSpc>
                          <a:spcPct val="107000"/>
                        </a:lnSpc>
                        <a:spcAft>
                          <a:spcPts val="600"/>
                        </a:spcAft>
                        <a:buNone/>
                      </a:pPr>
                      <a:r>
                        <a:rPr lang="en-GB" sz="1000">
                          <a:effectLst/>
                          <a:latin typeface="+mn-lt"/>
                          <a:ea typeface="Malgun Gothic" panose="020B0503020000020004" pitchFamily="34" charset="-127"/>
                          <a:cs typeface="Arial" panose="020B0604020202020204" pitchFamily="34" charset="0"/>
                        </a:rPr>
                        <a:t> </a:t>
                      </a:r>
                      <a:endParaRPr lang="ja-JP" sz="1100">
                        <a:effectLst/>
                        <a:latin typeface="+mn-lt"/>
                        <a:ea typeface="Malgun Gothic" panose="020B0503020000020004" pitchFamily="34" charset="-127"/>
                        <a:cs typeface="Arial" panose="020B0604020202020204" pitchFamily="34" charset="0"/>
                      </a:endParaRPr>
                    </a:p>
                  </a:txBody>
                  <a:tcPr marL="0" marR="0" marT="0" marB="0">
                    <a:lnL>
                      <a:noFill/>
                    </a:lnL>
                    <a:lnR>
                      <a:noFill/>
                    </a:lnR>
                    <a:lnT>
                      <a:noFill/>
                    </a:lnT>
                    <a:lnB>
                      <a:noFill/>
                    </a:lnB>
                    <a:noFill/>
                  </a:tcPr>
                </a:tc>
                <a:tc>
                  <a:txBody>
                    <a:bodyPr/>
                    <a:lstStyle/>
                    <a:p>
                      <a:pPr>
                        <a:lnSpc>
                          <a:spcPct val="107000"/>
                        </a:lnSpc>
                        <a:spcAft>
                          <a:spcPts val="600"/>
                        </a:spcAft>
                        <a:buNone/>
                      </a:pPr>
                      <a:r>
                        <a:rPr lang="en-GB" sz="1000" dirty="0">
                          <a:effectLst/>
                          <a:latin typeface="+mn-lt"/>
                          <a:ea typeface="Malgun Gothic" panose="020B0503020000020004" pitchFamily="34" charset="-127"/>
                          <a:cs typeface="Arial" panose="020B0604020202020204" pitchFamily="34" charset="0"/>
                        </a:rPr>
                        <a:t>B0     </a:t>
                      </a:r>
                      <a:endParaRPr lang="ja-JP" sz="1100" dirty="0">
                        <a:effectLst/>
                        <a:latin typeface="+mn-lt"/>
                        <a:ea typeface="Malgun Gothic" panose="020B0503020000020004" pitchFamily="34" charset="-127"/>
                        <a:cs typeface="Arial" panose="020B0604020202020204" pitchFamily="34" charset="0"/>
                      </a:endParaRPr>
                    </a:p>
                  </a:txBody>
                  <a:tcPr marL="0" marR="0" marT="0" marB="0">
                    <a:lnL>
                      <a:noFill/>
                    </a:lnL>
                    <a:lnR>
                      <a:noFill/>
                    </a:lnR>
                    <a:lnT>
                      <a:noFill/>
                    </a:lnT>
                    <a:lnB w="19050" cap="flat" cmpd="sng" algn="ctr">
                      <a:solidFill>
                        <a:srgbClr val="000000"/>
                      </a:solidFill>
                      <a:prstDash val="solid"/>
                      <a:round/>
                      <a:headEnd type="none" w="med" len="med"/>
                      <a:tailEnd type="none" w="med" len="med"/>
                    </a:lnB>
                    <a:noFill/>
                  </a:tcPr>
                </a:tc>
                <a:tc>
                  <a:txBody>
                    <a:bodyPr/>
                    <a:lstStyle/>
                    <a:p>
                      <a:pPr>
                        <a:lnSpc>
                          <a:spcPct val="107000"/>
                        </a:lnSpc>
                        <a:spcAft>
                          <a:spcPts val="600"/>
                        </a:spcAft>
                        <a:buNone/>
                      </a:pPr>
                      <a:r>
                        <a:rPr lang="en-US" altLang="ja-JP" sz="1000" dirty="0">
                          <a:effectLst/>
                          <a:latin typeface="+mn-lt"/>
                          <a:ea typeface="Malgun Gothic" panose="020B0503020000020004" pitchFamily="34" charset="-127"/>
                          <a:cs typeface="Arial" panose="020B0604020202020204" pitchFamily="34" charset="0"/>
                        </a:rPr>
                        <a:t>B1</a:t>
                      </a:r>
                      <a:endParaRPr lang="ja-JP" sz="1100" dirty="0">
                        <a:effectLst/>
                        <a:latin typeface="+mn-lt"/>
                        <a:ea typeface="Malgun Gothic" panose="020B0503020000020004" pitchFamily="34" charset="-127"/>
                        <a:cs typeface="Arial" panose="020B0604020202020204" pitchFamily="34" charset="0"/>
                      </a:endParaRPr>
                    </a:p>
                  </a:txBody>
                  <a:tcPr marL="0" marR="0" marT="0" marB="0">
                    <a:lnL>
                      <a:noFill/>
                    </a:lnL>
                    <a:lnR>
                      <a:noFill/>
                    </a:lnR>
                    <a:lnT>
                      <a:noFill/>
                    </a:lnT>
                    <a:lnB w="19050" cap="flat" cmpd="sng" algn="ctr">
                      <a:solidFill>
                        <a:srgbClr val="000000"/>
                      </a:solidFill>
                      <a:prstDash val="solid"/>
                      <a:round/>
                      <a:headEnd type="none" w="med" len="med"/>
                      <a:tailEnd type="none" w="med" len="med"/>
                    </a:lnB>
                    <a:noFill/>
                  </a:tcPr>
                </a:tc>
                <a:tc>
                  <a:txBody>
                    <a:bodyPr/>
                    <a:lstStyle/>
                    <a:p>
                      <a:pPr>
                        <a:lnSpc>
                          <a:spcPct val="107000"/>
                        </a:lnSpc>
                        <a:spcAft>
                          <a:spcPts val="600"/>
                        </a:spcAft>
                        <a:buNone/>
                      </a:pPr>
                      <a:r>
                        <a:rPr lang="en-GB" sz="1000" dirty="0">
                          <a:effectLst/>
                          <a:latin typeface="+mn-lt"/>
                          <a:ea typeface="Malgun Gothic" panose="020B0503020000020004" pitchFamily="34" charset="-127"/>
                          <a:cs typeface="Arial" panose="020B0604020202020204" pitchFamily="34" charset="0"/>
                        </a:rPr>
                        <a:t>B2    B7</a:t>
                      </a:r>
                      <a:endParaRPr lang="ja-JP" sz="1100" dirty="0">
                        <a:effectLst/>
                        <a:latin typeface="+mn-lt"/>
                        <a:ea typeface="Malgun Gothic" panose="020B0503020000020004" pitchFamily="34" charset="-127"/>
                        <a:cs typeface="Arial" panose="020B0604020202020204" pitchFamily="34" charset="0"/>
                      </a:endParaRPr>
                    </a:p>
                  </a:txBody>
                  <a:tcPr marL="0" marR="0" marT="0" marB="0">
                    <a:lnL>
                      <a:noFill/>
                    </a:lnL>
                    <a:lnR>
                      <a:noFill/>
                    </a:lnR>
                    <a:lnT>
                      <a:noFill/>
                    </a:lnT>
                    <a:lnB w="190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000742517"/>
                  </a:ext>
                </a:extLst>
              </a:tr>
              <a:tr h="365760">
                <a:tc>
                  <a:txBody>
                    <a:bodyPr/>
                    <a:lstStyle/>
                    <a:p>
                      <a:pPr algn="ctr">
                        <a:lnSpc>
                          <a:spcPct val="107000"/>
                        </a:lnSpc>
                        <a:spcAft>
                          <a:spcPts val="600"/>
                        </a:spcAft>
                        <a:buNone/>
                      </a:pPr>
                      <a:r>
                        <a:rPr lang="en-GB" sz="1000">
                          <a:effectLst/>
                          <a:latin typeface="+mn-lt"/>
                          <a:ea typeface="Malgun Gothic" panose="020B0503020000020004" pitchFamily="34" charset="-127"/>
                          <a:cs typeface="Arial" panose="020B0604020202020204" pitchFamily="34" charset="0"/>
                        </a:rPr>
                        <a:t> </a:t>
                      </a:r>
                      <a:endParaRPr lang="ja-JP" sz="1100">
                        <a:effectLst/>
                        <a:latin typeface="+mn-lt"/>
                        <a:ea typeface="Malgun Gothic" panose="020B0503020000020004" pitchFamily="34" charset="-127"/>
                        <a:cs typeface="Arial" panose="020B0604020202020204" pitchFamily="34" charset="0"/>
                      </a:endParaRPr>
                    </a:p>
                  </a:txBody>
                  <a:tcPr marL="0" marR="0" marT="0" marB="0">
                    <a:lnL>
                      <a:noFill/>
                    </a:lnL>
                    <a:lnR w="19050" cap="flat" cmpd="sng" algn="ctr">
                      <a:solidFill>
                        <a:srgbClr val="000000"/>
                      </a:solidFill>
                      <a:prstDash val="solid"/>
                      <a:round/>
                      <a:headEnd type="none" w="med" len="med"/>
                      <a:tailEnd type="none" w="med" len="med"/>
                    </a:lnR>
                    <a:lnT>
                      <a:noFill/>
                    </a:lnT>
                    <a:lnB>
                      <a:noFill/>
                    </a:lnB>
                    <a:noFill/>
                  </a:tcPr>
                </a:tc>
                <a:tc>
                  <a:txBody>
                    <a:bodyPr/>
                    <a:lstStyle/>
                    <a:p>
                      <a:pPr algn="ctr">
                        <a:lnSpc>
                          <a:spcPct val="107000"/>
                        </a:lnSpc>
                        <a:spcAft>
                          <a:spcPts val="600"/>
                        </a:spcAft>
                        <a:buNone/>
                      </a:pPr>
                      <a:r>
                        <a:rPr lang="en-GB" sz="1000" dirty="0">
                          <a:effectLst/>
                          <a:latin typeface="+mn-lt"/>
                          <a:ea typeface="Malgun Gothic" panose="020B0503020000020004" pitchFamily="34" charset="-127"/>
                          <a:cs typeface="Arial" panose="020B0604020202020204" pitchFamily="34" charset="0"/>
                        </a:rPr>
                        <a:t>DL TID Bitmap Present</a:t>
                      </a:r>
                      <a:endParaRPr lang="ja-JP" sz="1100" dirty="0">
                        <a:effectLst/>
                        <a:latin typeface="+mn-lt"/>
                        <a:ea typeface="Malgun Gothic" panose="020B0503020000020004" pitchFamily="34" charset="-127"/>
                        <a:cs typeface="Arial" panose="020B0604020202020204" pitchFamily="34" charset="0"/>
                      </a:endParaRPr>
                    </a:p>
                  </a:txBody>
                  <a:tcPr marL="0" marR="0"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a:txBody>
                    <a:bodyPr/>
                    <a:lstStyle/>
                    <a:p>
                      <a:pPr algn="ctr">
                        <a:lnSpc>
                          <a:spcPct val="107000"/>
                        </a:lnSpc>
                        <a:spcAft>
                          <a:spcPts val="600"/>
                        </a:spcAft>
                        <a:buNone/>
                      </a:pPr>
                      <a:r>
                        <a:rPr lang="en-US" altLang="ja-JP" sz="1000" dirty="0">
                          <a:solidFill>
                            <a:srgbClr val="FF0000"/>
                          </a:solidFill>
                          <a:effectLst/>
                          <a:latin typeface="+mn-lt"/>
                          <a:ea typeface="Malgun Gothic" panose="020B0503020000020004" pitchFamily="34" charset="-127"/>
                          <a:cs typeface="Arial" panose="020B0604020202020204" pitchFamily="34" charset="0"/>
                        </a:rPr>
                        <a:t>UL Buffer</a:t>
                      </a:r>
                      <a:br>
                        <a:rPr lang="en-US" altLang="ja-JP" sz="1000" dirty="0">
                          <a:solidFill>
                            <a:srgbClr val="FF0000"/>
                          </a:solidFill>
                          <a:effectLst/>
                          <a:latin typeface="+mn-lt"/>
                          <a:ea typeface="Malgun Gothic" panose="020B0503020000020004" pitchFamily="34" charset="-127"/>
                          <a:cs typeface="Arial" panose="020B0604020202020204" pitchFamily="34" charset="0"/>
                        </a:rPr>
                      </a:br>
                      <a:r>
                        <a:rPr lang="en-US" altLang="ja-JP" sz="1000" dirty="0">
                          <a:solidFill>
                            <a:srgbClr val="FF0000"/>
                          </a:solidFill>
                          <a:effectLst/>
                          <a:latin typeface="+mn-lt"/>
                          <a:ea typeface="Malgun Gothic" panose="020B0503020000020004" pitchFamily="34" charset="-127"/>
                          <a:cs typeface="Arial" panose="020B0604020202020204" pitchFamily="34" charset="0"/>
                        </a:rPr>
                        <a:t>Request</a:t>
                      </a:r>
                      <a:br>
                        <a:rPr lang="en-US" altLang="ja-JP" sz="1000" dirty="0">
                          <a:solidFill>
                            <a:srgbClr val="FF0000"/>
                          </a:solidFill>
                          <a:effectLst/>
                          <a:latin typeface="+mn-lt"/>
                          <a:ea typeface="Malgun Gothic" panose="020B0503020000020004" pitchFamily="34" charset="-127"/>
                          <a:cs typeface="Arial" panose="020B0604020202020204" pitchFamily="34" charset="0"/>
                        </a:rPr>
                      </a:br>
                      <a:r>
                        <a:rPr lang="en-US" altLang="ja-JP" sz="1000" dirty="0">
                          <a:solidFill>
                            <a:srgbClr val="FF0000"/>
                          </a:solidFill>
                          <a:effectLst/>
                          <a:latin typeface="+mn-lt"/>
                          <a:ea typeface="Malgun Gothic" panose="020B0503020000020004" pitchFamily="34" charset="-127"/>
                          <a:cs typeface="Arial" panose="020B0604020202020204" pitchFamily="34" charset="0"/>
                        </a:rPr>
                        <a:t>Present</a:t>
                      </a:r>
                    </a:p>
                  </a:txBody>
                  <a:tcPr marL="0" marR="0"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a:txBody>
                    <a:bodyPr/>
                    <a:lstStyle/>
                    <a:p>
                      <a:pPr algn="ctr">
                        <a:lnSpc>
                          <a:spcPct val="107000"/>
                        </a:lnSpc>
                        <a:spcAft>
                          <a:spcPts val="600"/>
                        </a:spcAft>
                        <a:buNone/>
                      </a:pPr>
                      <a:r>
                        <a:rPr lang="en-GB" sz="1000" dirty="0">
                          <a:effectLst/>
                          <a:latin typeface="+mn-lt"/>
                          <a:ea typeface="Malgun Gothic" panose="020B0503020000020004" pitchFamily="34" charset="-127"/>
                          <a:cs typeface="Arial" panose="020B0604020202020204" pitchFamily="34" charset="0"/>
                        </a:rPr>
                        <a:t>Reserved</a:t>
                      </a:r>
                      <a:endParaRPr lang="ja-JP" sz="1100" dirty="0">
                        <a:effectLst/>
                        <a:latin typeface="+mn-lt"/>
                        <a:ea typeface="Malgun Gothic" panose="020B0503020000020004" pitchFamily="34" charset="-127"/>
                        <a:cs typeface="Arial" panose="020B0604020202020204" pitchFamily="34" charset="0"/>
                      </a:endParaRPr>
                    </a:p>
                  </a:txBody>
                  <a:tcPr marL="0" marR="0"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96147786"/>
                  </a:ext>
                </a:extLst>
              </a:tr>
              <a:tr h="155575">
                <a:tc>
                  <a:txBody>
                    <a:bodyPr/>
                    <a:lstStyle/>
                    <a:p>
                      <a:pPr algn="ctr">
                        <a:lnSpc>
                          <a:spcPct val="107000"/>
                        </a:lnSpc>
                        <a:spcAft>
                          <a:spcPts val="600"/>
                        </a:spcAft>
                        <a:buNone/>
                      </a:pPr>
                      <a:r>
                        <a:rPr lang="en-GB" sz="1000">
                          <a:effectLst/>
                          <a:latin typeface="+mn-lt"/>
                          <a:ea typeface="Malgun Gothic" panose="020B0503020000020004" pitchFamily="34" charset="-127"/>
                          <a:cs typeface="Arial" panose="020B0604020202020204" pitchFamily="34" charset="0"/>
                        </a:rPr>
                        <a:t>Bits:</a:t>
                      </a:r>
                      <a:endParaRPr lang="ja-JP" sz="1100">
                        <a:effectLst/>
                        <a:latin typeface="+mn-lt"/>
                        <a:ea typeface="Malgun Gothic" panose="020B0503020000020004" pitchFamily="34" charset="-127"/>
                        <a:cs typeface="Arial" panose="020B0604020202020204" pitchFamily="34" charset="0"/>
                      </a:endParaRPr>
                    </a:p>
                  </a:txBody>
                  <a:tcPr marL="0" marR="0" marT="0" marB="0">
                    <a:lnL>
                      <a:noFill/>
                    </a:lnL>
                    <a:lnR>
                      <a:noFill/>
                    </a:lnR>
                    <a:lnT>
                      <a:noFill/>
                    </a:lnT>
                    <a:lnB>
                      <a:noFill/>
                    </a:lnB>
                    <a:noFill/>
                  </a:tcPr>
                </a:tc>
                <a:tc>
                  <a:txBody>
                    <a:bodyPr/>
                    <a:lstStyle/>
                    <a:p>
                      <a:pPr algn="ctr">
                        <a:lnSpc>
                          <a:spcPct val="107000"/>
                        </a:lnSpc>
                        <a:spcAft>
                          <a:spcPts val="600"/>
                        </a:spcAft>
                        <a:buNone/>
                      </a:pPr>
                      <a:r>
                        <a:rPr lang="en-GB" sz="1000">
                          <a:effectLst/>
                          <a:latin typeface="+mn-lt"/>
                          <a:ea typeface="Malgun Gothic" panose="020B0503020000020004" pitchFamily="34" charset="-127"/>
                          <a:cs typeface="Arial" panose="020B0604020202020204" pitchFamily="34" charset="0"/>
                        </a:rPr>
                        <a:t>1</a:t>
                      </a:r>
                      <a:endParaRPr lang="ja-JP" sz="1100">
                        <a:effectLst/>
                        <a:latin typeface="+mn-lt"/>
                        <a:ea typeface="Malgun Gothic" panose="020B0503020000020004" pitchFamily="34" charset="-127"/>
                        <a:cs typeface="Arial" panose="020B0604020202020204" pitchFamily="34" charset="0"/>
                      </a:endParaRPr>
                    </a:p>
                  </a:txBody>
                  <a:tcPr marL="0" marR="0" marT="0" marB="0">
                    <a:lnL>
                      <a:noFill/>
                    </a:lnL>
                    <a:lnR>
                      <a:noFill/>
                    </a:lnR>
                    <a:lnT w="19050" cap="flat" cmpd="sng" algn="ctr">
                      <a:solidFill>
                        <a:srgbClr val="000000"/>
                      </a:solidFill>
                      <a:prstDash val="solid"/>
                      <a:round/>
                      <a:headEnd type="none" w="med" len="med"/>
                      <a:tailEnd type="none" w="med" len="med"/>
                    </a:lnT>
                    <a:lnB>
                      <a:noFill/>
                    </a:lnB>
                    <a:noFill/>
                  </a:tcPr>
                </a:tc>
                <a:tc>
                  <a:txBody>
                    <a:bodyPr/>
                    <a:lstStyle/>
                    <a:p>
                      <a:pPr algn="ctr">
                        <a:lnSpc>
                          <a:spcPct val="107000"/>
                        </a:lnSpc>
                        <a:spcAft>
                          <a:spcPts val="600"/>
                        </a:spcAft>
                        <a:buNone/>
                      </a:pPr>
                      <a:r>
                        <a:rPr lang="en-US" altLang="ja-JP" sz="1000" dirty="0">
                          <a:effectLst/>
                          <a:latin typeface="+mn-lt"/>
                          <a:ea typeface="Malgun Gothic" panose="020B0503020000020004" pitchFamily="34" charset="-127"/>
                          <a:cs typeface="Arial" panose="020B0604020202020204" pitchFamily="34" charset="0"/>
                        </a:rPr>
                        <a:t>1</a:t>
                      </a:r>
                      <a:endParaRPr lang="ja-JP" sz="1100" dirty="0">
                        <a:effectLst/>
                        <a:latin typeface="+mn-lt"/>
                        <a:ea typeface="Malgun Gothic" panose="020B0503020000020004" pitchFamily="34" charset="-127"/>
                        <a:cs typeface="Arial" panose="020B0604020202020204" pitchFamily="34" charset="0"/>
                      </a:endParaRPr>
                    </a:p>
                  </a:txBody>
                  <a:tcPr marL="0" marR="0" marT="0" marB="0">
                    <a:lnL>
                      <a:noFill/>
                    </a:lnL>
                    <a:lnR>
                      <a:noFill/>
                    </a:lnR>
                    <a:lnT w="19050" cap="flat" cmpd="sng" algn="ctr">
                      <a:solidFill>
                        <a:srgbClr val="000000"/>
                      </a:solidFill>
                      <a:prstDash val="solid"/>
                      <a:round/>
                      <a:headEnd type="none" w="med" len="med"/>
                      <a:tailEnd type="none" w="med" len="med"/>
                    </a:lnT>
                    <a:lnB>
                      <a:noFill/>
                    </a:lnB>
                    <a:noFill/>
                  </a:tcPr>
                </a:tc>
                <a:tc>
                  <a:txBody>
                    <a:bodyPr/>
                    <a:lstStyle/>
                    <a:p>
                      <a:pPr algn="ctr">
                        <a:lnSpc>
                          <a:spcPct val="107000"/>
                        </a:lnSpc>
                        <a:spcAft>
                          <a:spcPts val="600"/>
                        </a:spcAft>
                        <a:buNone/>
                      </a:pPr>
                      <a:r>
                        <a:rPr lang="en-GB" sz="1000" dirty="0">
                          <a:effectLst/>
                          <a:latin typeface="+mn-lt"/>
                          <a:ea typeface="Malgun Gothic" panose="020B0503020000020004" pitchFamily="34" charset="-127"/>
                          <a:cs typeface="Arial" panose="020B0604020202020204" pitchFamily="34" charset="0"/>
                        </a:rPr>
                        <a:t>7</a:t>
                      </a:r>
                      <a:endParaRPr lang="ja-JP" sz="1100" dirty="0">
                        <a:effectLst/>
                        <a:latin typeface="+mn-lt"/>
                        <a:ea typeface="Malgun Gothic" panose="020B0503020000020004" pitchFamily="34" charset="-127"/>
                        <a:cs typeface="Arial" panose="020B0604020202020204" pitchFamily="34" charset="0"/>
                      </a:endParaRPr>
                    </a:p>
                  </a:txBody>
                  <a:tcPr marL="0" marR="0" marT="0" marB="0">
                    <a:lnL>
                      <a:noFill/>
                    </a:lnL>
                    <a:lnR>
                      <a:noFill/>
                    </a:lnR>
                    <a:lnT w="1905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1913260052"/>
                  </a:ext>
                </a:extLst>
              </a:tr>
            </a:tbl>
          </a:graphicData>
        </a:graphic>
      </p:graphicFrame>
      <p:sp>
        <p:nvSpPr>
          <p:cNvPr id="10" name="Rectangle 2">
            <a:extLst>
              <a:ext uri="{FF2B5EF4-FFF2-40B4-BE49-F238E27FC236}">
                <a16:creationId xmlns:a16="http://schemas.microsoft.com/office/drawing/2014/main" id="{8A6E5D49-B7E8-4977-AE18-757109942504}"/>
              </a:ext>
            </a:extLst>
          </p:cNvPr>
          <p:cNvSpPr>
            <a:spLocks noChangeArrowheads="1"/>
          </p:cNvSpPr>
          <p:nvPr/>
        </p:nvSpPr>
        <p:spPr bwMode="auto">
          <a:xfrm>
            <a:off x="1634323" y="4449852"/>
            <a:ext cx="5724644"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ja-JP" sz="1100" b="1" i="0" u="none" strike="noStrike" cap="none" normalizeH="0" baseline="0" dirty="0">
                <a:ln>
                  <a:noFill/>
                </a:ln>
                <a:solidFill>
                  <a:schemeClr val="tx1"/>
                </a:solidFill>
                <a:effectLst/>
                <a:latin typeface="+mn-lt"/>
                <a:ea typeface="Batang" panose="02030600000101010101" pitchFamily="18" charset="-127"/>
                <a:cs typeface="Calibri" panose="020F0502020204030204" pitchFamily="34" charset="0"/>
              </a:rPr>
              <a:t>Figure 9-K14— </a:t>
            </a:r>
            <a:r>
              <a:rPr kumimoji="0" lang="en-US" altLang="ja-JP" sz="1100" b="1" i="0" u="none" strike="noStrike" cap="none" normalizeH="0" baseline="0" dirty="0">
                <a:ln>
                  <a:noFill/>
                </a:ln>
                <a:solidFill>
                  <a:srgbClr val="000000"/>
                </a:solidFill>
                <a:effectLst/>
                <a:latin typeface="+mn-lt"/>
                <a:ea typeface="Batang" panose="02030600000101010101" pitchFamily="18" charset="-127"/>
                <a:cs typeface="Calibri" panose="020F0502020204030204" pitchFamily="34" charset="0"/>
              </a:rPr>
              <a:t>Presence Bitmap field of the ST Info field format in an ST execution request</a:t>
            </a:r>
            <a:endParaRPr kumimoji="0" lang="en-US" altLang="ja-JP" sz="1800" b="0" i="0" u="none" strike="noStrike" cap="none" normalizeH="0" baseline="0" dirty="0">
              <a:ln>
                <a:noFill/>
              </a:ln>
              <a:solidFill>
                <a:schemeClr val="tx1"/>
              </a:solidFill>
              <a:effectLst/>
              <a:latin typeface="+mn-lt"/>
            </a:endParaRPr>
          </a:p>
        </p:txBody>
      </p:sp>
      <p:sp>
        <p:nvSpPr>
          <p:cNvPr id="11" name="コンテンツ プレースホルダー 2">
            <a:extLst>
              <a:ext uri="{FF2B5EF4-FFF2-40B4-BE49-F238E27FC236}">
                <a16:creationId xmlns:a16="http://schemas.microsoft.com/office/drawing/2014/main" id="{1AD62A22-5350-6B3C-F747-662EAA43CC4A}"/>
              </a:ext>
            </a:extLst>
          </p:cNvPr>
          <p:cNvSpPr>
            <a:spLocks noGrp="1"/>
          </p:cNvSpPr>
          <p:nvPr>
            <p:ph idx="1"/>
          </p:nvPr>
        </p:nvSpPr>
        <p:spPr>
          <a:xfrm>
            <a:off x="685800" y="4836160"/>
            <a:ext cx="7770813" cy="1258253"/>
          </a:xfrm>
        </p:spPr>
        <p:txBody>
          <a:bodyPr/>
          <a:lstStyle/>
          <a:p>
            <a:pPr>
              <a:buFont typeface="Arial" panose="020B0604020202020204" pitchFamily="34" charset="0"/>
              <a:buChar char="•"/>
            </a:pPr>
            <a:r>
              <a:rPr lang="en-US" altLang="ja-JP" sz="1400" dirty="0"/>
              <a:t>Reserved bit could be used to indicate UL buffer request from the non-AP MLD to the target AP MLD.</a:t>
            </a:r>
          </a:p>
        </p:txBody>
      </p:sp>
    </p:spTree>
    <p:extLst>
      <p:ext uri="{BB962C8B-B14F-4D97-AF65-F5344CB8AC3E}">
        <p14:creationId xmlns:p14="http://schemas.microsoft.com/office/powerpoint/2010/main" val="1946472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946CB35-CB78-0E52-DCD7-2B72C13C7F29}"/>
              </a:ext>
            </a:extLst>
          </p:cNvPr>
          <p:cNvSpPr>
            <a:spLocks noGrp="1"/>
          </p:cNvSpPr>
          <p:nvPr>
            <p:ph type="title"/>
          </p:nvPr>
        </p:nvSpPr>
        <p:spPr/>
        <p:txBody>
          <a:bodyPr/>
          <a:lstStyle/>
          <a:p>
            <a:r>
              <a:rPr kumimoji="1" lang="en-US" altLang="ja-JP" dirty="0"/>
              <a:t>Appendix</a:t>
            </a:r>
            <a:endParaRPr kumimoji="1" lang="ja-JP" altLang="en-US" dirty="0"/>
          </a:p>
        </p:txBody>
      </p:sp>
      <p:sp>
        <p:nvSpPr>
          <p:cNvPr id="3" name="コンテンツ プレースホルダー 2">
            <a:extLst>
              <a:ext uri="{FF2B5EF4-FFF2-40B4-BE49-F238E27FC236}">
                <a16:creationId xmlns:a16="http://schemas.microsoft.com/office/drawing/2014/main" id="{AB7912D2-5026-97AF-0D93-FF714C57FFD8}"/>
              </a:ext>
            </a:extLst>
          </p:cNvPr>
          <p:cNvSpPr>
            <a:spLocks noGrp="1"/>
          </p:cNvSpPr>
          <p:nvPr>
            <p:ph idx="1"/>
          </p:nvPr>
        </p:nvSpPr>
        <p:spPr/>
        <p:txBody>
          <a:bodyPr/>
          <a:lstStyle/>
          <a:p>
            <a:pPr>
              <a:buFont typeface="Arial" panose="020B0604020202020204" pitchFamily="34" charset="0"/>
              <a:buChar char="•"/>
            </a:pPr>
            <a:r>
              <a:rPr kumimoji="1" lang="en-US" altLang="ja-JP" dirty="0"/>
              <a:t>UL data transmission related comments from CC50.</a:t>
            </a:r>
          </a:p>
          <a:p>
            <a:pPr lvl="1">
              <a:buFont typeface="Arial" panose="020B0604020202020204" pitchFamily="34" charset="0"/>
              <a:buChar char="•"/>
            </a:pPr>
            <a:r>
              <a:rPr lang="en-US" altLang="ja-JP" dirty="0"/>
              <a:t>During the seamless roaming procedure, when the current AP has a large amount of uplink data buffered, how to switch the DS path to the target AP as quickly as possible should be considered.</a:t>
            </a:r>
          </a:p>
          <a:p>
            <a:pPr lvl="1">
              <a:buFont typeface="Arial" panose="020B0604020202020204" pitchFamily="34" charset="0"/>
              <a:buChar char="•"/>
            </a:pPr>
            <a:r>
              <a:rPr lang="en-US" altLang="ja-JP" dirty="0"/>
              <a:t>UL Data forwarding or retransmission should be considered in case there are UL MPDUs not </a:t>
            </a:r>
            <a:r>
              <a:rPr lang="en-US" altLang="ja-JP" dirty="0" err="1"/>
              <a:t>acked</a:t>
            </a:r>
            <a:r>
              <a:rPr lang="en-US" altLang="ja-JP" dirty="0"/>
              <a:t> during the roaming preparation procedure.</a:t>
            </a:r>
          </a:p>
          <a:p>
            <a:pPr lvl="1">
              <a:buFont typeface="Arial" panose="020B0604020202020204" pitchFamily="34" charset="0"/>
              <a:buChar char="•"/>
            </a:pPr>
            <a:r>
              <a:rPr lang="en-US" altLang="ja-JP" dirty="0"/>
              <a:t>During the roaming procedure, when a non-AP MLD has a large amount of data buffered on the link associated with the current AP, to avoid retransmissions after receiving the roaming response, the non-AP MLD should be allowed to transmit data to the current AP.</a:t>
            </a:r>
          </a:p>
        </p:txBody>
      </p:sp>
      <p:sp>
        <p:nvSpPr>
          <p:cNvPr id="4" name="スライド番号プレースホルダー 3">
            <a:extLst>
              <a:ext uri="{FF2B5EF4-FFF2-40B4-BE49-F238E27FC236}">
                <a16:creationId xmlns:a16="http://schemas.microsoft.com/office/drawing/2014/main" id="{26CDD1F1-7A5E-749F-488F-CA9A686C456C}"/>
              </a:ext>
            </a:extLst>
          </p:cNvPr>
          <p:cNvSpPr>
            <a:spLocks noGrp="1"/>
          </p:cNvSpPr>
          <p:nvPr>
            <p:ph type="sldNum" idx="12"/>
          </p:nvPr>
        </p:nvSpPr>
        <p:spPr/>
        <p:txBody>
          <a:bodyPr/>
          <a:lstStyle/>
          <a:p>
            <a:r>
              <a:rPr lang="en-GB"/>
              <a:t>Slide </a:t>
            </a:r>
            <a:fld id="{440F5867-744E-4AA6-B0ED-4C44D2DFBB7B}" type="slidenum">
              <a:rPr lang="en-GB" smtClean="0"/>
              <a:pPr/>
              <a:t>17</a:t>
            </a:fld>
            <a:endParaRPr lang="en-GB"/>
          </a:p>
        </p:txBody>
      </p:sp>
      <p:sp>
        <p:nvSpPr>
          <p:cNvPr id="5" name="フッター プレースホルダー 4">
            <a:extLst>
              <a:ext uri="{FF2B5EF4-FFF2-40B4-BE49-F238E27FC236}">
                <a16:creationId xmlns:a16="http://schemas.microsoft.com/office/drawing/2014/main" id="{03678379-F2DB-C6C9-BCCA-7BED2CEDEC0D}"/>
              </a:ext>
            </a:extLst>
          </p:cNvPr>
          <p:cNvSpPr>
            <a:spLocks noGrp="1"/>
          </p:cNvSpPr>
          <p:nvPr>
            <p:ph type="ftr" idx="14"/>
          </p:nvPr>
        </p:nvSpPr>
        <p:spPr/>
        <p:txBody>
          <a:bodyPr/>
          <a:lstStyle/>
          <a:p>
            <a:r>
              <a:rPr lang="it-IT"/>
              <a:t>Ryuichi Hirata(Sony Corporation), et. al.,</a:t>
            </a:r>
            <a:endParaRPr lang="en-GB"/>
          </a:p>
        </p:txBody>
      </p:sp>
      <p:sp>
        <p:nvSpPr>
          <p:cNvPr id="6" name="日付プレースホルダー 5">
            <a:extLst>
              <a:ext uri="{FF2B5EF4-FFF2-40B4-BE49-F238E27FC236}">
                <a16:creationId xmlns:a16="http://schemas.microsoft.com/office/drawing/2014/main" id="{BDE3E88B-5D81-0D7F-EF34-B37DA7EA08FE}"/>
              </a:ext>
            </a:extLst>
          </p:cNvPr>
          <p:cNvSpPr>
            <a:spLocks noGrp="1"/>
          </p:cNvSpPr>
          <p:nvPr>
            <p:ph type="dt" idx="15"/>
          </p:nvPr>
        </p:nvSpPr>
        <p:spPr/>
        <p:txBody>
          <a:bodyPr/>
          <a:lstStyle/>
          <a:p>
            <a:r>
              <a:rPr lang="en-US" altLang="ja-JP" dirty="0"/>
              <a:t>September 2025</a:t>
            </a:r>
            <a:endParaRPr lang="en-GB" altLang="ja-JP" dirty="0"/>
          </a:p>
        </p:txBody>
      </p:sp>
    </p:spTree>
    <p:extLst>
      <p:ext uri="{BB962C8B-B14F-4D97-AF65-F5344CB8AC3E}">
        <p14:creationId xmlns:p14="http://schemas.microsoft.com/office/powerpoint/2010/main" val="13907897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0672A5-3EE1-0565-86CA-012C324F6C42}"/>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2A96C265-D444-B1AE-9CC9-EC32F114D2C6}"/>
              </a:ext>
            </a:extLst>
          </p:cNvPr>
          <p:cNvSpPr>
            <a:spLocks noGrp="1"/>
          </p:cNvSpPr>
          <p:nvPr>
            <p:ph type="title"/>
          </p:nvPr>
        </p:nvSpPr>
        <p:spPr/>
        <p:txBody>
          <a:bodyPr/>
          <a:lstStyle/>
          <a:p>
            <a:r>
              <a:rPr kumimoji="1" lang="en-US" altLang="ja-JP"/>
              <a:t>Introduction</a:t>
            </a:r>
            <a:endParaRPr kumimoji="1" lang="ja-JP" altLang="en-US"/>
          </a:p>
        </p:txBody>
      </p:sp>
      <p:sp>
        <p:nvSpPr>
          <p:cNvPr id="3" name="コンテンツ プレースホルダー 2">
            <a:extLst>
              <a:ext uri="{FF2B5EF4-FFF2-40B4-BE49-F238E27FC236}">
                <a16:creationId xmlns:a16="http://schemas.microsoft.com/office/drawing/2014/main" id="{D6B91E2C-59E5-0CA5-FB82-15177EA4E57E}"/>
              </a:ext>
            </a:extLst>
          </p:cNvPr>
          <p:cNvSpPr>
            <a:spLocks noGrp="1"/>
          </p:cNvSpPr>
          <p:nvPr>
            <p:ph idx="1"/>
          </p:nvPr>
        </p:nvSpPr>
        <p:spPr/>
        <p:txBody>
          <a:bodyPr/>
          <a:lstStyle/>
          <a:p>
            <a:pPr>
              <a:buFont typeface="Arial" panose="020B0604020202020204" pitchFamily="34" charset="0"/>
              <a:buChar char="•"/>
            </a:pPr>
            <a:r>
              <a:rPr lang="en-US" altLang="ja-JP" sz="1800" dirty="0"/>
              <a:t>Uplink data continuity is essential for ensuring communication reliability, supporting diverse scenarios, and enabling a smooth user experience.</a:t>
            </a:r>
          </a:p>
          <a:p>
            <a:pPr>
              <a:buFont typeface="Arial" panose="020B0604020202020204" pitchFamily="34" charset="0"/>
              <a:buChar char="•"/>
            </a:pPr>
            <a:r>
              <a:rPr lang="en-US" altLang="ja-JP" sz="1800" dirty="0"/>
              <a:t>However, UL transmission during SMD BSS transition is not explicitly defined in the D1.0, so uplink data continuity may not be provided.</a:t>
            </a:r>
          </a:p>
          <a:p>
            <a:pPr>
              <a:buFont typeface="Arial" panose="020B0604020202020204" pitchFamily="34" charset="0"/>
              <a:buChar char="•"/>
            </a:pPr>
            <a:endParaRPr lang="en-US" altLang="ja-JP" sz="1800" dirty="0"/>
          </a:p>
          <a:p>
            <a:pPr>
              <a:buFont typeface="Arial" panose="020B0604020202020204" pitchFamily="34" charset="0"/>
              <a:buChar char="•"/>
            </a:pPr>
            <a:r>
              <a:rPr lang="en-US" altLang="ja-JP" sz="1800" dirty="0"/>
              <a:t>When </a:t>
            </a:r>
            <a:r>
              <a:rPr lang="en-US" altLang="ja-JP" sz="1800" u="sng" dirty="0"/>
              <a:t>one MAC SAP</a:t>
            </a:r>
            <a:r>
              <a:rPr lang="en-US" altLang="ja-JP" sz="1800" dirty="0"/>
              <a:t> is used in the SMD, the non-AP MLD does not need to suspend and can send UL transmission to the current AP MLD after the ST execution request.</a:t>
            </a:r>
          </a:p>
          <a:p>
            <a:pPr lvl="1">
              <a:buFont typeface="Arial" panose="020B0604020202020204" pitchFamily="34" charset="0"/>
              <a:buChar char="•"/>
            </a:pPr>
            <a:r>
              <a:rPr lang="en-US" altLang="ja-JP" sz="1400" dirty="0"/>
              <a:t>This behavior is not explicitly specified but can be implemented.</a:t>
            </a:r>
          </a:p>
          <a:p>
            <a:pPr>
              <a:buFont typeface="Arial" panose="020B0604020202020204" pitchFamily="34" charset="0"/>
              <a:buChar char="•"/>
            </a:pPr>
            <a:r>
              <a:rPr lang="en-US" altLang="ja-JP" sz="1800" dirty="0"/>
              <a:t>When </a:t>
            </a:r>
            <a:r>
              <a:rPr lang="en-US" altLang="ja-JP" sz="1800" u="sng" dirty="0"/>
              <a:t>separate MAC SAP</a:t>
            </a:r>
            <a:r>
              <a:rPr lang="en-US" altLang="ja-JP" sz="1800" dirty="0"/>
              <a:t> per AP MLD is used in the SMD, there are some proposals to prohibit UL transmission from the non-AP MLD after the ST execution request.</a:t>
            </a:r>
          </a:p>
          <a:p>
            <a:pPr>
              <a:buFont typeface="Arial" panose="020B0604020202020204" pitchFamily="34" charset="0"/>
              <a:buChar char="•"/>
            </a:pPr>
            <a:r>
              <a:rPr lang="en-US" altLang="ja-JP" sz="1800" dirty="0"/>
              <a:t>This contribution proposes procedures to allow UL transmission during SMD BSS transition when </a:t>
            </a:r>
            <a:r>
              <a:rPr lang="en-US" altLang="ja-JP" sz="1800" u="sng" dirty="0"/>
              <a:t>separate MAC SAP</a:t>
            </a:r>
            <a:r>
              <a:rPr lang="en-US" altLang="ja-JP" sz="1800" dirty="0"/>
              <a:t> is used.</a:t>
            </a:r>
          </a:p>
        </p:txBody>
      </p:sp>
      <p:sp>
        <p:nvSpPr>
          <p:cNvPr id="4" name="スライド番号プレースホルダー 3">
            <a:extLst>
              <a:ext uri="{FF2B5EF4-FFF2-40B4-BE49-F238E27FC236}">
                <a16:creationId xmlns:a16="http://schemas.microsoft.com/office/drawing/2014/main" id="{63D34C1B-0C92-B753-DD67-BA6F4273A3F1}"/>
              </a:ext>
            </a:extLst>
          </p:cNvPr>
          <p:cNvSpPr>
            <a:spLocks noGrp="1"/>
          </p:cNvSpPr>
          <p:nvPr>
            <p:ph type="sldNum" idx="12"/>
          </p:nvPr>
        </p:nvSpPr>
        <p:spPr/>
        <p:txBody>
          <a:bodyPr/>
          <a:lstStyle/>
          <a:p>
            <a:r>
              <a:rPr lang="en-GB"/>
              <a:t>Slide </a:t>
            </a:r>
            <a:fld id="{440F5867-744E-4AA6-B0ED-4C44D2DFBB7B}" type="slidenum">
              <a:rPr lang="en-GB" smtClean="0"/>
              <a:pPr/>
              <a:t>2</a:t>
            </a:fld>
            <a:endParaRPr lang="en-GB"/>
          </a:p>
        </p:txBody>
      </p:sp>
      <p:sp>
        <p:nvSpPr>
          <p:cNvPr id="5" name="フッター プレースホルダー 4">
            <a:extLst>
              <a:ext uri="{FF2B5EF4-FFF2-40B4-BE49-F238E27FC236}">
                <a16:creationId xmlns:a16="http://schemas.microsoft.com/office/drawing/2014/main" id="{FF617A70-3AC0-1C26-B7BF-0363E35B0CD8}"/>
              </a:ext>
            </a:extLst>
          </p:cNvPr>
          <p:cNvSpPr>
            <a:spLocks noGrp="1"/>
          </p:cNvSpPr>
          <p:nvPr>
            <p:ph type="ftr" idx="14"/>
          </p:nvPr>
        </p:nvSpPr>
        <p:spPr/>
        <p:txBody>
          <a:bodyPr/>
          <a:lstStyle/>
          <a:p>
            <a:r>
              <a:rPr lang="it-IT"/>
              <a:t>Ryuichi Hirata(Sony Corporation), et. al.,</a:t>
            </a:r>
            <a:endParaRPr lang="en-GB"/>
          </a:p>
        </p:txBody>
      </p:sp>
      <p:sp>
        <p:nvSpPr>
          <p:cNvPr id="6" name="日付プレースホルダー 5">
            <a:extLst>
              <a:ext uri="{FF2B5EF4-FFF2-40B4-BE49-F238E27FC236}">
                <a16:creationId xmlns:a16="http://schemas.microsoft.com/office/drawing/2014/main" id="{9303654F-0F06-F080-777C-27EEF0AB18B6}"/>
              </a:ext>
            </a:extLst>
          </p:cNvPr>
          <p:cNvSpPr>
            <a:spLocks noGrp="1"/>
          </p:cNvSpPr>
          <p:nvPr>
            <p:ph type="dt" idx="15"/>
          </p:nvPr>
        </p:nvSpPr>
        <p:spPr/>
        <p:txBody>
          <a:bodyPr/>
          <a:lstStyle/>
          <a:p>
            <a:r>
              <a:rPr lang="en-US" altLang="ja-JP"/>
              <a:t>September 2025</a:t>
            </a:r>
            <a:endParaRPr lang="en-GB" altLang="ja-JP"/>
          </a:p>
        </p:txBody>
      </p:sp>
    </p:spTree>
    <p:extLst>
      <p:ext uri="{BB962C8B-B14F-4D97-AF65-F5344CB8AC3E}">
        <p14:creationId xmlns:p14="http://schemas.microsoft.com/office/powerpoint/2010/main" val="42296174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FB25CD9-E64E-126A-2F9E-8FEFA40154B0}"/>
              </a:ext>
            </a:extLst>
          </p:cNvPr>
          <p:cNvSpPr>
            <a:spLocks noGrp="1"/>
          </p:cNvSpPr>
          <p:nvPr>
            <p:ph type="title"/>
          </p:nvPr>
        </p:nvSpPr>
        <p:spPr/>
        <p:txBody>
          <a:bodyPr/>
          <a:lstStyle/>
          <a:p>
            <a:r>
              <a:rPr lang="en-US" altLang="ja-JP" dirty="0"/>
              <a:t>Current status of D1.0 </a:t>
            </a:r>
            <a:br>
              <a:rPr lang="en-US" altLang="ja-JP" dirty="0"/>
            </a:br>
            <a:r>
              <a:rPr lang="en-US" altLang="ja-JP" dirty="0"/>
              <a:t>about SMD BSS transition</a:t>
            </a:r>
            <a:endParaRPr kumimoji="1" lang="ja-JP" altLang="en-US" dirty="0"/>
          </a:p>
        </p:txBody>
      </p:sp>
      <p:sp>
        <p:nvSpPr>
          <p:cNvPr id="3" name="コンテンツ プレースホルダー 2">
            <a:extLst>
              <a:ext uri="{FF2B5EF4-FFF2-40B4-BE49-F238E27FC236}">
                <a16:creationId xmlns:a16="http://schemas.microsoft.com/office/drawing/2014/main" id="{46D3F3A0-0B0F-179A-39A0-4198998855F4}"/>
              </a:ext>
            </a:extLst>
          </p:cNvPr>
          <p:cNvSpPr>
            <a:spLocks noGrp="1"/>
          </p:cNvSpPr>
          <p:nvPr>
            <p:ph idx="1"/>
          </p:nvPr>
        </p:nvSpPr>
        <p:spPr/>
        <p:txBody>
          <a:bodyPr/>
          <a:lstStyle/>
          <a:p>
            <a:pPr>
              <a:buFont typeface="Arial" panose="020B0604020202020204" pitchFamily="34" charset="0"/>
              <a:buChar char="•"/>
            </a:pPr>
            <a:r>
              <a:rPr lang="en-US" altLang="ja-JP" sz="1800" dirty="0"/>
              <a:t>MAC SAP types, overall procedures and frames are defined. Also, DL transmission during SMD BSS transition is defined.</a:t>
            </a:r>
          </a:p>
          <a:p>
            <a:pPr>
              <a:buFont typeface="Arial" panose="020B0604020202020204" pitchFamily="34" charset="0"/>
              <a:buChar char="•"/>
            </a:pPr>
            <a:r>
              <a:rPr lang="en-US" altLang="ja-JP" sz="1800" dirty="0"/>
              <a:t>It is defined that UL transmission to the target AP MLD during SMD BSS transition is NOT allowed.</a:t>
            </a:r>
          </a:p>
          <a:p>
            <a:pPr lvl="1">
              <a:buFont typeface="Arial" panose="020B0604020202020204" pitchFamily="34" charset="0"/>
              <a:buChar char="•"/>
            </a:pPr>
            <a:r>
              <a:rPr lang="en-US" altLang="ja-JP" sz="1400" i="1" dirty="0"/>
              <a:t>“The non-AP MLD shall not transmit Class 3 frames to the target AP MLD until it has received the ST execution response with Status Code field set to SUCCESS from the current AP MLD for at least one link.”</a:t>
            </a:r>
          </a:p>
          <a:p>
            <a:pPr>
              <a:buFont typeface="Arial" panose="020B0604020202020204" pitchFamily="34" charset="0"/>
              <a:buChar char="•"/>
            </a:pPr>
            <a:r>
              <a:rPr lang="en-US" altLang="ja-JP" sz="1800" dirty="0"/>
              <a:t>It is NOT defined whether a non-AP MLD is allowed to send data to its current AP MLD after sending an ST execution request, especially when a separate MAC SAP per AP MLD is used. When one MAC SAP is used, this is implicitly allowed.</a:t>
            </a:r>
          </a:p>
          <a:p>
            <a:endParaRPr kumimoji="1" lang="ja-JP" altLang="en-US" dirty="0"/>
          </a:p>
        </p:txBody>
      </p:sp>
      <p:sp>
        <p:nvSpPr>
          <p:cNvPr id="4" name="スライド番号プレースホルダー 3">
            <a:extLst>
              <a:ext uri="{FF2B5EF4-FFF2-40B4-BE49-F238E27FC236}">
                <a16:creationId xmlns:a16="http://schemas.microsoft.com/office/drawing/2014/main" id="{F27305FA-6B2C-7346-68B9-BDF404628FE5}"/>
              </a:ext>
            </a:extLst>
          </p:cNvPr>
          <p:cNvSpPr>
            <a:spLocks noGrp="1"/>
          </p:cNvSpPr>
          <p:nvPr>
            <p:ph type="sldNum" idx="12"/>
          </p:nvPr>
        </p:nvSpPr>
        <p:spPr/>
        <p:txBody>
          <a:bodyPr/>
          <a:lstStyle/>
          <a:p>
            <a:r>
              <a:rPr lang="en-GB"/>
              <a:t>Slide </a:t>
            </a:r>
            <a:fld id="{440F5867-744E-4AA6-B0ED-4C44D2DFBB7B}" type="slidenum">
              <a:rPr lang="en-GB" smtClean="0"/>
              <a:pPr/>
              <a:t>3</a:t>
            </a:fld>
            <a:endParaRPr lang="en-GB"/>
          </a:p>
        </p:txBody>
      </p:sp>
      <p:sp>
        <p:nvSpPr>
          <p:cNvPr id="5" name="フッター プレースホルダー 4">
            <a:extLst>
              <a:ext uri="{FF2B5EF4-FFF2-40B4-BE49-F238E27FC236}">
                <a16:creationId xmlns:a16="http://schemas.microsoft.com/office/drawing/2014/main" id="{136CED42-7202-9612-CD9F-B38C311F5493}"/>
              </a:ext>
            </a:extLst>
          </p:cNvPr>
          <p:cNvSpPr>
            <a:spLocks noGrp="1"/>
          </p:cNvSpPr>
          <p:nvPr>
            <p:ph type="ftr" idx="14"/>
          </p:nvPr>
        </p:nvSpPr>
        <p:spPr/>
        <p:txBody>
          <a:bodyPr/>
          <a:lstStyle/>
          <a:p>
            <a:r>
              <a:rPr lang="it-IT"/>
              <a:t>Ryuichi Hirata(Sony Corporation), et. al.,</a:t>
            </a:r>
            <a:endParaRPr lang="en-GB"/>
          </a:p>
        </p:txBody>
      </p:sp>
      <p:sp>
        <p:nvSpPr>
          <p:cNvPr id="6" name="日付プレースホルダー 5">
            <a:extLst>
              <a:ext uri="{FF2B5EF4-FFF2-40B4-BE49-F238E27FC236}">
                <a16:creationId xmlns:a16="http://schemas.microsoft.com/office/drawing/2014/main" id="{52AEA1E7-0C11-B7E5-A613-EAB9156F14B6}"/>
              </a:ext>
            </a:extLst>
          </p:cNvPr>
          <p:cNvSpPr>
            <a:spLocks noGrp="1"/>
          </p:cNvSpPr>
          <p:nvPr>
            <p:ph type="dt" idx="15"/>
          </p:nvPr>
        </p:nvSpPr>
        <p:spPr/>
        <p:txBody>
          <a:bodyPr/>
          <a:lstStyle/>
          <a:p>
            <a:r>
              <a:rPr lang="en-US" altLang="ja-JP"/>
              <a:t>September 2025</a:t>
            </a:r>
            <a:endParaRPr lang="en-GB" altLang="ja-JP"/>
          </a:p>
        </p:txBody>
      </p:sp>
    </p:spTree>
    <p:extLst>
      <p:ext uri="{BB962C8B-B14F-4D97-AF65-F5344CB8AC3E}">
        <p14:creationId xmlns:p14="http://schemas.microsoft.com/office/powerpoint/2010/main" val="19798708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1"/>
          <p:cNvSpPr>
            <a:spLocks noGrp="1" noChangeArrowheads="1"/>
          </p:cNvSpPr>
          <p:nvPr>
            <p:ph type="title"/>
          </p:nvPr>
        </p:nvSpPr>
        <p:spPr>
          <a:ln/>
        </p:spPr>
        <p:txBody>
          <a:bodyPr/>
          <a:lstStyle/>
          <a:p>
            <a:pPr>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altLang="ja-JP" dirty="0"/>
              <a:t>Necessity of </a:t>
            </a:r>
            <a:br>
              <a:rPr lang="en-GB" altLang="ja-JP" dirty="0"/>
            </a:br>
            <a:r>
              <a:rPr lang="en-GB" altLang="ja-JP" dirty="0"/>
              <a:t>UL data continuity improvement</a:t>
            </a:r>
            <a:endParaRPr lang="en-GB" dirty="0"/>
          </a:p>
        </p:txBody>
      </p:sp>
      <p:sp>
        <p:nvSpPr>
          <p:cNvPr id="5124" name="コンテンツ プレースホルダー 2">
            <a:extLst>
              <a:ext uri="{FF2B5EF4-FFF2-40B4-BE49-F238E27FC236}">
                <a16:creationId xmlns:a16="http://schemas.microsoft.com/office/drawing/2014/main" id="{44AD4E18-3AFB-2E48-391E-6C9BEE196636}"/>
              </a:ext>
            </a:extLst>
          </p:cNvPr>
          <p:cNvSpPr>
            <a:spLocks noGrp="1"/>
          </p:cNvSpPr>
          <p:nvPr>
            <p:ph idx="1"/>
          </p:nvPr>
        </p:nvSpPr>
        <p:spPr>
          <a:xfrm>
            <a:off x="685800" y="1981200"/>
            <a:ext cx="5004578" cy="4113213"/>
          </a:xfrm>
        </p:spPr>
        <p:txBody>
          <a:bodyPr/>
          <a:lstStyle/>
          <a:p>
            <a:pPr>
              <a:buFont typeface="Arial" panose="020B0604020202020204" pitchFamily="34" charset="0"/>
              <a:buChar char="•"/>
            </a:pPr>
            <a:r>
              <a:rPr lang="en-US" altLang="ja-JP" sz="1400" dirty="0"/>
              <a:t>In various use cases, low latency UL transmission is required. </a:t>
            </a:r>
          </a:p>
          <a:p>
            <a:pPr lvl="1">
              <a:buFont typeface="Arial" panose="020B0604020202020204" pitchFamily="34" charset="0"/>
              <a:buChar char="•"/>
            </a:pPr>
            <a:r>
              <a:rPr lang="en-US" altLang="ja-JP" sz="1200" dirty="0"/>
              <a:t>XR (e.g. See-through) use cases: </a:t>
            </a:r>
            <a:br>
              <a:rPr lang="en-US" altLang="ja-JP" sz="1200" dirty="0"/>
            </a:br>
            <a:r>
              <a:rPr lang="en-US" altLang="ja-JP" sz="1200" dirty="0"/>
              <a:t>UL pose/control information needs to be delivered within a certain period because DL video traffic is generated based on the UL traffic.  </a:t>
            </a:r>
          </a:p>
          <a:p>
            <a:pPr lvl="1">
              <a:buFont typeface="Arial" panose="020B0604020202020204" pitchFamily="34" charset="0"/>
              <a:buChar char="•"/>
            </a:pPr>
            <a:r>
              <a:rPr lang="en-US" altLang="ja-JP" sz="1200" dirty="0"/>
              <a:t>Haptics use cases: </a:t>
            </a:r>
            <a:br>
              <a:rPr lang="en-US" altLang="ja-JP" sz="1200" dirty="0"/>
            </a:br>
            <a:r>
              <a:rPr lang="en-US" altLang="ja-JP" sz="1200" dirty="0"/>
              <a:t>Real-time and bidirectional communication is required. In case of Industrial IoT, it could be mission critical use cases [1]. </a:t>
            </a:r>
            <a:endParaRPr lang="en-US" altLang="ja-JP" sz="1400" dirty="0"/>
          </a:p>
          <a:p>
            <a:pPr>
              <a:buFont typeface="Arial" panose="020B0604020202020204" pitchFamily="34" charset="0"/>
              <a:buChar char="•"/>
            </a:pPr>
            <a:r>
              <a:rPr lang="en-US" altLang="ja-JP" sz="1400" dirty="0"/>
              <a:t>If non-AP MLD is buffering low latency traffic for such use cases, both DL and UL data continuity cannot be maintained if there is UL suspension during SMD BSS transition.</a:t>
            </a:r>
          </a:p>
          <a:p>
            <a:pPr lvl="1">
              <a:buFont typeface="Arial" panose="020B0604020202020204" pitchFamily="34" charset="0"/>
              <a:buChar char="•"/>
            </a:pPr>
            <a:r>
              <a:rPr lang="en-US" altLang="ja-JP" sz="1200" dirty="0"/>
              <a:t>The UL suspension between the ST execution request and the ST execution response can extend to tens of milliseconds due to DS mapping update and dynamic context transfer.</a:t>
            </a:r>
          </a:p>
          <a:p>
            <a:pPr>
              <a:buFont typeface="Arial" panose="020B0604020202020204" pitchFamily="34" charset="0"/>
              <a:buChar char="•"/>
            </a:pPr>
            <a:r>
              <a:rPr lang="en-US" altLang="ja-JP" sz="1400" dirty="0"/>
              <a:t>Hence, we will address improvement of UL data continuity, minimizing the impact on the SMD BSS transition procedure.</a:t>
            </a:r>
          </a:p>
        </p:txBody>
      </p:sp>
      <p:sp>
        <p:nvSpPr>
          <p:cNvPr id="6" name="Slide Number Placeholder 5"/>
          <p:cNvSpPr>
            <a:spLocks noGrp="1"/>
          </p:cNvSpPr>
          <p:nvPr>
            <p:ph type="sldNum" idx="12"/>
          </p:nvPr>
        </p:nvSpPr>
        <p:spPr/>
        <p:txBody>
          <a:bodyPr/>
          <a:lstStyle/>
          <a:p>
            <a:r>
              <a:rPr lang="en-GB"/>
              <a:t>Slide </a:t>
            </a:r>
            <a:fld id="{B3165115-9078-433B-A278-1F5ED971F63A}" type="slidenum">
              <a:rPr lang="en-GB"/>
              <a:pPr/>
              <a:t>4</a:t>
            </a:fld>
            <a:endParaRPr lang="en-GB"/>
          </a:p>
        </p:txBody>
      </p:sp>
      <p:sp>
        <p:nvSpPr>
          <p:cNvPr id="5" name="Footer Placeholder 4"/>
          <p:cNvSpPr>
            <a:spLocks noGrp="1"/>
          </p:cNvSpPr>
          <p:nvPr>
            <p:ph type="ftr" idx="14"/>
          </p:nvPr>
        </p:nvSpPr>
        <p:spPr/>
        <p:txBody>
          <a:bodyPr/>
          <a:lstStyle/>
          <a:p>
            <a:r>
              <a:rPr lang="it-IT" altLang="ja-JP"/>
              <a:t>Yudai Morikawa(Sony Corporation), et. al.,</a:t>
            </a:r>
            <a:endParaRPr lang="en-GB" altLang="ja-JP"/>
          </a:p>
        </p:txBody>
      </p:sp>
      <p:sp>
        <p:nvSpPr>
          <p:cNvPr id="4" name="Date Placeholder 3"/>
          <p:cNvSpPr>
            <a:spLocks noGrp="1"/>
          </p:cNvSpPr>
          <p:nvPr>
            <p:ph type="dt" idx="15"/>
          </p:nvPr>
        </p:nvSpPr>
        <p:spPr/>
        <p:txBody>
          <a:bodyPr/>
          <a:lstStyle/>
          <a:p>
            <a:r>
              <a:rPr lang="en-US" altLang="ja-JP" dirty="0"/>
              <a:t>September 2025</a:t>
            </a:r>
            <a:endParaRPr lang="en-GB" altLang="ja-JP" dirty="0"/>
          </a:p>
        </p:txBody>
      </p:sp>
      <p:graphicFrame>
        <p:nvGraphicFramePr>
          <p:cNvPr id="9" name="表 8">
            <a:extLst>
              <a:ext uri="{FF2B5EF4-FFF2-40B4-BE49-F238E27FC236}">
                <a16:creationId xmlns:a16="http://schemas.microsoft.com/office/drawing/2014/main" id="{9BEEFE37-101E-0E17-D673-2FC5400E4921}"/>
              </a:ext>
            </a:extLst>
          </p:cNvPr>
          <p:cNvGraphicFramePr>
            <a:graphicFrameLocks noGrp="1"/>
          </p:cNvGraphicFramePr>
          <p:nvPr/>
        </p:nvGraphicFramePr>
        <p:xfrm>
          <a:off x="5825044" y="2426444"/>
          <a:ext cx="3066686" cy="960120"/>
        </p:xfrm>
        <a:graphic>
          <a:graphicData uri="http://schemas.openxmlformats.org/drawingml/2006/table">
            <a:tbl>
              <a:tblPr firstRow="1" firstCol="1" bandRow="1">
                <a:tableStyleId>{5C22544A-7EE6-4342-B048-85BDC9FD1C3A}</a:tableStyleId>
              </a:tblPr>
              <a:tblGrid>
                <a:gridCol w="891000">
                  <a:extLst>
                    <a:ext uri="{9D8B030D-6E8A-4147-A177-3AD203B41FA5}">
                      <a16:colId xmlns:a16="http://schemas.microsoft.com/office/drawing/2014/main" val="3026162539"/>
                    </a:ext>
                  </a:extLst>
                </a:gridCol>
                <a:gridCol w="1365686">
                  <a:extLst>
                    <a:ext uri="{9D8B030D-6E8A-4147-A177-3AD203B41FA5}">
                      <a16:colId xmlns:a16="http://schemas.microsoft.com/office/drawing/2014/main" val="3661376990"/>
                    </a:ext>
                  </a:extLst>
                </a:gridCol>
                <a:gridCol w="810000">
                  <a:extLst>
                    <a:ext uri="{9D8B030D-6E8A-4147-A177-3AD203B41FA5}">
                      <a16:colId xmlns:a16="http://schemas.microsoft.com/office/drawing/2014/main" val="80950793"/>
                    </a:ext>
                  </a:extLst>
                </a:gridCol>
              </a:tblGrid>
              <a:tr h="278130">
                <a:tc>
                  <a:txBody>
                    <a:bodyPr/>
                    <a:lstStyle/>
                    <a:p>
                      <a:pPr algn="ctr"/>
                      <a:endParaRPr kumimoji="1" lang="ja-JP" altLang="en-US" sz="1100"/>
                    </a:p>
                  </a:txBody>
                  <a:tcPr marL="68580" marR="68580" marT="34290" marB="34290"/>
                </a:tc>
                <a:tc>
                  <a:txBody>
                    <a:bodyPr/>
                    <a:lstStyle/>
                    <a:p>
                      <a:pPr algn="ctr"/>
                      <a:r>
                        <a:rPr kumimoji="1" lang="en-US" altLang="ja-JP" sz="1100"/>
                        <a:t>Haptics (Automotive)</a:t>
                      </a:r>
                      <a:endParaRPr kumimoji="1" lang="ja-JP" altLang="en-US" sz="1100"/>
                    </a:p>
                  </a:txBody>
                  <a:tcPr marL="68580" marR="68580" marT="34290" marB="34290"/>
                </a:tc>
                <a:tc>
                  <a:txBody>
                    <a:bodyPr/>
                    <a:lstStyle/>
                    <a:p>
                      <a:pPr algn="ctr"/>
                      <a:r>
                        <a:rPr kumimoji="1" lang="en-US" altLang="ja-JP" sz="1100"/>
                        <a:t>XR</a:t>
                      </a:r>
                      <a:endParaRPr kumimoji="1" lang="ja-JP" altLang="en-US" sz="1100"/>
                    </a:p>
                  </a:txBody>
                  <a:tcPr marL="68580" marR="68580" marT="34290" marB="34290"/>
                </a:tc>
                <a:extLst>
                  <a:ext uri="{0D108BD9-81ED-4DB2-BD59-A6C34878D82A}">
                    <a16:rowId xmlns:a16="http://schemas.microsoft.com/office/drawing/2014/main" val="2708795965"/>
                  </a:ext>
                </a:extLst>
              </a:tr>
              <a:tr h="278130">
                <a:tc>
                  <a:txBody>
                    <a:bodyPr/>
                    <a:lstStyle/>
                    <a:p>
                      <a:pPr algn="ctr"/>
                      <a:r>
                        <a:rPr kumimoji="1" lang="en-US" altLang="ja-JP" sz="1100"/>
                        <a:t>Reliability</a:t>
                      </a:r>
                      <a:endParaRPr kumimoji="1" lang="ja-JP" altLang="en-US" sz="1100"/>
                    </a:p>
                  </a:txBody>
                  <a:tcPr marL="68580" marR="68580" marT="34290" marB="34290"/>
                </a:tc>
                <a:tc>
                  <a:txBody>
                    <a:bodyPr/>
                    <a:lstStyle/>
                    <a:p>
                      <a:pPr algn="ctr"/>
                      <a:r>
                        <a:rPr kumimoji="1" lang="en-US" altLang="ja-JP" sz="1100"/>
                        <a:t>99.999 (w/compr.) %</a:t>
                      </a:r>
                      <a:endParaRPr kumimoji="1" lang="ja-JP" altLang="en-US" sz="1100"/>
                    </a:p>
                  </a:txBody>
                  <a:tcPr marL="68580" marR="68580" marT="34290" marB="34290"/>
                </a:tc>
                <a:tc>
                  <a:txBody>
                    <a:bodyPr/>
                    <a:lstStyle/>
                    <a:p>
                      <a:pPr algn="ctr"/>
                      <a:r>
                        <a:rPr kumimoji="1" lang="en-US" altLang="ja-JP" sz="1100"/>
                        <a:t>99 %</a:t>
                      </a:r>
                      <a:endParaRPr kumimoji="1" lang="ja-JP" altLang="en-US" sz="1100"/>
                    </a:p>
                  </a:txBody>
                  <a:tcPr marL="68580" marR="68580" marT="34290" marB="34290"/>
                </a:tc>
                <a:extLst>
                  <a:ext uri="{0D108BD9-81ED-4DB2-BD59-A6C34878D82A}">
                    <a16:rowId xmlns:a16="http://schemas.microsoft.com/office/drawing/2014/main" val="1212670174"/>
                  </a:ext>
                </a:extLst>
              </a:tr>
              <a:tr h="278130">
                <a:tc>
                  <a:txBody>
                    <a:bodyPr/>
                    <a:lstStyle/>
                    <a:p>
                      <a:pPr algn="ctr"/>
                      <a:r>
                        <a:rPr kumimoji="1" lang="en-US" altLang="ja-JP" sz="1100"/>
                        <a:t>Latency</a:t>
                      </a:r>
                      <a:endParaRPr kumimoji="1" lang="ja-JP" altLang="en-US" sz="1100"/>
                    </a:p>
                  </a:txBody>
                  <a:tcPr marL="68580" marR="68580" marT="34290" marB="34290"/>
                </a:tc>
                <a:tc>
                  <a:txBody>
                    <a:bodyPr/>
                    <a:lstStyle/>
                    <a:p>
                      <a:pPr algn="ctr"/>
                      <a:r>
                        <a:rPr kumimoji="1" lang="en-US" altLang="ja-JP" sz="1100"/>
                        <a:t>1-10 ms</a:t>
                      </a:r>
                      <a:endParaRPr kumimoji="1" lang="ja-JP" altLang="en-US" sz="1100"/>
                    </a:p>
                  </a:txBody>
                  <a:tcPr marL="68580" marR="68580" marT="34290" marB="34290"/>
                </a:tc>
                <a:tc>
                  <a:txBody>
                    <a:bodyPr/>
                    <a:lstStyle/>
                    <a:p>
                      <a:pPr algn="ctr"/>
                      <a:r>
                        <a:rPr kumimoji="1" lang="en-US" altLang="ja-JP" sz="1100" dirty="0"/>
                        <a:t>10 </a:t>
                      </a:r>
                      <a:r>
                        <a:rPr kumimoji="1" lang="en-US" altLang="ja-JP" sz="1100" dirty="0" err="1"/>
                        <a:t>ms</a:t>
                      </a:r>
                      <a:endParaRPr kumimoji="1" lang="ja-JP" altLang="en-US" sz="1100" dirty="0"/>
                    </a:p>
                  </a:txBody>
                  <a:tcPr marL="68580" marR="68580" marT="34290" marB="34290"/>
                </a:tc>
                <a:extLst>
                  <a:ext uri="{0D108BD9-81ED-4DB2-BD59-A6C34878D82A}">
                    <a16:rowId xmlns:a16="http://schemas.microsoft.com/office/drawing/2014/main" val="1879034828"/>
                  </a:ext>
                </a:extLst>
              </a:tr>
            </a:tbl>
          </a:graphicData>
        </a:graphic>
      </p:graphicFrame>
      <p:sp>
        <p:nvSpPr>
          <p:cNvPr id="2" name="テキスト ボックス 1">
            <a:extLst>
              <a:ext uri="{FF2B5EF4-FFF2-40B4-BE49-F238E27FC236}">
                <a16:creationId xmlns:a16="http://schemas.microsoft.com/office/drawing/2014/main" id="{AF4D5DB0-0189-A07A-37FB-1565A3CFAE6A}"/>
              </a:ext>
            </a:extLst>
          </p:cNvPr>
          <p:cNvSpPr txBox="1"/>
          <p:nvPr/>
        </p:nvSpPr>
        <p:spPr>
          <a:xfrm>
            <a:off x="6803356" y="2185823"/>
            <a:ext cx="1390844" cy="253916"/>
          </a:xfrm>
          <a:prstGeom prst="rect">
            <a:avLst/>
          </a:prstGeom>
          <a:noFill/>
          <a:ln w="12700">
            <a:noFill/>
          </a:ln>
        </p:spPr>
        <p:style>
          <a:lnRef idx="2">
            <a:schemeClr val="dk1"/>
          </a:lnRef>
          <a:fillRef idx="1">
            <a:schemeClr val="lt1"/>
          </a:fillRef>
          <a:effectRef idx="0">
            <a:schemeClr val="dk1"/>
          </a:effectRef>
          <a:fontRef idx="minor">
            <a:schemeClr val="dk1"/>
          </a:fontRef>
        </p:style>
        <p:txBody>
          <a:bodyPr wrap="square" rtlCol="0">
            <a:spAutoFit/>
          </a:bodyPr>
          <a:lstStyle/>
          <a:p>
            <a:r>
              <a:rPr kumimoji="1" lang="en-US" altLang="ja-JP" sz="1050" dirty="0">
                <a:solidFill>
                  <a:schemeClr val="tx1"/>
                </a:solidFill>
              </a:rPr>
              <a:t>Requirements[2-3]</a:t>
            </a:r>
            <a:endParaRPr kumimoji="1" lang="ja-JP" altLang="en-US" sz="1050" dirty="0">
              <a:solidFill>
                <a:schemeClr val="tx1"/>
              </a:solidFill>
            </a:endParaRPr>
          </a:p>
        </p:txBody>
      </p:sp>
      <p:grpSp>
        <p:nvGrpSpPr>
          <p:cNvPr id="18" name="グループ化 17">
            <a:extLst>
              <a:ext uri="{FF2B5EF4-FFF2-40B4-BE49-F238E27FC236}">
                <a16:creationId xmlns:a16="http://schemas.microsoft.com/office/drawing/2014/main" id="{1BA55773-A307-D830-9386-A0BB1245ADDB}"/>
              </a:ext>
            </a:extLst>
          </p:cNvPr>
          <p:cNvGrpSpPr/>
          <p:nvPr/>
        </p:nvGrpSpPr>
        <p:grpSpPr>
          <a:xfrm>
            <a:off x="5528365" y="3550013"/>
            <a:ext cx="3465091" cy="2121409"/>
            <a:chOff x="7231611" y="4034950"/>
            <a:chExt cx="4620121" cy="2828544"/>
          </a:xfrm>
        </p:grpSpPr>
        <p:grpSp>
          <p:nvGrpSpPr>
            <p:cNvPr id="5146" name="グループ化 5145">
              <a:extLst>
                <a:ext uri="{FF2B5EF4-FFF2-40B4-BE49-F238E27FC236}">
                  <a16:creationId xmlns:a16="http://schemas.microsoft.com/office/drawing/2014/main" id="{F985B60C-258D-4133-F8AD-C80FFC87BBA3}"/>
                </a:ext>
              </a:extLst>
            </p:cNvPr>
            <p:cNvGrpSpPr/>
            <p:nvPr/>
          </p:nvGrpSpPr>
          <p:grpSpPr>
            <a:xfrm>
              <a:off x="7231611" y="4476037"/>
              <a:ext cx="4620121" cy="2387457"/>
              <a:chOff x="7313001" y="3752466"/>
              <a:chExt cx="4620121" cy="2387457"/>
            </a:xfrm>
          </p:grpSpPr>
          <p:cxnSp>
            <p:nvCxnSpPr>
              <p:cNvPr id="12" name="直線矢印コネクタ 11">
                <a:extLst>
                  <a:ext uri="{FF2B5EF4-FFF2-40B4-BE49-F238E27FC236}">
                    <a16:creationId xmlns:a16="http://schemas.microsoft.com/office/drawing/2014/main" id="{E15AB7D2-2C92-804E-3454-435A901F26B1}"/>
                  </a:ext>
                </a:extLst>
              </p:cNvPr>
              <p:cNvCxnSpPr>
                <a:cxnSpLocks/>
              </p:cNvCxnSpPr>
              <p:nvPr/>
            </p:nvCxnSpPr>
            <p:spPr bwMode="auto">
              <a:xfrm>
                <a:off x="8333122" y="5251656"/>
                <a:ext cx="3600000" cy="0"/>
              </a:xfrm>
              <a:prstGeom prst="straightConnector1">
                <a:avLst/>
              </a:prstGeom>
              <a:solidFill>
                <a:srgbClr val="00B8FF"/>
              </a:solidFill>
              <a:ln w="9525" cap="flat" cmpd="sng" algn="ctr">
                <a:solidFill>
                  <a:schemeClr val="tx1"/>
                </a:solidFill>
                <a:prstDash val="solid"/>
                <a:round/>
                <a:headEnd type="none" w="med" len="med"/>
                <a:tailEnd type="triangle"/>
              </a:ln>
              <a:effectLst/>
            </p:spPr>
          </p:cxnSp>
          <p:cxnSp>
            <p:nvCxnSpPr>
              <p:cNvPr id="14" name="直線矢印コネクタ 13">
                <a:extLst>
                  <a:ext uri="{FF2B5EF4-FFF2-40B4-BE49-F238E27FC236}">
                    <a16:creationId xmlns:a16="http://schemas.microsoft.com/office/drawing/2014/main" id="{6826BEBD-FDCE-EA28-6399-0B825DFF113B}"/>
                  </a:ext>
                </a:extLst>
              </p:cNvPr>
              <p:cNvCxnSpPr>
                <a:cxnSpLocks/>
              </p:cNvCxnSpPr>
              <p:nvPr/>
            </p:nvCxnSpPr>
            <p:spPr bwMode="auto">
              <a:xfrm>
                <a:off x="8333122" y="4734099"/>
                <a:ext cx="3600000" cy="0"/>
              </a:xfrm>
              <a:prstGeom prst="straightConnector1">
                <a:avLst/>
              </a:prstGeom>
              <a:solidFill>
                <a:srgbClr val="00B8FF"/>
              </a:solidFill>
              <a:ln w="9525" cap="flat" cmpd="sng" algn="ctr">
                <a:solidFill>
                  <a:schemeClr val="tx1"/>
                </a:solidFill>
                <a:prstDash val="solid"/>
                <a:round/>
                <a:headEnd type="none" w="med" len="med"/>
                <a:tailEnd type="triangle"/>
              </a:ln>
              <a:effectLst/>
            </p:spPr>
          </p:cxnSp>
          <p:cxnSp>
            <p:nvCxnSpPr>
              <p:cNvPr id="16" name="直線矢印コネクタ 15">
                <a:extLst>
                  <a:ext uri="{FF2B5EF4-FFF2-40B4-BE49-F238E27FC236}">
                    <a16:creationId xmlns:a16="http://schemas.microsoft.com/office/drawing/2014/main" id="{283E514B-C48B-2948-6969-D0E9CEF90F2F}"/>
                  </a:ext>
                </a:extLst>
              </p:cNvPr>
              <p:cNvCxnSpPr>
                <a:cxnSpLocks/>
              </p:cNvCxnSpPr>
              <p:nvPr/>
            </p:nvCxnSpPr>
            <p:spPr bwMode="auto">
              <a:xfrm>
                <a:off x="8333122" y="4209777"/>
                <a:ext cx="3600000" cy="0"/>
              </a:xfrm>
              <a:prstGeom prst="straightConnector1">
                <a:avLst/>
              </a:prstGeom>
              <a:solidFill>
                <a:srgbClr val="00B8FF"/>
              </a:solidFill>
              <a:ln w="9525" cap="flat" cmpd="sng" algn="ctr">
                <a:solidFill>
                  <a:schemeClr val="tx1"/>
                </a:solidFill>
                <a:prstDash val="solid"/>
                <a:round/>
                <a:headEnd type="none" w="med" len="med"/>
                <a:tailEnd type="triangle"/>
              </a:ln>
              <a:effectLst/>
            </p:spPr>
          </p:cxnSp>
          <p:sp>
            <p:nvSpPr>
              <p:cNvPr id="17" name="テキスト ボックス 16">
                <a:extLst>
                  <a:ext uri="{FF2B5EF4-FFF2-40B4-BE49-F238E27FC236}">
                    <a16:creationId xmlns:a16="http://schemas.microsoft.com/office/drawing/2014/main" id="{99528A26-72E9-2C32-FDB1-5C4CBE489ED8}"/>
                  </a:ext>
                </a:extLst>
              </p:cNvPr>
              <p:cNvSpPr txBox="1"/>
              <p:nvPr/>
            </p:nvSpPr>
            <p:spPr>
              <a:xfrm>
                <a:off x="8407918" y="5370482"/>
                <a:ext cx="940856" cy="769441"/>
              </a:xfrm>
              <a:prstGeom prst="rect">
                <a:avLst/>
              </a:prstGeom>
              <a:noFill/>
              <a:ln w="12700">
                <a:noFill/>
              </a:ln>
            </p:spPr>
            <p:style>
              <a:lnRef idx="2">
                <a:schemeClr val="dk1"/>
              </a:lnRef>
              <a:fillRef idx="1">
                <a:schemeClr val="lt1"/>
              </a:fillRef>
              <a:effectRef idx="0">
                <a:schemeClr val="dk1"/>
              </a:effectRef>
              <a:fontRef idx="minor">
                <a:schemeClr val="dk1"/>
              </a:fontRef>
            </p:style>
            <p:txBody>
              <a:bodyPr wrap="none" rtlCol="0">
                <a:spAutoFit/>
              </a:bodyPr>
              <a:lstStyle/>
              <a:p>
                <a:pPr algn="ctr"/>
                <a:r>
                  <a:rPr kumimoji="1" lang="en-US" altLang="ja-JP" sz="1050" dirty="0">
                    <a:solidFill>
                      <a:schemeClr val="tx1"/>
                    </a:solidFill>
                  </a:rPr>
                  <a:t>ST</a:t>
                </a:r>
              </a:p>
              <a:p>
                <a:pPr algn="ctr"/>
                <a:r>
                  <a:rPr kumimoji="1" lang="en-US" altLang="ja-JP" sz="1050" dirty="0">
                    <a:solidFill>
                      <a:schemeClr val="tx1"/>
                    </a:solidFill>
                  </a:rPr>
                  <a:t>execution</a:t>
                </a:r>
              </a:p>
              <a:p>
                <a:pPr algn="ctr"/>
                <a:r>
                  <a:rPr kumimoji="1" lang="en-US" altLang="ja-JP" sz="1050" dirty="0">
                    <a:solidFill>
                      <a:schemeClr val="tx1"/>
                    </a:solidFill>
                  </a:rPr>
                  <a:t>request</a:t>
                </a:r>
                <a:endParaRPr kumimoji="1" lang="ja-JP" altLang="en-US" sz="1050" dirty="0">
                  <a:solidFill>
                    <a:schemeClr val="tx1"/>
                  </a:solidFill>
                </a:endParaRPr>
              </a:p>
            </p:txBody>
          </p:sp>
          <p:sp>
            <p:nvSpPr>
              <p:cNvPr id="20" name="正方形/長方形 19">
                <a:extLst>
                  <a:ext uri="{FF2B5EF4-FFF2-40B4-BE49-F238E27FC236}">
                    <a16:creationId xmlns:a16="http://schemas.microsoft.com/office/drawing/2014/main" id="{F6189E72-80F1-F3CA-23FE-742C8E420E62}"/>
                  </a:ext>
                </a:extLst>
              </p:cNvPr>
              <p:cNvSpPr/>
              <p:nvPr/>
            </p:nvSpPr>
            <p:spPr bwMode="auto">
              <a:xfrm>
                <a:off x="8862736" y="4998751"/>
                <a:ext cx="144000" cy="252000"/>
              </a:xfrm>
              <a:prstGeom prst="rect">
                <a:avLst/>
              </a:prstGeom>
              <a:noFill/>
              <a:ln w="9525" cap="flat" cmpd="sng" algn="ctr">
                <a:solidFill>
                  <a:schemeClr val="tx1"/>
                </a:solidFill>
                <a:prstDash val="dash"/>
                <a:round/>
                <a:headEnd type="none" w="med" len="med"/>
                <a:tailEnd type="none" w="med" len="med"/>
              </a:ln>
              <a:effectLst/>
            </p:spPr>
            <p:txBody>
              <a:bodyPr vert="horz" wrap="square" lIns="68580" tIns="34290" rIns="68580" bIns="34290" numCol="1" rtlCol="0" anchor="t" anchorCtr="0" compatLnSpc="1">
                <a:prstTxWarp prst="textNoShape">
                  <a:avLst/>
                </a:prstTxWarp>
              </a:bodyPr>
              <a:lstStyle/>
              <a:p>
                <a:pPr defTabSz="336947"/>
                <a:endParaRPr lang="ja-JP" altLang="en-US" sz="1800"/>
              </a:p>
            </p:txBody>
          </p:sp>
          <p:sp>
            <p:nvSpPr>
              <p:cNvPr id="21" name="テキスト ボックス 20">
                <a:extLst>
                  <a:ext uri="{FF2B5EF4-FFF2-40B4-BE49-F238E27FC236}">
                    <a16:creationId xmlns:a16="http://schemas.microsoft.com/office/drawing/2014/main" id="{A932AE83-9FF0-4A5F-5F13-9C70985E7F95}"/>
                  </a:ext>
                </a:extLst>
              </p:cNvPr>
              <p:cNvSpPr txBox="1"/>
              <p:nvPr/>
            </p:nvSpPr>
            <p:spPr>
              <a:xfrm>
                <a:off x="8686625" y="4734099"/>
                <a:ext cx="617297" cy="338554"/>
              </a:xfrm>
              <a:prstGeom prst="rect">
                <a:avLst/>
              </a:prstGeom>
              <a:noFill/>
              <a:ln w="12700">
                <a:noFill/>
              </a:ln>
            </p:spPr>
            <p:style>
              <a:lnRef idx="2">
                <a:schemeClr val="dk1"/>
              </a:lnRef>
              <a:fillRef idx="1">
                <a:schemeClr val="lt1"/>
              </a:fillRef>
              <a:effectRef idx="0">
                <a:schemeClr val="dk1"/>
              </a:effectRef>
              <a:fontRef idx="minor">
                <a:schemeClr val="dk1"/>
              </a:fontRef>
            </p:style>
            <p:txBody>
              <a:bodyPr wrap="square" rtlCol="0">
                <a:spAutoFit/>
              </a:bodyPr>
              <a:lstStyle/>
              <a:p>
                <a:r>
                  <a:rPr kumimoji="1" lang="en-US" altLang="ja-JP" sz="1050" dirty="0">
                    <a:solidFill>
                      <a:schemeClr val="tx1"/>
                    </a:solidFill>
                  </a:rPr>
                  <a:t>UL1</a:t>
                </a:r>
                <a:endParaRPr kumimoji="1" lang="ja-JP" altLang="en-US" sz="1050" dirty="0">
                  <a:solidFill>
                    <a:schemeClr val="tx1"/>
                  </a:solidFill>
                </a:endParaRPr>
              </a:p>
            </p:txBody>
          </p:sp>
          <p:sp>
            <p:nvSpPr>
              <p:cNvPr id="22" name="正方形/長方形 21">
                <a:extLst>
                  <a:ext uri="{FF2B5EF4-FFF2-40B4-BE49-F238E27FC236}">
                    <a16:creationId xmlns:a16="http://schemas.microsoft.com/office/drawing/2014/main" id="{64DA3F68-0361-1E78-8838-B82464DEE7A5}"/>
                  </a:ext>
                </a:extLst>
              </p:cNvPr>
              <p:cNvSpPr/>
              <p:nvPr/>
            </p:nvSpPr>
            <p:spPr bwMode="auto">
              <a:xfrm>
                <a:off x="10285710" y="4996145"/>
                <a:ext cx="144000" cy="252000"/>
              </a:xfrm>
              <a:prstGeom prst="rect">
                <a:avLst/>
              </a:prstGeom>
              <a:noFill/>
              <a:ln w="9525" cap="flat" cmpd="sng" algn="ctr">
                <a:solidFill>
                  <a:schemeClr val="tx1"/>
                </a:solidFill>
                <a:prstDash val="dash"/>
                <a:round/>
                <a:headEnd type="none" w="med" len="med"/>
                <a:tailEnd type="none" w="med" len="med"/>
              </a:ln>
              <a:effectLst/>
            </p:spPr>
            <p:txBody>
              <a:bodyPr vert="horz" wrap="square" lIns="68580" tIns="34290" rIns="68580" bIns="34290" numCol="1" rtlCol="0" anchor="t" anchorCtr="0" compatLnSpc="1">
                <a:prstTxWarp prst="textNoShape">
                  <a:avLst/>
                </a:prstTxWarp>
              </a:bodyPr>
              <a:lstStyle/>
              <a:p>
                <a:pPr defTabSz="336947"/>
                <a:endParaRPr lang="ja-JP" altLang="en-US" sz="1800"/>
              </a:p>
            </p:txBody>
          </p:sp>
          <p:sp>
            <p:nvSpPr>
              <p:cNvPr id="23" name="テキスト ボックス 22">
                <a:extLst>
                  <a:ext uri="{FF2B5EF4-FFF2-40B4-BE49-F238E27FC236}">
                    <a16:creationId xmlns:a16="http://schemas.microsoft.com/office/drawing/2014/main" id="{A201FEC9-676B-4DAC-9AC9-FA6CC26B274F}"/>
                  </a:ext>
                </a:extLst>
              </p:cNvPr>
              <p:cNvSpPr txBox="1"/>
              <p:nvPr/>
            </p:nvSpPr>
            <p:spPr>
              <a:xfrm>
                <a:off x="10108023" y="4724607"/>
                <a:ext cx="585641" cy="338554"/>
              </a:xfrm>
              <a:prstGeom prst="rect">
                <a:avLst/>
              </a:prstGeom>
              <a:noFill/>
              <a:ln w="12700">
                <a:noFill/>
              </a:ln>
            </p:spPr>
            <p:style>
              <a:lnRef idx="2">
                <a:schemeClr val="dk1"/>
              </a:lnRef>
              <a:fillRef idx="1">
                <a:schemeClr val="lt1"/>
              </a:fillRef>
              <a:effectRef idx="0">
                <a:schemeClr val="dk1"/>
              </a:effectRef>
              <a:fontRef idx="minor">
                <a:schemeClr val="dk1"/>
              </a:fontRef>
            </p:style>
            <p:txBody>
              <a:bodyPr wrap="square" rtlCol="0">
                <a:spAutoFit/>
              </a:bodyPr>
              <a:lstStyle/>
              <a:p>
                <a:r>
                  <a:rPr kumimoji="1" lang="en-US" altLang="ja-JP" sz="1050" dirty="0">
                    <a:solidFill>
                      <a:schemeClr val="tx1"/>
                    </a:solidFill>
                  </a:rPr>
                  <a:t>UL2</a:t>
                </a:r>
                <a:endParaRPr kumimoji="1" lang="ja-JP" altLang="en-US" sz="1050" dirty="0">
                  <a:solidFill>
                    <a:schemeClr val="tx1"/>
                  </a:solidFill>
                </a:endParaRPr>
              </a:p>
            </p:txBody>
          </p:sp>
          <p:cxnSp>
            <p:nvCxnSpPr>
              <p:cNvPr id="24" name="直線矢印コネクタ 23">
                <a:extLst>
                  <a:ext uri="{FF2B5EF4-FFF2-40B4-BE49-F238E27FC236}">
                    <a16:creationId xmlns:a16="http://schemas.microsoft.com/office/drawing/2014/main" id="{64DA4B09-4230-11BF-7354-948E03E63947}"/>
                  </a:ext>
                </a:extLst>
              </p:cNvPr>
              <p:cNvCxnSpPr>
                <a:cxnSpLocks/>
                <a:stCxn id="20" idx="3"/>
              </p:cNvCxnSpPr>
              <p:nvPr/>
            </p:nvCxnSpPr>
            <p:spPr bwMode="auto">
              <a:xfrm>
                <a:off x="9006736" y="5124751"/>
                <a:ext cx="1126586" cy="0"/>
              </a:xfrm>
              <a:prstGeom prst="straightConnector1">
                <a:avLst/>
              </a:prstGeom>
              <a:solidFill>
                <a:srgbClr val="00B8FF"/>
              </a:solidFill>
              <a:ln w="9525" cap="flat" cmpd="sng" algn="ctr">
                <a:solidFill>
                  <a:schemeClr val="bg1">
                    <a:lumMod val="75000"/>
                  </a:schemeClr>
                </a:solidFill>
                <a:prstDash val="dash"/>
                <a:round/>
                <a:headEnd type="triangle"/>
                <a:tailEnd type="triangle"/>
              </a:ln>
              <a:effectLst/>
            </p:spPr>
          </p:cxnSp>
          <p:sp>
            <p:nvSpPr>
              <p:cNvPr id="28" name="テキスト ボックス 27">
                <a:extLst>
                  <a:ext uri="{FF2B5EF4-FFF2-40B4-BE49-F238E27FC236}">
                    <a16:creationId xmlns:a16="http://schemas.microsoft.com/office/drawing/2014/main" id="{32516428-E5B8-8324-22F7-778A369838DD}"/>
                  </a:ext>
                </a:extLst>
              </p:cNvPr>
              <p:cNvSpPr txBox="1"/>
              <p:nvPr/>
            </p:nvSpPr>
            <p:spPr>
              <a:xfrm>
                <a:off x="10134957" y="5363201"/>
                <a:ext cx="1516455" cy="769441"/>
              </a:xfrm>
              <a:prstGeom prst="rect">
                <a:avLst/>
              </a:prstGeom>
              <a:noFill/>
              <a:ln w="12700">
                <a:noFill/>
              </a:ln>
            </p:spPr>
            <p:style>
              <a:lnRef idx="2">
                <a:schemeClr val="dk1"/>
              </a:lnRef>
              <a:fillRef idx="1">
                <a:schemeClr val="lt1"/>
              </a:fillRef>
              <a:effectRef idx="0">
                <a:schemeClr val="dk1"/>
              </a:effectRef>
              <a:fontRef idx="minor">
                <a:schemeClr val="dk1"/>
              </a:fontRef>
            </p:style>
            <p:txBody>
              <a:bodyPr wrap="square" rtlCol="0">
                <a:spAutoFit/>
              </a:bodyPr>
              <a:lstStyle/>
              <a:p>
                <a:pPr algn="ctr"/>
                <a:r>
                  <a:rPr kumimoji="1" lang="en-US" altLang="ja-JP" sz="1050" dirty="0">
                    <a:solidFill>
                      <a:schemeClr val="tx1"/>
                    </a:solidFill>
                  </a:rPr>
                  <a:t>ST</a:t>
                </a:r>
              </a:p>
              <a:p>
                <a:pPr algn="ctr"/>
                <a:r>
                  <a:rPr kumimoji="1" lang="en-US" altLang="ja-JP" sz="1050" dirty="0">
                    <a:solidFill>
                      <a:schemeClr val="tx1"/>
                    </a:solidFill>
                  </a:rPr>
                  <a:t>execution</a:t>
                </a:r>
              </a:p>
              <a:p>
                <a:pPr algn="ctr"/>
                <a:r>
                  <a:rPr kumimoji="1" lang="en-US" altLang="ja-JP" sz="1050" dirty="0">
                    <a:solidFill>
                      <a:schemeClr val="tx1"/>
                    </a:solidFill>
                  </a:rPr>
                  <a:t>response</a:t>
                </a:r>
                <a:endParaRPr kumimoji="1" lang="ja-JP" altLang="en-US" sz="1050" dirty="0">
                  <a:solidFill>
                    <a:schemeClr val="tx1"/>
                  </a:solidFill>
                </a:endParaRPr>
              </a:p>
            </p:txBody>
          </p:sp>
          <p:cxnSp>
            <p:nvCxnSpPr>
              <p:cNvPr id="29" name="直線矢印コネクタ 28">
                <a:extLst>
                  <a:ext uri="{FF2B5EF4-FFF2-40B4-BE49-F238E27FC236}">
                    <a16:creationId xmlns:a16="http://schemas.microsoft.com/office/drawing/2014/main" id="{BCB6ADA5-DE11-BCFF-30CF-E0286CA6A97E}"/>
                  </a:ext>
                </a:extLst>
              </p:cNvPr>
              <p:cNvCxnSpPr>
                <a:cxnSpLocks/>
              </p:cNvCxnSpPr>
              <p:nvPr/>
            </p:nvCxnSpPr>
            <p:spPr bwMode="auto">
              <a:xfrm>
                <a:off x="10421354" y="5130869"/>
                <a:ext cx="1126586" cy="0"/>
              </a:xfrm>
              <a:prstGeom prst="straightConnector1">
                <a:avLst/>
              </a:prstGeom>
              <a:solidFill>
                <a:srgbClr val="00B8FF"/>
              </a:solidFill>
              <a:ln w="9525" cap="flat" cmpd="sng" algn="ctr">
                <a:solidFill>
                  <a:schemeClr val="bg1">
                    <a:lumMod val="75000"/>
                  </a:schemeClr>
                </a:solidFill>
                <a:prstDash val="dash"/>
                <a:round/>
                <a:headEnd type="triangle"/>
                <a:tailEnd type="triangle"/>
              </a:ln>
              <a:effectLst/>
            </p:spPr>
          </p:cxnSp>
          <p:sp>
            <p:nvSpPr>
              <p:cNvPr id="5122" name="乗算記号 5121">
                <a:extLst>
                  <a:ext uri="{FF2B5EF4-FFF2-40B4-BE49-F238E27FC236}">
                    <a16:creationId xmlns:a16="http://schemas.microsoft.com/office/drawing/2014/main" id="{F1CE7486-15CD-738E-EF2F-2D2070114CB4}"/>
                  </a:ext>
                </a:extLst>
              </p:cNvPr>
              <p:cNvSpPr/>
              <p:nvPr/>
            </p:nvSpPr>
            <p:spPr bwMode="auto">
              <a:xfrm>
                <a:off x="9950504" y="5005573"/>
                <a:ext cx="294449" cy="307777"/>
              </a:xfrm>
              <a:prstGeom prst="mathMultiply">
                <a:avLst/>
              </a:prstGeom>
              <a:solidFill>
                <a:srgbClr val="FF0000">
                  <a:alpha val="35000"/>
                </a:srgbClr>
              </a:solidFill>
              <a:ln w="9525" cap="flat" cmpd="sng" algn="ctr">
                <a:noFill/>
                <a:prstDash val="solid"/>
                <a:round/>
                <a:headEnd type="none" w="med" len="med"/>
                <a:tailEnd type="none" w="med" len="med"/>
              </a:ln>
              <a:effectLst/>
            </p:spPr>
            <p:txBody>
              <a:bodyPr vert="horz" wrap="square" lIns="68580" tIns="34290" rIns="68580" bIns="34290" numCol="1" rtlCol="0" anchor="t" anchorCtr="0" compatLnSpc="1">
                <a:prstTxWarp prst="textNoShape">
                  <a:avLst/>
                </a:prstTxWarp>
              </a:bodyPr>
              <a:lstStyle/>
              <a:p>
                <a:pPr defTabSz="336947"/>
                <a:endParaRPr lang="ja-JP" altLang="en-US" sz="1800"/>
              </a:p>
            </p:txBody>
          </p:sp>
          <p:sp>
            <p:nvSpPr>
              <p:cNvPr id="5123" name="乗算記号 5122">
                <a:extLst>
                  <a:ext uri="{FF2B5EF4-FFF2-40B4-BE49-F238E27FC236}">
                    <a16:creationId xmlns:a16="http://schemas.microsoft.com/office/drawing/2014/main" id="{171A8D7D-A95B-E159-3B33-2B2DE769925A}"/>
                  </a:ext>
                </a:extLst>
              </p:cNvPr>
              <p:cNvSpPr/>
              <p:nvPr/>
            </p:nvSpPr>
            <p:spPr bwMode="auto">
              <a:xfrm>
                <a:off x="11337455" y="5002265"/>
                <a:ext cx="294449" cy="307777"/>
              </a:xfrm>
              <a:prstGeom prst="mathMultiply">
                <a:avLst/>
              </a:prstGeom>
              <a:solidFill>
                <a:srgbClr val="FF0000">
                  <a:alpha val="35000"/>
                </a:srgbClr>
              </a:solidFill>
              <a:ln w="9525" cap="flat" cmpd="sng" algn="ctr">
                <a:noFill/>
                <a:prstDash val="solid"/>
                <a:round/>
                <a:headEnd type="none" w="med" len="med"/>
                <a:tailEnd type="none" w="med" len="med"/>
              </a:ln>
              <a:effectLst/>
            </p:spPr>
            <p:txBody>
              <a:bodyPr vert="horz" wrap="square" lIns="68580" tIns="34290" rIns="68580" bIns="34290" numCol="1" rtlCol="0" anchor="t" anchorCtr="0" compatLnSpc="1">
                <a:prstTxWarp prst="textNoShape">
                  <a:avLst/>
                </a:prstTxWarp>
              </a:bodyPr>
              <a:lstStyle/>
              <a:p>
                <a:pPr defTabSz="336947"/>
                <a:endParaRPr lang="ja-JP" altLang="en-US" sz="1800"/>
              </a:p>
            </p:txBody>
          </p:sp>
          <p:sp>
            <p:nvSpPr>
              <p:cNvPr id="5125" name="テキスト ボックス 5124">
                <a:extLst>
                  <a:ext uri="{FF2B5EF4-FFF2-40B4-BE49-F238E27FC236}">
                    <a16:creationId xmlns:a16="http://schemas.microsoft.com/office/drawing/2014/main" id="{1EA42278-1819-1A1B-89AE-FC8DE41AADCA}"/>
                  </a:ext>
                </a:extLst>
              </p:cNvPr>
              <p:cNvSpPr txBox="1"/>
              <p:nvPr/>
            </p:nvSpPr>
            <p:spPr>
              <a:xfrm>
                <a:off x="9769617" y="5198497"/>
                <a:ext cx="689499" cy="338554"/>
              </a:xfrm>
              <a:prstGeom prst="rect">
                <a:avLst/>
              </a:prstGeom>
              <a:noFill/>
              <a:ln w="12700">
                <a:noFill/>
              </a:ln>
            </p:spPr>
            <p:style>
              <a:lnRef idx="2">
                <a:schemeClr val="dk1"/>
              </a:lnRef>
              <a:fillRef idx="1">
                <a:schemeClr val="lt1"/>
              </a:fillRef>
              <a:effectRef idx="0">
                <a:schemeClr val="dk1"/>
              </a:effectRef>
              <a:fontRef idx="minor">
                <a:schemeClr val="dk1"/>
              </a:fontRef>
            </p:style>
            <p:txBody>
              <a:bodyPr wrap="square" rtlCol="0">
                <a:spAutoFit/>
              </a:bodyPr>
              <a:lstStyle/>
              <a:p>
                <a:r>
                  <a:rPr kumimoji="1" lang="en-US" altLang="ja-JP" sz="1050" dirty="0">
                    <a:solidFill>
                      <a:schemeClr val="tx1"/>
                    </a:solidFill>
                  </a:rPr>
                  <a:t>Drop</a:t>
                </a:r>
                <a:endParaRPr kumimoji="1" lang="ja-JP" altLang="en-US" sz="1050" dirty="0">
                  <a:solidFill>
                    <a:schemeClr val="tx1"/>
                  </a:solidFill>
                </a:endParaRPr>
              </a:p>
            </p:txBody>
          </p:sp>
          <p:cxnSp>
            <p:nvCxnSpPr>
              <p:cNvPr id="5127" name="直線コネクタ 5126">
                <a:extLst>
                  <a:ext uri="{FF2B5EF4-FFF2-40B4-BE49-F238E27FC236}">
                    <a16:creationId xmlns:a16="http://schemas.microsoft.com/office/drawing/2014/main" id="{4FAA0B10-EB7A-25E7-867E-6BB0F8C6535F}"/>
                  </a:ext>
                </a:extLst>
              </p:cNvPr>
              <p:cNvCxnSpPr>
                <a:cxnSpLocks/>
              </p:cNvCxnSpPr>
              <p:nvPr/>
            </p:nvCxnSpPr>
            <p:spPr bwMode="auto">
              <a:xfrm flipV="1">
                <a:off x="9195327" y="3844017"/>
                <a:ext cx="2" cy="1404000"/>
              </a:xfrm>
              <a:prstGeom prst="line">
                <a:avLst/>
              </a:prstGeom>
              <a:solidFill>
                <a:srgbClr val="00B8FF"/>
              </a:solidFill>
              <a:ln w="9525" cap="flat" cmpd="sng" algn="ctr">
                <a:solidFill>
                  <a:schemeClr val="bg1">
                    <a:lumMod val="75000"/>
                  </a:schemeClr>
                </a:solidFill>
                <a:prstDash val="lgDash"/>
                <a:round/>
                <a:headEnd type="none" w="med" len="med"/>
                <a:tailEnd type="none" w="med" len="med"/>
              </a:ln>
              <a:effectLst/>
            </p:spPr>
          </p:cxnSp>
          <p:cxnSp>
            <p:nvCxnSpPr>
              <p:cNvPr id="5128" name="直線コネクタ 5127">
                <a:extLst>
                  <a:ext uri="{FF2B5EF4-FFF2-40B4-BE49-F238E27FC236}">
                    <a16:creationId xmlns:a16="http://schemas.microsoft.com/office/drawing/2014/main" id="{E61BCAA7-1421-9936-2CC5-F15C4FC533C0}"/>
                  </a:ext>
                </a:extLst>
              </p:cNvPr>
              <p:cNvCxnSpPr>
                <a:cxnSpLocks/>
              </p:cNvCxnSpPr>
              <p:nvPr/>
            </p:nvCxnSpPr>
            <p:spPr bwMode="auto">
              <a:xfrm flipV="1">
                <a:off x="11141433" y="3844017"/>
                <a:ext cx="2" cy="1404000"/>
              </a:xfrm>
              <a:prstGeom prst="line">
                <a:avLst/>
              </a:prstGeom>
              <a:solidFill>
                <a:srgbClr val="00B8FF"/>
              </a:solidFill>
              <a:ln w="9525" cap="flat" cmpd="sng" algn="ctr">
                <a:solidFill>
                  <a:schemeClr val="bg1">
                    <a:lumMod val="75000"/>
                  </a:schemeClr>
                </a:solidFill>
                <a:prstDash val="lgDash"/>
                <a:round/>
                <a:headEnd type="none" w="med" len="med"/>
                <a:tailEnd type="none" w="med" len="med"/>
              </a:ln>
              <a:effectLst/>
            </p:spPr>
          </p:cxnSp>
          <p:cxnSp>
            <p:nvCxnSpPr>
              <p:cNvPr id="5133" name="直線矢印コネクタ 5132">
                <a:extLst>
                  <a:ext uri="{FF2B5EF4-FFF2-40B4-BE49-F238E27FC236}">
                    <a16:creationId xmlns:a16="http://schemas.microsoft.com/office/drawing/2014/main" id="{3C383E7C-BD5D-2AB0-F462-CED2ACF499F8}"/>
                  </a:ext>
                </a:extLst>
              </p:cNvPr>
              <p:cNvCxnSpPr/>
              <p:nvPr/>
            </p:nvCxnSpPr>
            <p:spPr bwMode="auto">
              <a:xfrm>
                <a:off x="9195327" y="4066491"/>
                <a:ext cx="1946106" cy="0"/>
              </a:xfrm>
              <a:prstGeom prst="straightConnector1">
                <a:avLst/>
              </a:prstGeom>
              <a:solidFill>
                <a:srgbClr val="00B8FF"/>
              </a:solidFill>
              <a:ln w="9525" cap="flat" cmpd="sng" algn="ctr">
                <a:solidFill>
                  <a:schemeClr val="tx1"/>
                </a:solidFill>
                <a:prstDash val="solid"/>
                <a:round/>
                <a:headEnd type="triangle"/>
                <a:tailEnd type="triangle"/>
              </a:ln>
              <a:effectLst/>
            </p:spPr>
          </p:cxnSp>
          <p:sp>
            <p:nvSpPr>
              <p:cNvPr id="5135" name="テキスト ボックス 5134">
                <a:extLst>
                  <a:ext uri="{FF2B5EF4-FFF2-40B4-BE49-F238E27FC236}">
                    <a16:creationId xmlns:a16="http://schemas.microsoft.com/office/drawing/2014/main" id="{61B2A6A7-26BB-B8CA-AFDE-9D272DDF6E8B}"/>
                  </a:ext>
                </a:extLst>
              </p:cNvPr>
              <p:cNvSpPr txBox="1"/>
              <p:nvPr/>
            </p:nvSpPr>
            <p:spPr>
              <a:xfrm>
                <a:off x="9507904" y="3752466"/>
                <a:ext cx="1320951" cy="338554"/>
              </a:xfrm>
              <a:prstGeom prst="rect">
                <a:avLst/>
              </a:prstGeom>
              <a:noFill/>
              <a:ln w="12700">
                <a:noFill/>
              </a:ln>
            </p:spPr>
            <p:style>
              <a:lnRef idx="2">
                <a:schemeClr val="dk1"/>
              </a:lnRef>
              <a:fillRef idx="1">
                <a:schemeClr val="lt1"/>
              </a:fillRef>
              <a:effectRef idx="0">
                <a:schemeClr val="dk1"/>
              </a:effectRef>
              <a:fontRef idx="minor">
                <a:schemeClr val="dk1"/>
              </a:fontRef>
            </p:style>
            <p:txBody>
              <a:bodyPr wrap="square" rtlCol="0">
                <a:spAutoFit/>
              </a:bodyPr>
              <a:lstStyle/>
              <a:p>
                <a:r>
                  <a:rPr kumimoji="1" lang="en-US" altLang="ja-JP" sz="1050">
                    <a:solidFill>
                      <a:schemeClr val="tx1"/>
                    </a:solidFill>
                  </a:rPr>
                  <a:t>UL suspension</a:t>
                </a:r>
                <a:endParaRPr kumimoji="1" lang="ja-JP" altLang="en-US" sz="1050">
                  <a:solidFill>
                    <a:schemeClr val="tx1"/>
                  </a:solidFill>
                </a:endParaRPr>
              </a:p>
            </p:txBody>
          </p:sp>
          <p:cxnSp>
            <p:nvCxnSpPr>
              <p:cNvPr id="3" name="直線矢印コネクタ 2">
                <a:extLst>
                  <a:ext uri="{FF2B5EF4-FFF2-40B4-BE49-F238E27FC236}">
                    <a16:creationId xmlns:a16="http://schemas.microsoft.com/office/drawing/2014/main" id="{33C85418-3282-6C28-B08C-07A32637C0A4}"/>
                  </a:ext>
                </a:extLst>
              </p:cNvPr>
              <p:cNvCxnSpPr>
                <a:cxnSpLocks/>
              </p:cNvCxnSpPr>
              <p:nvPr/>
            </p:nvCxnSpPr>
            <p:spPr bwMode="auto">
              <a:xfrm flipV="1">
                <a:off x="9197218" y="4756998"/>
                <a:ext cx="0" cy="490342"/>
              </a:xfrm>
              <a:prstGeom prst="straightConnector1">
                <a:avLst/>
              </a:prstGeom>
              <a:ln>
                <a:headEnd type="none" w="med" len="med"/>
                <a:tailEnd type="triangle"/>
              </a:ln>
            </p:spPr>
            <p:style>
              <a:lnRef idx="1">
                <a:schemeClr val="dk1"/>
              </a:lnRef>
              <a:fillRef idx="0">
                <a:schemeClr val="dk1"/>
              </a:fillRef>
              <a:effectRef idx="0">
                <a:schemeClr val="dk1"/>
              </a:effectRef>
              <a:fontRef idx="minor">
                <a:schemeClr val="tx1"/>
              </a:fontRef>
            </p:style>
          </p:cxnSp>
          <p:cxnSp>
            <p:nvCxnSpPr>
              <p:cNvPr id="7" name="直線矢印コネクタ 6">
                <a:extLst>
                  <a:ext uri="{FF2B5EF4-FFF2-40B4-BE49-F238E27FC236}">
                    <a16:creationId xmlns:a16="http://schemas.microsoft.com/office/drawing/2014/main" id="{838295B8-AD98-FD78-DB4E-96609D0A809E}"/>
                  </a:ext>
                </a:extLst>
              </p:cNvPr>
              <p:cNvCxnSpPr>
                <a:cxnSpLocks/>
              </p:cNvCxnSpPr>
              <p:nvPr/>
            </p:nvCxnSpPr>
            <p:spPr bwMode="auto">
              <a:xfrm>
                <a:off x="11141434" y="4756998"/>
                <a:ext cx="0" cy="489416"/>
              </a:xfrm>
              <a:prstGeom prst="straightConnector1">
                <a:avLst/>
              </a:prstGeom>
              <a:ln>
                <a:headEnd type="none" w="med" len="med"/>
                <a:tailEnd type="triangle"/>
              </a:ln>
            </p:spPr>
            <p:style>
              <a:lnRef idx="1">
                <a:schemeClr val="dk1"/>
              </a:lnRef>
              <a:fillRef idx="0">
                <a:schemeClr val="dk1"/>
              </a:fillRef>
              <a:effectRef idx="0">
                <a:schemeClr val="dk1"/>
              </a:effectRef>
              <a:fontRef idx="minor">
                <a:schemeClr val="tx1"/>
              </a:fontRef>
            </p:style>
          </p:cxnSp>
          <p:sp>
            <p:nvSpPr>
              <p:cNvPr id="8" name="テキスト ボックス 7">
                <a:extLst>
                  <a:ext uri="{FF2B5EF4-FFF2-40B4-BE49-F238E27FC236}">
                    <a16:creationId xmlns:a16="http://schemas.microsoft.com/office/drawing/2014/main" id="{A0875F31-38D2-6CA9-5467-1B3A03383B36}"/>
                  </a:ext>
                </a:extLst>
              </p:cNvPr>
              <p:cNvSpPr txBox="1"/>
              <p:nvPr/>
            </p:nvSpPr>
            <p:spPr>
              <a:xfrm>
                <a:off x="7313001" y="5104097"/>
                <a:ext cx="1184491" cy="553997"/>
              </a:xfrm>
              <a:prstGeom prst="rect">
                <a:avLst/>
              </a:prstGeom>
              <a:solidFill>
                <a:schemeClr val="bg1"/>
              </a:solidFill>
              <a:ln w="12700">
                <a:noFill/>
              </a:ln>
            </p:spPr>
            <p:style>
              <a:lnRef idx="2">
                <a:schemeClr val="dk1"/>
              </a:lnRef>
              <a:fillRef idx="1">
                <a:schemeClr val="lt1"/>
              </a:fillRef>
              <a:effectRef idx="0">
                <a:schemeClr val="dk1"/>
              </a:effectRef>
              <a:fontRef idx="minor">
                <a:schemeClr val="dk1"/>
              </a:fontRef>
            </p:style>
            <p:txBody>
              <a:bodyPr wrap="square" rtlCol="0">
                <a:spAutoFit/>
              </a:bodyPr>
              <a:lstStyle/>
              <a:p>
                <a:pPr algn="ctr"/>
                <a:r>
                  <a:rPr kumimoji="1" lang="en-US" altLang="ja-JP" sz="1050" dirty="0">
                    <a:solidFill>
                      <a:schemeClr val="tx1"/>
                    </a:solidFill>
                  </a:rPr>
                  <a:t>Non-AP</a:t>
                </a:r>
              </a:p>
              <a:p>
                <a:pPr algn="ctr"/>
                <a:r>
                  <a:rPr kumimoji="1" lang="en-US" altLang="ja-JP" sz="1050" dirty="0">
                    <a:solidFill>
                      <a:schemeClr val="tx1"/>
                    </a:solidFill>
                  </a:rPr>
                  <a:t>MLD</a:t>
                </a:r>
                <a:endParaRPr kumimoji="1" lang="ja-JP" altLang="en-US" sz="1050" dirty="0">
                  <a:solidFill>
                    <a:schemeClr val="tx1"/>
                  </a:solidFill>
                </a:endParaRPr>
              </a:p>
            </p:txBody>
          </p:sp>
          <p:sp>
            <p:nvSpPr>
              <p:cNvPr id="10" name="テキスト ボックス 9">
                <a:extLst>
                  <a:ext uri="{FF2B5EF4-FFF2-40B4-BE49-F238E27FC236}">
                    <a16:creationId xmlns:a16="http://schemas.microsoft.com/office/drawing/2014/main" id="{4AE28118-5465-BA03-FDF5-7B3905008982}"/>
                  </a:ext>
                </a:extLst>
              </p:cNvPr>
              <p:cNvSpPr txBox="1"/>
              <p:nvPr/>
            </p:nvSpPr>
            <p:spPr>
              <a:xfrm>
                <a:off x="7385008" y="4580211"/>
                <a:ext cx="1008112" cy="553997"/>
              </a:xfrm>
              <a:prstGeom prst="rect">
                <a:avLst/>
              </a:prstGeom>
              <a:solidFill>
                <a:schemeClr val="bg1"/>
              </a:solidFill>
              <a:ln w="12700">
                <a:noFill/>
              </a:ln>
            </p:spPr>
            <p:style>
              <a:lnRef idx="2">
                <a:schemeClr val="dk1"/>
              </a:lnRef>
              <a:fillRef idx="1">
                <a:schemeClr val="lt1"/>
              </a:fillRef>
              <a:effectRef idx="0">
                <a:schemeClr val="dk1"/>
              </a:effectRef>
              <a:fontRef idx="minor">
                <a:schemeClr val="dk1"/>
              </a:fontRef>
            </p:style>
            <p:txBody>
              <a:bodyPr wrap="square" rtlCol="0">
                <a:spAutoFit/>
              </a:bodyPr>
              <a:lstStyle/>
              <a:p>
                <a:pPr algn="ctr"/>
                <a:r>
                  <a:rPr kumimoji="1" lang="en-US" altLang="ja-JP" sz="1050" dirty="0">
                    <a:solidFill>
                      <a:schemeClr val="tx1"/>
                    </a:solidFill>
                  </a:rPr>
                  <a:t>Current AP MLD</a:t>
                </a:r>
                <a:endParaRPr kumimoji="1" lang="ja-JP" altLang="en-US" sz="1050" dirty="0">
                  <a:solidFill>
                    <a:schemeClr val="tx1"/>
                  </a:solidFill>
                </a:endParaRPr>
              </a:p>
            </p:txBody>
          </p:sp>
          <p:sp>
            <p:nvSpPr>
              <p:cNvPr id="11" name="テキスト ボックス 10">
                <a:extLst>
                  <a:ext uri="{FF2B5EF4-FFF2-40B4-BE49-F238E27FC236}">
                    <a16:creationId xmlns:a16="http://schemas.microsoft.com/office/drawing/2014/main" id="{78DB89EF-C1A4-969A-7ABA-EDC3D748A543}"/>
                  </a:ext>
                </a:extLst>
              </p:cNvPr>
              <p:cNvSpPr txBox="1"/>
              <p:nvPr/>
            </p:nvSpPr>
            <p:spPr>
              <a:xfrm>
                <a:off x="7404832" y="4055888"/>
                <a:ext cx="968465" cy="553997"/>
              </a:xfrm>
              <a:prstGeom prst="rect">
                <a:avLst/>
              </a:prstGeom>
              <a:solidFill>
                <a:schemeClr val="bg1"/>
              </a:solidFill>
              <a:ln w="12700">
                <a:noFill/>
              </a:ln>
            </p:spPr>
            <p:style>
              <a:lnRef idx="2">
                <a:schemeClr val="dk1"/>
              </a:lnRef>
              <a:fillRef idx="1">
                <a:schemeClr val="lt1"/>
              </a:fillRef>
              <a:effectRef idx="0">
                <a:schemeClr val="dk1"/>
              </a:effectRef>
              <a:fontRef idx="minor">
                <a:schemeClr val="dk1"/>
              </a:fontRef>
            </p:style>
            <p:txBody>
              <a:bodyPr wrap="square" rtlCol="0">
                <a:spAutoFit/>
              </a:bodyPr>
              <a:lstStyle/>
              <a:p>
                <a:pPr algn="ctr"/>
                <a:r>
                  <a:rPr kumimoji="1" lang="en-US" altLang="ja-JP" sz="1050" dirty="0">
                    <a:solidFill>
                      <a:schemeClr val="tx1"/>
                    </a:solidFill>
                  </a:rPr>
                  <a:t>Target AP MLD</a:t>
                </a:r>
                <a:endParaRPr kumimoji="1" lang="ja-JP" altLang="en-US" sz="1050" dirty="0">
                  <a:solidFill>
                    <a:schemeClr val="tx1"/>
                  </a:solidFill>
                </a:endParaRPr>
              </a:p>
            </p:txBody>
          </p:sp>
        </p:grpSp>
        <p:grpSp>
          <p:nvGrpSpPr>
            <p:cNvPr id="5152" name="グループ化 5151">
              <a:extLst>
                <a:ext uri="{FF2B5EF4-FFF2-40B4-BE49-F238E27FC236}">
                  <a16:creationId xmlns:a16="http://schemas.microsoft.com/office/drawing/2014/main" id="{E4269FF9-91DA-CF12-9670-E77912E72C7F}"/>
                </a:ext>
              </a:extLst>
            </p:cNvPr>
            <p:cNvGrpSpPr/>
            <p:nvPr/>
          </p:nvGrpSpPr>
          <p:grpSpPr>
            <a:xfrm>
              <a:off x="8776142" y="4034950"/>
              <a:ext cx="2939955" cy="342578"/>
              <a:chOff x="8641634" y="3954016"/>
              <a:chExt cx="2939955" cy="342578"/>
            </a:xfrm>
          </p:grpSpPr>
          <p:sp>
            <p:nvSpPr>
              <p:cNvPr id="5137" name="正方形/長方形 5136">
                <a:extLst>
                  <a:ext uri="{FF2B5EF4-FFF2-40B4-BE49-F238E27FC236}">
                    <a16:creationId xmlns:a16="http://schemas.microsoft.com/office/drawing/2014/main" id="{CE70F79A-ED9F-5723-9E51-1D6EB30FBD2B}"/>
                  </a:ext>
                </a:extLst>
              </p:cNvPr>
              <p:cNvSpPr/>
              <p:nvPr/>
            </p:nvSpPr>
            <p:spPr bwMode="auto">
              <a:xfrm>
                <a:off x="8641634" y="3989926"/>
                <a:ext cx="144000" cy="252000"/>
              </a:xfrm>
              <a:prstGeom prst="rect">
                <a:avLst/>
              </a:prstGeom>
              <a:noFill/>
              <a:ln w="9525" cap="flat" cmpd="sng" algn="ctr">
                <a:solidFill>
                  <a:schemeClr val="tx1"/>
                </a:solidFill>
                <a:prstDash val="dash"/>
                <a:round/>
                <a:headEnd type="none" w="med" len="med"/>
                <a:tailEnd type="none" w="med" len="med"/>
              </a:ln>
              <a:effectLst/>
            </p:spPr>
            <p:txBody>
              <a:bodyPr vert="horz" wrap="square" lIns="68580" tIns="34290" rIns="68580" bIns="34290" numCol="1" rtlCol="0" anchor="t" anchorCtr="0" compatLnSpc="1">
                <a:prstTxWarp prst="textNoShape">
                  <a:avLst/>
                </a:prstTxWarp>
              </a:bodyPr>
              <a:lstStyle/>
              <a:p>
                <a:pPr defTabSz="336947"/>
                <a:endParaRPr lang="ja-JP" altLang="en-US" sz="1800"/>
              </a:p>
            </p:txBody>
          </p:sp>
          <p:sp>
            <p:nvSpPr>
              <p:cNvPr id="5138" name="テキスト ボックス 5137">
                <a:extLst>
                  <a:ext uri="{FF2B5EF4-FFF2-40B4-BE49-F238E27FC236}">
                    <a16:creationId xmlns:a16="http://schemas.microsoft.com/office/drawing/2014/main" id="{0299247C-5DB8-DD73-34E6-B27F96B2F744}"/>
                  </a:ext>
                </a:extLst>
              </p:cNvPr>
              <p:cNvSpPr txBox="1"/>
              <p:nvPr/>
            </p:nvSpPr>
            <p:spPr>
              <a:xfrm>
                <a:off x="8796437" y="3954016"/>
                <a:ext cx="1435820" cy="338554"/>
              </a:xfrm>
              <a:prstGeom prst="rect">
                <a:avLst/>
              </a:prstGeom>
              <a:noFill/>
              <a:ln w="12700">
                <a:noFill/>
              </a:ln>
            </p:spPr>
            <p:style>
              <a:lnRef idx="2">
                <a:schemeClr val="dk1"/>
              </a:lnRef>
              <a:fillRef idx="1">
                <a:schemeClr val="lt1"/>
              </a:fillRef>
              <a:effectRef idx="0">
                <a:schemeClr val="dk1"/>
              </a:effectRef>
              <a:fontRef idx="minor">
                <a:schemeClr val="dk1"/>
              </a:fontRef>
            </p:style>
            <p:txBody>
              <a:bodyPr wrap="square" rtlCol="0">
                <a:spAutoFit/>
              </a:bodyPr>
              <a:lstStyle/>
              <a:p>
                <a:r>
                  <a:rPr kumimoji="1" lang="en-US" altLang="ja-JP" sz="1050">
                    <a:solidFill>
                      <a:schemeClr val="tx1"/>
                    </a:solidFill>
                  </a:rPr>
                  <a:t>Buffered traffic</a:t>
                </a:r>
                <a:endParaRPr kumimoji="1" lang="ja-JP" altLang="en-US" sz="1050">
                  <a:solidFill>
                    <a:schemeClr val="tx1"/>
                  </a:solidFill>
                </a:endParaRPr>
              </a:p>
            </p:txBody>
          </p:sp>
          <p:cxnSp>
            <p:nvCxnSpPr>
              <p:cNvPr id="5141" name="直線矢印コネクタ 5140">
                <a:extLst>
                  <a:ext uri="{FF2B5EF4-FFF2-40B4-BE49-F238E27FC236}">
                    <a16:creationId xmlns:a16="http://schemas.microsoft.com/office/drawing/2014/main" id="{3DA93C8E-E5B3-A743-3C57-56BB37395A65}"/>
                  </a:ext>
                </a:extLst>
              </p:cNvPr>
              <p:cNvCxnSpPr>
                <a:cxnSpLocks/>
              </p:cNvCxnSpPr>
              <p:nvPr/>
            </p:nvCxnSpPr>
            <p:spPr bwMode="auto">
              <a:xfrm>
                <a:off x="10232256" y="4123647"/>
                <a:ext cx="419293" cy="0"/>
              </a:xfrm>
              <a:prstGeom prst="straightConnector1">
                <a:avLst/>
              </a:prstGeom>
              <a:solidFill>
                <a:srgbClr val="00B8FF"/>
              </a:solidFill>
              <a:ln w="9525" cap="flat" cmpd="sng" algn="ctr">
                <a:solidFill>
                  <a:schemeClr val="bg1">
                    <a:lumMod val="75000"/>
                  </a:schemeClr>
                </a:solidFill>
                <a:prstDash val="dash"/>
                <a:round/>
                <a:headEnd type="triangle"/>
                <a:tailEnd type="triangle"/>
              </a:ln>
              <a:effectLst/>
            </p:spPr>
          </p:cxnSp>
          <p:sp>
            <p:nvSpPr>
              <p:cNvPr id="5143" name="テキスト ボックス 5142">
                <a:extLst>
                  <a:ext uri="{FF2B5EF4-FFF2-40B4-BE49-F238E27FC236}">
                    <a16:creationId xmlns:a16="http://schemas.microsoft.com/office/drawing/2014/main" id="{0AC2E118-0583-0204-B86C-21600EAA2819}"/>
                  </a:ext>
                </a:extLst>
              </p:cNvPr>
              <p:cNvSpPr txBox="1"/>
              <p:nvPr/>
            </p:nvSpPr>
            <p:spPr>
              <a:xfrm>
                <a:off x="10699817" y="3958039"/>
                <a:ext cx="881772" cy="338555"/>
              </a:xfrm>
              <a:prstGeom prst="rect">
                <a:avLst/>
              </a:prstGeom>
              <a:noFill/>
              <a:ln w="12700">
                <a:noFill/>
              </a:ln>
            </p:spPr>
            <p:style>
              <a:lnRef idx="2">
                <a:schemeClr val="dk1"/>
              </a:lnRef>
              <a:fillRef idx="1">
                <a:schemeClr val="lt1"/>
              </a:fillRef>
              <a:effectRef idx="0">
                <a:schemeClr val="dk1"/>
              </a:effectRef>
              <a:fontRef idx="minor">
                <a:schemeClr val="dk1"/>
              </a:fontRef>
            </p:style>
            <p:txBody>
              <a:bodyPr wrap="square" rtlCol="0">
                <a:spAutoFit/>
              </a:bodyPr>
              <a:lstStyle/>
              <a:p>
                <a:r>
                  <a:rPr kumimoji="1" lang="en-US" altLang="ja-JP" sz="1050" dirty="0">
                    <a:solidFill>
                      <a:schemeClr val="bg1">
                        <a:lumMod val="50000"/>
                      </a:schemeClr>
                    </a:solidFill>
                  </a:rPr>
                  <a:t>Lifetime</a:t>
                </a:r>
                <a:endParaRPr kumimoji="1" lang="ja-JP" altLang="en-US" sz="1050" dirty="0">
                  <a:solidFill>
                    <a:schemeClr val="bg1">
                      <a:lumMod val="50000"/>
                    </a:schemeClr>
                  </a:solidFill>
                </a:endParaRPr>
              </a:p>
            </p:txBody>
          </p:sp>
        </p:grpSp>
      </p:grpSp>
      <p:sp>
        <p:nvSpPr>
          <p:cNvPr id="15" name="テキスト ボックス 14">
            <a:extLst>
              <a:ext uri="{FF2B5EF4-FFF2-40B4-BE49-F238E27FC236}">
                <a16:creationId xmlns:a16="http://schemas.microsoft.com/office/drawing/2014/main" id="{7D3F3734-A2C6-E694-7C71-F80240478B15}"/>
              </a:ext>
            </a:extLst>
          </p:cNvPr>
          <p:cNvSpPr txBox="1"/>
          <p:nvPr/>
        </p:nvSpPr>
        <p:spPr>
          <a:xfrm>
            <a:off x="6928360" y="4720676"/>
            <a:ext cx="674217" cy="253916"/>
          </a:xfrm>
          <a:prstGeom prst="rect">
            <a:avLst/>
          </a:prstGeom>
          <a:noFill/>
          <a:ln w="12700">
            <a:noFill/>
          </a:ln>
        </p:spPr>
        <p:style>
          <a:lnRef idx="2">
            <a:schemeClr val="dk1"/>
          </a:lnRef>
          <a:fillRef idx="1">
            <a:schemeClr val="lt1"/>
          </a:fillRef>
          <a:effectRef idx="0">
            <a:schemeClr val="dk1"/>
          </a:effectRef>
          <a:fontRef idx="minor">
            <a:schemeClr val="dk1"/>
          </a:fontRef>
        </p:style>
        <p:txBody>
          <a:bodyPr wrap="square" rtlCol="0">
            <a:spAutoFit/>
          </a:bodyPr>
          <a:lstStyle/>
          <a:p>
            <a:r>
              <a:rPr kumimoji="1" lang="en-US" altLang="ja-JP" sz="1050" dirty="0">
                <a:solidFill>
                  <a:schemeClr val="bg1">
                    <a:lumMod val="50000"/>
                  </a:schemeClr>
                </a:solidFill>
              </a:rPr>
              <a:t>Lifetime</a:t>
            </a:r>
            <a:endParaRPr kumimoji="1" lang="ja-JP" altLang="en-US" sz="1050" dirty="0">
              <a:solidFill>
                <a:schemeClr val="bg1">
                  <a:lumMod val="50000"/>
                </a:schemeClr>
              </a:solidFill>
            </a:endParaRPr>
          </a:p>
        </p:txBody>
      </p:sp>
      <p:cxnSp>
        <p:nvCxnSpPr>
          <p:cNvPr id="25" name="直線コネクタ 24">
            <a:extLst>
              <a:ext uri="{FF2B5EF4-FFF2-40B4-BE49-F238E27FC236}">
                <a16:creationId xmlns:a16="http://schemas.microsoft.com/office/drawing/2014/main" id="{D0E62DFF-D959-8611-31A2-22D394E6DBCD}"/>
              </a:ext>
            </a:extLst>
          </p:cNvPr>
          <p:cNvCxnSpPr>
            <a:cxnSpLocks/>
          </p:cNvCxnSpPr>
          <p:nvPr/>
        </p:nvCxnSpPr>
        <p:spPr bwMode="auto">
          <a:xfrm flipH="1">
            <a:off x="6799438" y="5001984"/>
            <a:ext cx="149098" cy="118916"/>
          </a:xfrm>
          <a:prstGeom prst="line">
            <a:avLst/>
          </a:prstGeom>
          <a:solidFill>
            <a:srgbClr val="00B8FF"/>
          </a:solidFill>
          <a:ln w="9525" cap="flat" cmpd="sng" algn="ctr">
            <a:solidFill>
              <a:schemeClr val="tx1"/>
            </a:solidFill>
            <a:prstDash val="dash"/>
            <a:round/>
            <a:headEnd type="none" w="med" len="med"/>
            <a:tailEnd type="none" w="med" len="med"/>
          </a:ln>
          <a:effectLst/>
        </p:spPr>
      </p:cxnSp>
      <p:cxnSp>
        <p:nvCxnSpPr>
          <p:cNvPr id="26" name="直線コネクタ 25">
            <a:extLst>
              <a:ext uri="{FF2B5EF4-FFF2-40B4-BE49-F238E27FC236}">
                <a16:creationId xmlns:a16="http://schemas.microsoft.com/office/drawing/2014/main" id="{BFF81DBC-4D2B-1A4D-07D8-5A9595833C0E}"/>
              </a:ext>
            </a:extLst>
          </p:cNvPr>
          <p:cNvCxnSpPr>
            <a:cxnSpLocks/>
          </p:cNvCxnSpPr>
          <p:nvPr/>
        </p:nvCxnSpPr>
        <p:spPr bwMode="auto">
          <a:xfrm flipH="1">
            <a:off x="8249552" y="5009924"/>
            <a:ext cx="149098" cy="118916"/>
          </a:xfrm>
          <a:prstGeom prst="line">
            <a:avLst/>
          </a:prstGeom>
          <a:solidFill>
            <a:srgbClr val="00B8FF"/>
          </a:solidFill>
          <a:ln w="9525" cap="flat" cmpd="sng" algn="ctr">
            <a:solidFill>
              <a:schemeClr val="tx1"/>
            </a:solidFill>
            <a:prstDash val="dash"/>
            <a:round/>
            <a:headEnd type="none" w="med" len="med"/>
            <a:tailEnd type="none" w="med" len="med"/>
          </a:ln>
          <a:effectLst/>
        </p:spPr>
      </p:cxnSp>
    </p:spTree>
    <p:extLst>
      <p:ext uri="{BB962C8B-B14F-4D97-AF65-F5344CB8AC3E}">
        <p14:creationId xmlns:p14="http://schemas.microsoft.com/office/powerpoint/2010/main" val="2380343353"/>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6F78244-95EC-6A49-DE22-2848920A99BD}"/>
              </a:ext>
            </a:extLst>
          </p:cNvPr>
          <p:cNvSpPr>
            <a:spLocks noGrp="1"/>
          </p:cNvSpPr>
          <p:nvPr>
            <p:ph type="title"/>
          </p:nvPr>
        </p:nvSpPr>
        <p:spPr/>
        <p:txBody>
          <a:bodyPr/>
          <a:lstStyle/>
          <a:p>
            <a:r>
              <a:rPr kumimoji="1" lang="en-US" altLang="ja-JP" dirty="0"/>
              <a:t>UL transmission</a:t>
            </a:r>
            <a:br>
              <a:rPr kumimoji="1" lang="en-US" altLang="ja-JP" dirty="0"/>
            </a:br>
            <a:r>
              <a:rPr kumimoji="1" lang="en-US" altLang="ja-JP" dirty="0"/>
              <a:t>durin</a:t>
            </a:r>
            <a:r>
              <a:rPr lang="en-US" altLang="ja-JP" dirty="0"/>
              <a:t>g SMD BSS transition</a:t>
            </a:r>
            <a:endParaRPr kumimoji="1" lang="ja-JP" altLang="en-US" dirty="0"/>
          </a:p>
        </p:txBody>
      </p:sp>
      <p:sp>
        <p:nvSpPr>
          <p:cNvPr id="3" name="コンテンツ プレースホルダー 2">
            <a:extLst>
              <a:ext uri="{FF2B5EF4-FFF2-40B4-BE49-F238E27FC236}">
                <a16:creationId xmlns:a16="http://schemas.microsoft.com/office/drawing/2014/main" id="{DCCF3F73-D7C7-E67E-E54D-DA0A178C0623}"/>
              </a:ext>
            </a:extLst>
          </p:cNvPr>
          <p:cNvSpPr>
            <a:spLocks noGrp="1"/>
          </p:cNvSpPr>
          <p:nvPr>
            <p:ph idx="1"/>
          </p:nvPr>
        </p:nvSpPr>
        <p:spPr/>
        <p:txBody>
          <a:bodyPr/>
          <a:lstStyle/>
          <a:p>
            <a:pPr>
              <a:buFont typeface="Arial" panose="020B0604020202020204" pitchFamily="34" charset="0"/>
              <a:buChar char="•"/>
            </a:pPr>
            <a:r>
              <a:rPr lang="en-US" altLang="ja-JP" sz="2000" dirty="0"/>
              <a:t>UL data</a:t>
            </a:r>
            <a:r>
              <a:rPr lang="ja-JP" altLang="en-US" sz="2000" dirty="0"/>
              <a:t> </a:t>
            </a:r>
            <a:r>
              <a:rPr lang="en-US" altLang="ja-JP" sz="2000" dirty="0"/>
              <a:t>shall eventually be delivered to the target AP MLD and the target AP MLD shall pass it up to the DS</a:t>
            </a:r>
            <a:r>
              <a:rPr lang="ja-JP" altLang="en-US" sz="2000" dirty="0"/>
              <a:t> </a:t>
            </a:r>
            <a:r>
              <a:rPr lang="en-US" altLang="ja-JP" sz="2000" dirty="0"/>
              <a:t>for</a:t>
            </a:r>
            <a:r>
              <a:rPr lang="ja-JP" altLang="en-US" sz="2000" dirty="0"/>
              <a:t> </a:t>
            </a:r>
            <a:r>
              <a:rPr lang="en-US" altLang="ja-JP" sz="2000" dirty="0"/>
              <a:t>UL</a:t>
            </a:r>
            <a:r>
              <a:rPr lang="ja-JP" altLang="en-US" sz="2000" dirty="0"/>
              <a:t> </a:t>
            </a:r>
            <a:r>
              <a:rPr lang="en-US" altLang="ja-JP" sz="2000" dirty="0"/>
              <a:t>data</a:t>
            </a:r>
            <a:r>
              <a:rPr lang="ja-JP" altLang="en-US" sz="2000" dirty="0"/>
              <a:t> </a:t>
            </a:r>
            <a:r>
              <a:rPr lang="en-US" altLang="ja-JP" sz="2000" dirty="0"/>
              <a:t>continuity.</a:t>
            </a:r>
          </a:p>
          <a:p>
            <a:pPr>
              <a:buFont typeface="Arial" panose="020B0604020202020204" pitchFamily="34" charset="0"/>
              <a:buChar char="•"/>
            </a:pPr>
            <a:endParaRPr kumimoji="1" lang="en-US" altLang="ja-JP" sz="2000" dirty="0"/>
          </a:p>
          <a:p>
            <a:pPr>
              <a:buFont typeface="Arial" panose="020B0604020202020204" pitchFamily="34" charset="0"/>
              <a:buChar char="•"/>
            </a:pPr>
            <a:r>
              <a:rPr kumimoji="1" lang="en-US" altLang="ja-JP" sz="2000" dirty="0"/>
              <a:t>There are two methods for delivering UL data to the target AP MLD during SMD BSS transition.</a:t>
            </a:r>
          </a:p>
          <a:p>
            <a:pPr marL="800100" lvl="1" indent="-342900">
              <a:buFont typeface="+mj-lt"/>
              <a:buAutoNum type="arabicPeriod"/>
            </a:pPr>
            <a:r>
              <a:rPr kumimoji="1" lang="en-US" altLang="ja-JP" sz="1800" dirty="0"/>
              <a:t>The non-AP MLD transmits UL data to the current AP MLD first, and the current AP MLD forwards the UL dat</a:t>
            </a:r>
            <a:r>
              <a:rPr lang="en-US" altLang="ja-JP" sz="1800" dirty="0"/>
              <a:t>a to the target AP MLD</a:t>
            </a:r>
            <a:r>
              <a:rPr kumimoji="1" lang="en-US" altLang="ja-JP" sz="1800" dirty="0"/>
              <a:t>.</a:t>
            </a:r>
          </a:p>
          <a:p>
            <a:pPr lvl="2">
              <a:buFont typeface="Arial" panose="020B0604020202020204" pitchFamily="34" charset="0"/>
              <a:buChar char="•"/>
            </a:pPr>
            <a:r>
              <a:rPr kumimoji="1" lang="en-US" altLang="ja-JP" sz="1600" dirty="0"/>
              <a:t>To avoid DS mapping switchback, the current AP MLD should not pass up data to the DS and should forward to the target AP MLD in principle.</a:t>
            </a:r>
          </a:p>
          <a:p>
            <a:pPr marL="800100" lvl="1" indent="-342900">
              <a:buFont typeface="+mj-lt"/>
              <a:buAutoNum type="arabicPeriod"/>
            </a:pPr>
            <a:r>
              <a:rPr lang="en-US" altLang="ja-JP" sz="1800" dirty="0"/>
              <a:t>The non-AP MLD transmits UL data to the target AP MLD directly.</a:t>
            </a:r>
          </a:p>
          <a:p>
            <a:pPr lvl="2">
              <a:buFont typeface="Arial" panose="020B0604020202020204" pitchFamily="34" charset="0"/>
              <a:buChar char="•"/>
            </a:pPr>
            <a:r>
              <a:rPr lang="en-US" altLang="ja-JP" sz="1600" dirty="0"/>
              <a:t>This is not allowed in D1.0, but can be conditionally allowed.</a:t>
            </a:r>
          </a:p>
        </p:txBody>
      </p:sp>
      <p:sp>
        <p:nvSpPr>
          <p:cNvPr id="4" name="スライド番号プレースホルダー 3">
            <a:extLst>
              <a:ext uri="{FF2B5EF4-FFF2-40B4-BE49-F238E27FC236}">
                <a16:creationId xmlns:a16="http://schemas.microsoft.com/office/drawing/2014/main" id="{B31D0FB5-06D9-B12B-8F7F-861D28AD958B}"/>
              </a:ext>
            </a:extLst>
          </p:cNvPr>
          <p:cNvSpPr>
            <a:spLocks noGrp="1"/>
          </p:cNvSpPr>
          <p:nvPr>
            <p:ph type="sldNum" idx="12"/>
          </p:nvPr>
        </p:nvSpPr>
        <p:spPr/>
        <p:txBody>
          <a:bodyPr/>
          <a:lstStyle/>
          <a:p>
            <a:r>
              <a:rPr lang="en-GB"/>
              <a:t>Slide </a:t>
            </a:r>
            <a:fld id="{440F5867-744E-4AA6-B0ED-4C44D2DFBB7B}" type="slidenum">
              <a:rPr lang="en-GB" smtClean="0"/>
              <a:pPr/>
              <a:t>5</a:t>
            </a:fld>
            <a:endParaRPr lang="en-GB"/>
          </a:p>
        </p:txBody>
      </p:sp>
      <p:sp>
        <p:nvSpPr>
          <p:cNvPr id="5" name="フッター プレースホルダー 4">
            <a:extLst>
              <a:ext uri="{FF2B5EF4-FFF2-40B4-BE49-F238E27FC236}">
                <a16:creationId xmlns:a16="http://schemas.microsoft.com/office/drawing/2014/main" id="{3C9B13CE-05BC-8EE5-F8B3-11D28469F106}"/>
              </a:ext>
            </a:extLst>
          </p:cNvPr>
          <p:cNvSpPr>
            <a:spLocks noGrp="1"/>
          </p:cNvSpPr>
          <p:nvPr>
            <p:ph type="ftr" idx="14"/>
          </p:nvPr>
        </p:nvSpPr>
        <p:spPr/>
        <p:txBody>
          <a:bodyPr/>
          <a:lstStyle/>
          <a:p>
            <a:r>
              <a:rPr lang="it-IT"/>
              <a:t>Ryuichi Hirata(Sony Corporation), et. al.,</a:t>
            </a:r>
            <a:endParaRPr lang="en-GB"/>
          </a:p>
        </p:txBody>
      </p:sp>
      <p:sp>
        <p:nvSpPr>
          <p:cNvPr id="6" name="日付プレースホルダー 5">
            <a:extLst>
              <a:ext uri="{FF2B5EF4-FFF2-40B4-BE49-F238E27FC236}">
                <a16:creationId xmlns:a16="http://schemas.microsoft.com/office/drawing/2014/main" id="{D61A0AC4-BAE2-9D22-D4E4-B618644DC681}"/>
              </a:ext>
            </a:extLst>
          </p:cNvPr>
          <p:cNvSpPr>
            <a:spLocks noGrp="1"/>
          </p:cNvSpPr>
          <p:nvPr>
            <p:ph type="dt" idx="15"/>
          </p:nvPr>
        </p:nvSpPr>
        <p:spPr/>
        <p:txBody>
          <a:bodyPr/>
          <a:lstStyle/>
          <a:p>
            <a:r>
              <a:rPr lang="en-US" altLang="ja-JP" dirty="0"/>
              <a:t>September 2025</a:t>
            </a:r>
            <a:endParaRPr lang="en-GB" altLang="ja-JP" dirty="0"/>
          </a:p>
        </p:txBody>
      </p:sp>
    </p:spTree>
    <p:extLst>
      <p:ext uri="{BB962C8B-B14F-4D97-AF65-F5344CB8AC3E}">
        <p14:creationId xmlns:p14="http://schemas.microsoft.com/office/powerpoint/2010/main" val="28778926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C0D3396-D158-FB5D-FD91-F4E050CD3E03}"/>
              </a:ext>
            </a:extLst>
          </p:cNvPr>
          <p:cNvSpPr>
            <a:spLocks noGrp="1"/>
          </p:cNvSpPr>
          <p:nvPr>
            <p:ph type="title"/>
          </p:nvPr>
        </p:nvSpPr>
        <p:spPr/>
        <p:txBody>
          <a:bodyPr/>
          <a:lstStyle/>
          <a:p>
            <a:r>
              <a:rPr lang="en-US" altLang="ja-JP" dirty="0"/>
              <a:t>Concerns in UL transmission to the current AP MLD and UL data forwarding</a:t>
            </a:r>
            <a:endParaRPr kumimoji="1" lang="ja-JP" altLang="en-US" dirty="0"/>
          </a:p>
        </p:txBody>
      </p:sp>
      <p:sp>
        <p:nvSpPr>
          <p:cNvPr id="3" name="コンテンツ プレースホルダー 2">
            <a:extLst>
              <a:ext uri="{FF2B5EF4-FFF2-40B4-BE49-F238E27FC236}">
                <a16:creationId xmlns:a16="http://schemas.microsoft.com/office/drawing/2014/main" id="{9A56A1D1-93E0-1BDC-E57C-7ED7A3AF2FB6}"/>
              </a:ext>
            </a:extLst>
          </p:cNvPr>
          <p:cNvSpPr>
            <a:spLocks noGrp="1"/>
          </p:cNvSpPr>
          <p:nvPr>
            <p:ph idx="1"/>
          </p:nvPr>
        </p:nvSpPr>
        <p:spPr/>
        <p:txBody>
          <a:bodyPr/>
          <a:lstStyle/>
          <a:p>
            <a:pPr marL="457200" indent="-457200">
              <a:buFont typeface="+mj-lt"/>
              <a:buAutoNum type="arabicPeriod"/>
            </a:pPr>
            <a:r>
              <a:rPr lang="en-US" altLang="ja-JP" dirty="0"/>
              <a:t>There is no guarantee that the current AP MLD can forward all UL data to the target AP MLD.</a:t>
            </a:r>
          </a:p>
          <a:p>
            <a:pPr marL="857250" lvl="1" indent="-457200">
              <a:buFont typeface="Arial" panose="020B0604020202020204" pitchFamily="34" charset="0"/>
              <a:buChar char="•"/>
            </a:pPr>
            <a:r>
              <a:rPr kumimoji="1" lang="en-US" altLang="ja-JP" dirty="0"/>
              <a:t>The amount of data that can be forwarded from the current AP MLD to the target AP MLD depends on backhaul link conditions.</a:t>
            </a:r>
          </a:p>
          <a:p>
            <a:pPr marL="457200" indent="-457200">
              <a:buFont typeface="+mj-lt"/>
              <a:buAutoNum type="arabicPeriod"/>
            </a:pPr>
            <a:r>
              <a:rPr kumimoji="1" lang="en-US" altLang="ja-JP" dirty="0"/>
              <a:t>The ST execution reques</a:t>
            </a:r>
            <a:r>
              <a:rPr lang="en-US" altLang="ja-JP" dirty="0"/>
              <a:t>t may be rejected by the target AP MLD.</a:t>
            </a:r>
          </a:p>
        </p:txBody>
      </p:sp>
      <p:sp>
        <p:nvSpPr>
          <p:cNvPr id="4" name="スライド番号プレースホルダー 3">
            <a:extLst>
              <a:ext uri="{FF2B5EF4-FFF2-40B4-BE49-F238E27FC236}">
                <a16:creationId xmlns:a16="http://schemas.microsoft.com/office/drawing/2014/main" id="{E5D9AD37-9BEE-076E-A5FF-E435CCDEBC6B}"/>
              </a:ext>
            </a:extLst>
          </p:cNvPr>
          <p:cNvSpPr>
            <a:spLocks noGrp="1"/>
          </p:cNvSpPr>
          <p:nvPr>
            <p:ph type="sldNum" idx="12"/>
          </p:nvPr>
        </p:nvSpPr>
        <p:spPr/>
        <p:txBody>
          <a:bodyPr/>
          <a:lstStyle/>
          <a:p>
            <a:r>
              <a:rPr lang="en-GB"/>
              <a:t>Slide </a:t>
            </a:r>
            <a:fld id="{440F5867-744E-4AA6-B0ED-4C44D2DFBB7B}" type="slidenum">
              <a:rPr lang="en-GB" smtClean="0"/>
              <a:pPr/>
              <a:t>6</a:t>
            </a:fld>
            <a:endParaRPr lang="en-GB"/>
          </a:p>
        </p:txBody>
      </p:sp>
      <p:sp>
        <p:nvSpPr>
          <p:cNvPr id="5" name="フッター プレースホルダー 4">
            <a:extLst>
              <a:ext uri="{FF2B5EF4-FFF2-40B4-BE49-F238E27FC236}">
                <a16:creationId xmlns:a16="http://schemas.microsoft.com/office/drawing/2014/main" id="{B327842B-4DF2-A4F1-5322-A19E664247A0}"/>
              </a:ext>
            </a:extLst>
          </p:cNvPr>
          <p:cNvSpPr>
            <a:spLocks noGrp="1"/>
          </p:cNvSpPr>
          <p:nvPr>
            <p:ph type="ftr" idx="14"/>
          </p:nvPr>
        </p:nvSpPr>
        <p:spPr/>
        <p:txBody>
          <a:bodyPr/>
          <a:lstStyle/>
          <a:p>
            <a:r>
              <a:rPr lang="it-IT"/>
              <a:t>Ryuichi Hirata(Sony Corporation), et. al.,</a:t>
            </a:r>
            <a:endParaRPr lang="en-GB"/>
          </a:p>
        </p:txBody>
      </p:sp>
      <p:sp>
        <p:nvSpPr>
          <p:cNvPr id="6" name="日付プレースホルダー 5">
            <a:extLst>
              <a:ext uri="{FF2B5EF4-FFF2-40B4-BE49-F238E27FC236}">
                <a16:creationId xmlns:a16="http://schemas.microsoft.com/office/drawing/2014/main" id="{0B7D9652-3958-CF8C-6BC8-457545FF54EA}"/>
              </a:ext>
            </a:extLst>
          </p:cNvPr>
          <p:cNvSpPr>
            <a:spLocks noGrp="1"/>
          </p:cNvSpPr>
          <p:nvPr>
            <p:ph type="dt" idx="15"/>
          </p:nvPr>
        </p:nvSpPr>
        <p:spPr/>
        <p:txBody>
          <a:bodyPr/>
          <a:lstStyle/>
          <a:p>
            <a:r>
              <a:rPr lang="en-US" altLang="ja-JP" dirty="0"/>
              <a:t>September 2025</a:t>
            </a:r>
            <a:endParaRPr lang="en-GB" altLang="ja-JP" dirty="0"/>
          </a:p>
        </p:txBody>
      </p:sp>
    </p:spTree>
    <p:extLst>
      <p:ext uri="{BB962C8B-B14F-4D97-AF65-F5344CB8AC3E}">
        <p14:creationId xmlns:p14="http://schemas.microsoft.com/office/powerpoint/2010/main" val="29256218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E931AC1-2105-A892-4A26-C8A22F4FFE19}"/>
              </a:ext>
            </a:extLst>
          </p:cNvPr>
          <p:cNvSpPr>
            <a:spLocks noGrp="1"/>
          </p:cNvSpPr>
          <p:nvPr>
            <p:ph type="title"/>
          </p:nvPr>
        </p:nvSpPr>
        <p:spPr/>
        <p:txBody>
          <a:bodyPr/>
          <a:lstStyle/>
          <a:p>
            <a:r>
              <a:rPr kumimoji="1" lang="en-US" altLang="ja-JP" dirty="0"/>
              <a:t>Proposed procedure of UL transmission to the current AP MLD</a:t>
            </a:r>
            <a:endParaRPr kumimoji="1" lang="ja-JP" altLang="en-US" dirty="0"/>
          </a:p>
        </p:txBody>
      </p:sp>
      <p:sp>
        <p:nvSpPr>
          <p:cNvPr id="3" name="コンテンツ プレースホルダー 2">
            <a:extLst>
              <a:ext uri="{FF2B5EF4-FFF2-40B4-BE49-F238E27FC236}">
                <a16:creationId xmlns:a16="http://schemas.microsoft.com/office/drawing/2014/main" id="{04E70CD8-AA46-8CB5-1B5A-B9CA34D99429}"/>
              </a:ext>
            </a:extLst>
          </p:cNvPr>
          <p:cNvSpPr>
            <a:spLocks noGrp="1"/>
          </p:cNvSpPr>
          <p:nvPr>
            <p:ph idx="1"/>
          </p:nvPr>
        </p:nvSpPr>
        <p:spPr>
          <a:xfrm>
            <a:off x="685800" y="1981200"/>
            <a:ext cx="4316048" cy="4113213"/>
          </a:xfrm>
        </p:spPr>
        <p:txBody>
          <a:bodyPr/>
          <a:lstStyle/>
          <a:p>
            <a:pPr marL="342900" lvl="1" indent="-342900">
              <a:spcBef>
                <a:spcPts val="600"/>
              </a:spcBef>
              <a:buFont typeface="Arial" panose="020B0604020202020204" pitchFamily="34" charset="0"/>
              <a:buChar char="•"/>
            </a:pPr>
            <a:r>
              <a:rPr lang="en-US" altLang="ja-JP" sz="1200" b="1" dirty="0">
                <a:cs typeface="+mn-cs"/>
              </a:rPr>
              <a:t>The current AP MLD shall indicate its capability of UL data forwarding to the non-AP MLD.</a:t>
            </a:r>
          </a:p>
          <a:p>
            <a:pPr marL="342900" lvl="1" indent="-342900">
              <a:spcBef>
                <a:spcPts val="600"/>
              </a:spcBef>
              <a:buFont typeface="Arial" panose="020B0604020202020204" pitchFamily="34" charset="0"/>
              <a:buChar char="•"/>
            </a:pPr>
            <a:r>
              <a:rPr lang="en-US" altLang="ja-JP" sz="1200" b="1" dirty="0">
                <a:cs typeface="+mn-cs"/>
              </a:rPr>
              <a:t>The current AP MLD shall limit UL transmission based on its condition (e.g., backhaul condition) to ensure UL data forwarding. This limitation could be as follows.</a:t>
            </a:r>
            <a:endParaRPr kumimoji="1" lang="en-US" altLang="ja-JP" sz="1200" dirty="0"/>
          </a:p>
          <a:p>
            <a:pPr lvl="1">
              <a:buFont typeface="Arial" panose="020B0604020202020204" pitchFamily="34" charset="0"/>
              <a:buChar char="•"/>
            </a:pPr>
            <a:r>
              <a:rPr lang="en-US" altLang="ja-JP" sz="1050" dirty="0"/>
              <a:t>Limitation by time (UL Draining Period)</a:t>
            </a:r>
          </a:p>
          <a:p>
            <a:pPr lvl="1">
              <a:buFont typeface="Arial" panose="020B0604020202020204" pitchFamily="34" charset="0"/>
              <a:buChar char="•"/>
            </a:pPr>
            <a:r>
              <a:rPr lang="en-US" altLang="ja-JP" sz="1050" dirty="0"/>
              <a:t>Limitation by SN (Last SN that can be transmitted)</a:t>
            </a:r>
            <a:endParaRPr kumimoji="1" lang="en-US" altLang="ja-JP" sz="1050" dirty="0"/>
          </a:p>
          <a:p>
            <a:pPr lvl="1">
              <a:buFont typeface="Arial" panose="020B0604020202020204" pitchFamily="34" charset="0"/>
              <a:buChar char="•"/>
            </a:pPr>
            <a:r>
              <a:rPr lang="en-US" altLang="ja-JP" sz="1050" dirty="0"/>
              <a:t>Limitation by flow (ACs/TIDs/etc.)</a:t>
            </a:r>
            <a:endParaRPr kumimoji="1" lang="en-US" altLang="ja-JP" sz="1050" dirty="0"/>
          </a:p>
          <a:p>
            <a:pPr>
              <a:buFont typeface="Arial" panose="020B0604020202020204" pitchFamily="34" charset="0"/>
              <a:buChar char="•"/>
            </a:pPr>
            <a:r>
              <a:rPr lang="en-US" altLang="ja-JP" sz="1200" dirty="0"/>
              <a:t>If the current AP MLD limits UL transmission by time, the current AP MLD shall indicate UL Draining Period duration to the non-AP MLD. UL Draining Period starts after the reception of the acknowledgement of the ST execution request and the non-AP MLD can send UL data to the current AP MLD until the UL Draining Period expires.</a:t>
            </a:r>
          </a:p>
          <a:p>
            <a:pPr>
              <a:buFont typeface="Arial" panose="020B0604020202020204" pitchFamily="34" charset="0"/>
              <a:buChar char="•"/>
            </a:pPr>
            <a:r>
              <a:rPr lang="en-US" altLang="ja-JP" sz="1200" dirty="0"/>
              <a:t>The current AP MLD forwards all UL data received within UL Draining Period to the target AP MLD.</a:t>
            </a:r>
          </a:p>
          <a:p>
            <a:pPr>
              <a:buFont typeface="Arial" panose="020B0604020202020204" pitchFamily="34" charset="0"/>
              <a:buChar char="•"/>
            </a:pPr>
            <a:r>
              <a:rPr lang="en-US" altLang="ja-JP" sz="1200" dirty="0"/>
              <a:t>If the target AP MLD rejects ST execution request, the current AP MLD should pass up UL data to the DS.</a:t>
            </a:r>
          </a:p>
        </p:txBody>
      </p:sp>
      <p:sp>
        <p:nvSpPr>
          <p:cNvPr id="4" name="スライド番号プレースホルダー 3">
            <a:extLst>
              <a:ext uri="{FF2B5EF4-FFF2-40B4-BE49-F238E27FC236}">
                <a16:creationId xmlns:a16="http://schemas.microsoft.com/office/drawing/2014/main" id="{D6BC6339-EC1D-8429-13B0-358CD5730D37}"/>
              </a:ext>
            </a:extLst>
          </p:cNvPr>
          <p:cNvSpPr>
            <a:spLocks noGrp="1"/>
          </p:cNvSpPr>
          <p:nvPr>
            <p:ph type="sldNum" idx="12"/>
          </p:nvPr>
        </p:nvSpPr>
        <p:spPr/>
        <p:txBody>
          <a:bodyPr/>
          <a:lstStyle/>
          <a:p>
            <a:r>
              <a:rPr lang="en-GB"/>
              <a:t>Slide </a:t>
            </a:r>
            <a:fld id="{440F5867-744E-4AA6-B0ED-4C44D2DFBB7B}" type="slidenum">
              <a:rPr lang="en-GB" smtClean="0"/>
              <a:pPr/>
              <a:t>7</a:t>
            </a:fld>
            <a:endParaRPr lang="en-GB"/>
          </a:p>
        </p:txBody>
      </p:sp>
      <p:sp>
        <p:nvSpPr>
          <p:cNvPr id="5" name="フッター プレースホルダー 4">
            <a:extLst>
              <a:ext uri="{FF2B5EF4-FFF2-40B4-BE49-F238E27FC236}">
                <a16:creationId xmlns:a16="http://schemas.microsoft.com/office/drawing/2014/main" id="{CFE5BE45-D82D-A6D5-7388-E005F7CF26F4}"/>
              </a:ext>
            </a:extLst>
          </p:cNvPr>
          <p:cNvSpPr>
            <a:spLocks noGrp="1"/>
          </p:cNvSpPr>
          <p:nvPr>
            <p:ph type="ftr" idx="14"/>
          </p:nvPr>
        </p:nvSpPr>
        <p:spPr/>
        <p:txBody>
          <a:bodyPr/>
          <a:lstStyle/>
          <a:p>
            <a:r>
              <a:rPr lang="it-IT"/>
              <a:t>Ryuichi Hirata(Sony Corporation), et. al.,</a:t>
            </a:r>
            <a:endParaRPr lang="en-GB"/>
          </a:p>
        </p:txBody>
      </p:sp>
      <p:sp>
        <p:nvSpPr>
          <p:cNvPr id="6" name="日付プレースホルダー 5">
            <a:extLst>
              <a:ext uri="{FF2B5EF4-FFF2-40B4-BE49-F238E27FC236}">
                <a16:creationId xmlns:a16="http://schemas.microsoft.com/office/drawing/2014/main" id="{E94A5747-CF17-1682-E76C-077146573844}"/>
              </a:ext>
            </a:extLst>
          </p:cNvPr>
          <p:cNvSpPr>
            <a:spLocks noGrp="1"/>
          </p:cNvSpPr>
          <p:nvPr>
            <p:ph type="dt" idx="15"/>
          </p:nvPr>
        </p:nvSpPr>
        <p:spPr/>
        <p:txBody>
          <a:bodyPr/>
          <a:lstStyle/>
          <a:p>
            <a:r>
              <a:rPr lang="en-US" altLang="ja-JP" dirty="0"/>
              <a:t>September 2025</a:t>
            </a:r>
            <a:endParaRPr lang="en-GB" altLang="ja-JP" dirty="0"/>
          </a:p>
        </p:txBody>
      </p:sp>
      <p:cxnSp>
        <p:nvCxnSpPr>
          <p:cNvPr id="7" name="直線コネクタ 6">
            <a:extLst>
              <a:ext uri="{FF2B5EF4-FFF2-40B4-BE49-F238E27FC236}">
                <a16:creationId xmlns:a16="http://schemas.microsoft.com/office/drawing/2014/main" id="{412AAE82-6B41-D32A-9FA4-FFA10BFD893F}"/>
              </a:ext>
            </a:extLst>
          </p:cNvPr>
          <p:cNvCxnSpPr>
            <a:cxnSpLocks/>
          </p:cNvCxnSpPr>
          <p:nvPr/>
        </p:nvCxnSpPr>
        <p:spPr bwMode="auto">
          <a:xfrm>
            <a:off x="5578363" y="2472232"/>
            <a:ext cx="0" cy="3456384"/>
          </a:xfrm>
          <a:prstGeom prst="line">
            <a:avLst/>
          </a:prstGeom>
          <a:solidFill>
            <a:srgbClr val="00B8FF"/>
          </a:solidFill>
          <a:ln w="9525" cap="flat" cmpd="sng" algn="ctr">
            <a:solidFill>
              <a:schemeClr val="tx1"/>
            </a:solidFill>
            <a:prstDash val="solid"/>
            <a:round/>
            <a:headEnd type="none" w="med" len="med"/>
            <a:tailEnd type="none" w="med" len="med"/>
          </a:ln>
          <a:effectLst/>
        </p:spPr>
      </p:cxnSp>
      <p:cxnSp>
        <p:nvCxnSpPr>
          <p:cNvPr id="8" name="直線コネクタ 7">
            <a:extLst>
              <a:ext uri="{FF2B5EF4-FFF2-40B4-BE49-F238E27FC236}">
                <a16:creationId xmlns:a16="http://schemas.microsoft.com/office/drawing/2014/main" id="{B2CD4263-6EF7-5E8A-504F-39ECBF8172C2}"/>
              </a:ext>
            </a:extLst>
          </p:cNvPr>
          <p:cNvCxnSpPr>
            <a:cxnSpLocks/>
          </p:cNvCxnSpPr>
          <p:nvPr/>
        </p:nvCxnSpPr>
        <p:spPr bwMode="auto">
          <a:xfrm>
            <a:off x="7450571" y="2472232"/>
            <a:ext cx="0" cy="3456384"/>
          </a:xfrm>
          <a:prstGeom prst="line">
            <a:avLst/>
          </a:prstGeom>
          <a:solidFill>
            <a:srgbClr val="00B8FF"/>
          </a:solidFill>
          <a:ln w="9525" cap="flat" cmpd="sng" algn="ctr">
            <a:solidFill>
              <a:schemeClr val="tx1"/>
            </a:solidFill>
            <a:prstDash val="solid"/>
            <a:round/>
            <a:headEnd type="none" w="med" len="med"/>
            <a:tailEnd type="none" w="med" len="med"/>
          </a:ln>
          <a:effectLst/>
        </p:spPr>
      </p:cxnSp>
      <p:cxnSp>
        <p:nvCxnSpPr>
          <p:cNvPr id="9" name="直線コネクタ 8">
            <a:extLst>
              <a:ext uri="{FF2B5EF4-FFF2-40B4-BE49-F238E27FC236}">
                <a16:creationId xmlns:a16="http://schemas.microsoft.com/office/drawing/2014/main" id="{C251BDE4-1A52-5AC6-F472-9E7EC504DB16}"/>
              </a:ext>
            </a:extLst>
          </p:cNvPr>
          <p:cNvCxnSpPr>
            <a:cxnSpLocks/>
          </p:cNvCxnSpPr>
          <p:nvPr/>
        </p:nvCxnSpPr>
        <p:spPr bwMode="auto">
          <a:xfrm>
            <a:off x="8602699" y="2472232"/>
            <a:ext cx="0" cy="3456384"/>
          </a:xfrm>
          <a:prstGeom prst="line">
            <a:avLst/>
          </a:prstGeom>
          <a:solidFill>
            <a:srgbClr val="00B8FF"/>
          </a:solidFill>
          <a:ln w="9525" cap="flat" cmpd="sng" algn="ctr">
            <a:solidFill>
              <a:schemeClr val="tx1"/>
            </a:solidFill>
            <a:prstDash val="solid"/>
            <a:round/>
            <a:headEnd type="none" w="med" len="med"/>
            <a:tailEnd type="none" w="med" len="med"/>
          </a:ln>
          <a:effectLst/>
        </p:spPr>
      </p:cxnSp>
      <p:sp>
        <p:nvSpPr>
          <p:cNvPr id="10" name="正方形/長方形 9">
            <a:extLst>
              <a:ext uri="{FF2B5EF4-FFF2-40B4-BE49-F238E27FC236}">
                <a16:creationId xmlns:a16="http://schemas.microsoft.com/office/drawing/2014/main" id="{45F17007-89D7-0DF6-5A39-441E0A9ED089}"/>
              </a:ext>
            </a:extLst>
          </p:cNvPr>
          <p:cNvSpPr/>
          <p:nvPr/>
        </p:nvSpPr>
        <p:spPr bwMode="auto">
          <a:xfrm>
            <a:off x="6982519" y="2132013"/>
            <a:ext cx="936104" cy="345777"/>
          </a:xfrm>
          <a:prstGeom prst="rect">
            <a:avLst/>
          </a:prstGeom>
          <a:ln w="12700">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r>
              <a:rPr kumimoji="0" lang="en-US" altLang="ja-JP" sz="1050" b="0" i="0" u="none" strike="noStrike" cap="none" normalizeH="0" baseline="0">
                <a:ln>
                  <a:noFill/>
                </a:ln>
                <a:solidFill>
                  <a:schemeClr val="tx1"/>
                </a:solidFill>
                <a:effectLst/>
                <a:latin typeface="Times New Roman" pitchFamily="16" charset="0"/>
                <a:ea typeface="MS Gothic" charset="-128"/>
              </a:rPr>
              <a:t>Current</a:t>
            </a:r>
          </a:p>
          <a:p>
            <a: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r>
              <a:rPr kumimoji="0" lang="en-US" altLang="ja-JP" sz="1050" b="0" i="0" u="none" strike="noStrike" cap="none" normalizeH="0" baseline="0">
                <a:ln>
                  <a:noFill/>
                </a:ln>
                <a:solidFill>
                  <a:schemeClr val="tx1"/>
                </a:solidFill>
                <a:effectLst/>
                <a:latin typeface="Times New Roman" pitchFamily="16" charset="0"/>
                <a:ea typeface="MS Gothic" charset="-128"/>
              </a:rPr>
              <a:t>AP MLD</a:t>
            </a:r>
            <a:endParaRPr kumimoji="0" lang="ja-JP" altLang="en-US" sz="1050" b="0" i="0" u="none" strike="noStrike" cap="none" normalizeH="0" baseline="0">
              <a:ln>
                <a:noFill/>
              </a:ln>
              <a:solidFill>
                <a:schemeClr val="tx1"/>
              </a:solidFill>
              <a:effectLst/>
              <a:latin typeface="Times New Roman" pitchFamily="16" charset="0"/>
              <a:ea typeface="MS Gothic" charset="-128"/>
            </a:endParaRPr>
          </a:p>
        </p:txBody>
      </p:sp>
      <p:sp>
        <p:nvSpPr>
          <p:cNvPr id="11" name="正方形/長方形 10">
            <a:extLst>
              <a:ext uri="{FF2B5EF4-FFF2-40B4-BE49-F238E27FC236}">
                <a16:creationId xmlns:a16="http://schemas.microsoft.com/office/drawing/2014/main" id="{709FD4FD-4DD9-BAEF-D2C6-9C2B2CE61856}"/>
              </a:ext>
            </a:extLst>
          </p:cNvPr>
          <p:cNvSpPr/>
          <p:nvPr/>
        </p:nvSpPr>
        <p:spPr bwMode="auto">
          <a:xfrm>
            <a:off x="8098643" y="2132013"/>
            <a:ext cx="936104" cy="345777"/>
          </a:xfrm>
          <a:prstGeom prst="rect">
            <a:avLst/>
          </a:prstGeom>
          <a:ln w="12700">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r>
              <a:rPr kumimoji="0" lang="en-US" altLang="ja-JP" sz="1050" b="0" i="0" u="none" strike="noStrike" cap="none" normalizeH="0" baseline="0">
                <a:ln>
                  <a:noFill/>
                </a:ln>
                <a:solidFill>
                  <a:schemeClr val="tx1"/>
                </a:solidFill>
                <a:effectLst/>
                <a:latin typeface="Times New Roman" pitchFamily="16" charset="0"/>
                <a:ea typeface="MS Gothic" charset="-128"/>
              </a:rPr>
              <a:t>Target</a:t>
            </a:r>
          </a:p>
          <a:p>
            <a: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r>
              <a:rPr kumimoji="0" lang="en-US" altLang="ja-JP" sz="1050" b="0" i="0" u="none" strike="noStrike" cap="none" normalizeH="0" baseline="0">
                <a:ln>
                  <a:noFill/>
                </a:ln>
                <a:solidFill>
                  <a:schemeClr val="tx1"/>
                </a:solidFill>
                <a:effectLst/>
                <a:latin typeface="Times New Roman" pitchFamily="16" charset="0"/>
                <a:ea typeface="MS Gothic" charset="-128"/>
              </a:rPr>
              <a:t>AP</a:t>
            </a:r>
            <a:r>
              <a:rPr kumimoji="0" lang="ja-JP" altLang="en-US" sz="1050" b="0" i="0" u="none" strike="noStrike" cap="none" normalizeH="0" baseline="0">
                <a:ln>
                  <a:noFill/>
                </a:ln>
                <a:solidFill>
                  <a:schemeClr val="tx1"/>
                </a:solidFill>
                <a:effectLst/>
                <a:latin typeface="Times New Roman" pitchFamily="16" charset="0"/>
                <a:ea typeface="MS Gothic" charset="-128"/>
              </a:rPr>
              <a:t> </a:t>
            </a:r>
            <a:r>
              <a:rPr kumimoji="0" lang="en-US" altLang="ja-JP" sz="1050" b="0" i="0" u="none" strike="noStrike" cap="none" normalizeH="0" baseline="0">
                <a:ln>
                  <a:noFill/>
                </a:ln>
                <a:solidFill>
                  <a:schemeClr val="tx1"/>
                </a:solidFill>
                <a:effectLst/>
                <a:latin typeface="Times New Roman" pitchFamily="16" charset="0"/>
                <a:ea typeface="MS Gothic" charset="-128"/>
              </a:rPr>
              <a:t>MLD</a:t>
            </a:r>
            <a:endParaRPr kumimoji="0" lang="ja-JP" altLang="en-US" sz="1050" b="0" i="0" u="none" strike="noStrike" cap="none" normalizeH="0" baseline="0">
              <a:ln>
                <a:noFill/>
              </a:ln>
              <a:solidFill>
                <a:schemeClr val="tx1"/>
              </a:solidFill>
              <a:effectLst/>
              <a:latin typeface="Times New Roman" pitchFamily="16" charset="0"/>
              <a:ea typeface="MS Gothic" charset="-128"/>
            </a:endParaRPr>
          </a:p>
        </p:txBody>
      </p:sp>
      <p:sp>
        <p:nvSpPr>
          <p:cNvPr id="12" name="正方形/長方形 11">
            <a:extLst>
              <a:ext uri="{FF2B5EF4-FFF2-40B4-BE49-F238E27FC236}">
                <a16:creationId xmlns:a16="http://schemas.microsoft.com/office/drawing/2014/main" id="{2F99D9D8-166D-9EC1-0DEC-3F641893810C}"/>
              </a:ext>
            </a:extLst>
          </p:cNvPr>
          <p:cNvSpPr/>
          <p:nvPr/>
        </p:nvSpPr>
        <p:spPr bwMode="auto">
          <a:xfrm>
            <a:off x="5104041" y="2132013"/>
            <a:ext cx="936104" cy="345777"/>
          </a:xfrm>
          <a:prstGeom prst="rect">
            <a:avLst/>
          </a:prstGeom>
          <a:ln w="12700">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r>
              <a:rPr kumimoji="0" lang="en-US" altLang="ja-JP" sz="1050" b="0" i="0" u="none" strike="noStrike" cap="none" normalizeH="0" baseline="0">
                <a:ln>
                  <a:noFill/>
                </a:ln>
                <a:solidFill>
                  <a:schemeClr val="tx1"/>
                </a:solidFill>
                <a:effectLst/>
                <a:latin typeface="Times New Roman" pitchFamily="16" charset="0"/>
                <a:ea typeface="MS Gothic" charset="-128"/>
              </a:rPr>
              <a:t>STA</a:t>
            </a:r>
            <a:endParaRPr kumimoji="0" lang="ja-JP" altLang="en-US" sz="1050" b="0" i="0" u="none" strike="noStrike" cap="none" normalizeH="0" baseline="0">
              <a:ln>
                <a:noFill/>
              </a:ln>
              <a:solidFill>
                <a:schemeClr val="tx1"/>
              </a:solidFill>
              <a:effectLst/>
              <a:latin typeface="Times New Roman" pitchFamily="16" charset="0"/>
              <a:ea typeface="MS Gothic" charset="-128"/>
            </a:endParaRPr>
          </a:p>
        </p:txBody>
      </p:sp>
      <p:cxnSp>
        <p:nvCxnSpPr>
          <p:cNvPr id="13" name="直線矢印コネクタ 12">
            <a:extLst>
              <a:ext uri="{FF2B5EF4-FFF2-40B4-BE49-F238E27FC236}">
                <a16:creationId xmlns:a16="http://schemas.microsoft.com/office/drawing/2014/main" id="{3E713131-6C56-88E1-C9E4-9A23DB8DEDCE}"/>
              </a:ext>
            </a:extLst>
          </p:cNvPr>
          <p:cNvCxnSpPr>
            <a:cxnSpLocks/>
          </p:cNvCxnSpPr>
          <p:nvPr/>
        </p:nvCxnSpPr>
        <p:spPr bwMode="auto">
          <a:xfrm>
            <a:off x="5595531" y="4270772"/>
            <a:ext cx="1872208" cy="0"/>
          </a:xfrm>
          <a:prstGeom prst="straightConnector1">
            <a:avLst/>
          </a:prstGeom>
          <a:solidFill>
            <a:srgbClr val="00B8FF"/>
          </a:solidFill>
          <a:ln w="9525" cap="flat" cmpd="sng" algn="ctr">
            <a:solidFill>
              <a:schemeClr val="tx1"/>
            </a:solidFill>
            <a:prstDash val="solid"/>
            <a:round/>
            <a:headEnd type="none" w="med" len="med"/>
            <a:tailEnd type="triangle"/>
          </a:ln>
          <a:effectLst/>
        </p:spPr>
      </p:cxnSp>
      <p:sp>
        <p:nvSpPr>
          <p:cNvPr id="14" name="テキスト ボックス 13">
            <a:extLst>
              <a:ext uri="{FF2B5EF4-FFF2-40B4-BE49-F238E27FC236}">
                <a16:creationId xmlns:a16="http://schemas.microsoft.com/office/drawing/2014/main" id="{5BECCA83-69A4-2C98-EA90-77E771A60B1C}"/>
              </a:ext>
            </a:extLst>
          </p:cNvPr>
          <p:cNvSpPr txBox="1"/>
          <p:nvPr/>
        </p:nvSpPr>
        <p:spPr>
          <a:xfrm>
            <a:off x="5928423" y="4053471"/>
            <a:ext cx="1269899" cy="246221"/>
          </a:xfrm>
          <a:prstGeom prst="rect">
            <a:avLst/>
          </a:prstGeom>
          <a:noFill/>
        </p:spPr>
        <p:txBody>
          <a:bodyPr wrap="none" rtlCol="0">
            <a:spAutoFit/>
          </a:bodyPr>
          <a:lstStyle/>
          <a:p>
            <a:pPr algn="l"/>
            <a:r>
              <a:rPr kumimoji="1" lang="en-US" altLang="ja-JP" sz="1000">
                <a:solidFill>
                  <a:schemeClr val="tx1"/>
                </a:solidFill>
              </a:rPr>
              <a:t>ST execution request</a:t>
            </a:r>
            <a:endParaRPr kumimoji="1" lang="ja-JP" altLang="en-US" sz="1000">
              <a:solidFill>
                <a:schemeClr val="tx1"/>
              </a:solidFill>
            </a:endParaRPr>
          </a:p>
        </p:txBody>
      </p:sp>
      <p:cxnSp>
        <p:nvCxnSpPr>
          <p:cNvPr id="16" name="直線矢印コネクタ 15">
            <a:extLst>
              <a:ext uri="{FF2B5EF4-FFF2-40B4-BE49-F238E27FC236}">
                <a16:creationId xmlns:a16="http://schemas.microsoft.com/office/drawing/2014/main" id="{3195DC85-8AE2-6161-934D-8D83AB52B255}"/>
              </a:ext>
            </a:extLst>
          </p:cNvPr>
          <p:cNvCxnSpPr>
            <a:cxnSpLocks/>
          </p:cNvCxnSpPr>
          <p:nvPr/>
        </p:nvCxnSpPr>
        <p:spPr bwMode="auto">
          <a:xfrm flipH="1">
            <a:off x="5561196" y="5769270"/>
            <a:ext cx="1872208" cy="0"/>
          </a:xfrm>
          <a:prstGeom prst="straightConnector1">
            <a:avLst/>
          </a:prstGeom>
          <a:solidFill>
            <a:srgbClr val="00B8FF"/>
          </a:solidFill>
          <a:ln w="9525" cap="flat" cmpd="sng" algn="ctr">
            <a:solidFill>
              <a:schemeClr val="tx1"/>
            </a:solidFill>
            <a:prstDash val="solid"/>
            <a:round/>
            <a:headEnd type="none" w="med" len="med"/>
            <a:tailEnd type="triangle"/>
          </a:ln>
          <a:effectLst/>
        </p:spPr>
      </p:cxnSp>
      <p:sp>
        <p:nvSpPr>
          <p:cNvPr id="17" name="テキスト ボックス 16">
            <a:extLst>
              <a:ext uri="{FF2B5EF4-FFF2-40B4-BE49-F238E27FC236}">
                <a16:creationId xmlns:a16="http://schemas.microsoft.com/office/drawing/2014/main" id="{191D9211-9378-11B6-6E01-2D910D2EF59D}"/>
              </a:ext>
            </a:extLst>
          </p:cNvPr>
          <p:cNvSpPr txBox="1"/>
          <p:nvPr/>
        </p:nvSpPr>
        <p:spPr>
          <a:xfrm>
            <a:off x="5889149" y="5545661"/>
            <a:ext cx="1391728" cy="246221"/>
          </a:xfrm>
          <a:prstGeom prst="rect">
            <a:avLst/>
          </a:prstGeom>
          <a:noFill/>
        </p:spPr>
        <p:txBody>
          <a:bodyPr wrap="none" rtlCol="0">
            <a:spAutoFit/>
          </a:bodyPr>
          <a:lstStyle/>
          <a:p>
            <a:pPr algn="l"/>
            <a:r>
              <a:rPr kumimoji="1" lang="en-US" altLang="ja-JP" sz="1000">
                <a:solidFill>
                  <a:schemeClr val="tx1"/>
                </a:solidFill>
              </a:rPr>
              <a:t>ST execution response</a:t>
            </a:r>
            <a:endParaRPr kumimoji="1" lang="ja-JP" altLang="en-US" sz="1000">
              <a:solidFill>
                <a:schemeClr val="tx1"/>
              </a:solidFill>
            </a:endParaRPr>
          </a:p>
        </p:txBody>
      </p:sp>
      <p:cxnSp>
        <p:nvCxnSpPr>
          <p:cNvPr id="18" name="直線矢印コネクタ 17">
            <a:extLst>
              <a:ext uri="{FF2B5EF4-FFF2-40B4-BE49-F238E27FC236}">
                <a16:creationId xmlns:a16="http://schemas.microsoft.com/office/drawing/2014/main" id="{2F6D59C0-5DF6-AE89-F7BF-5F5CCB05F3DB}"/>
              </a:ext>
            </a:extLst>
          </p:cNvPr>
          <p:cNvCxnSpPr>
            <a:cxnSpLocks/>
          </p:cNvCxnSpPr>
          <p:nvPr/>
        </p:nvCxnSpPr>
        <p:spPr bwMode="auto">
          <a:xfrm>
            <a:off x="5358039" y="4447936"/>
            <a:ext cx="0" cy="866668"/>
          </a:xfrm>
          <a:prstGeom prst="straightConnector1">
            <a:avLst/>
          </a:prstGeom>
          <a:solidFill>
            <a:srgbClr val="00B8FF"/>
          </a:solidFill>
          <a:ln w="9525" cap="flat" cmpd="sng" algn="ctr">
            <a:solidFill>
              <a:schemeClr val="tx1"/>
            </a:solidFill>
            <a:prstDash val="solid"/>
            <a:round/>
            <a:headEnd type="none" w="med" len="med"/>
            <a:tailEnd type="triangle" w="med" len="med"/>
          </a:ln>
          <a:effectLst/>
        </p:spPr>
      </p:cxnSp>
      <p:cxnSp>
        <p:nvCxnSpPr>
          <p:cNvPr id="21" name="直線矢印コネクタ 20">
            <a:extLst>
              <a:ext uri="{FF2B5EF4-FFF2-40B4-BE49-F238E27FC236}">
                <a16:creationId xmlns:a16="http://schemas.microsoft.com/office/drawing/2014/main" id="{5C944072-E0C6-A264-5265-483C8487747D}"/>
              </a:ext>
            </a:extLst>
          </p:cNvPr>
          <p:cNvCxnSpPr>
            <a:cxnSpLocks/>
          </p:cNvCxnSpPr>
          <p:nvPr/>
        </p:nvCxnSpPr>
        <p:spPr bwMode="auto">
          <a:xfrm flipH="1">
            <a:off x="5595531" y="4440600"/>
            <a:ext cx="1872208" cy="0"/>
          </a:xfrm>
          <a:prstGeom prst="straightConnector1">
            <a:avLst/>
          </a:prstGeom>
          <a:solidFill>
            <a:srgbClr val="00B8FF"/>
          </a:solidFill>
          <a:ln w="9525" cap="flat" cmpd="sng" algn="ctr">
            <a:solidFill>
              <a:schemeClr val="tx1"/>
            </a:solidFill>
            <a:prstDash val="solid"/>
            <a:round/>
            <a:headEnd type="none" w="med" len="med"/>
            <a:tailEnd type="triangle"/>
          </a:ln>
          <a:effectLst/>
        </p:spPr>
      </p:cxnSp>
      <p:sp>
        <p:nvSpPr>
          <p:cNvPr id="23" name="テキスト ボックス 22">
            <a:extLst>
              <a:ext uri="{FF2B5EF4-FFF2-40B4-BE49-F238E27FC236}">
                <a16:creationId xmlns:a16="http://schemas.microsoft.com/office/drawing/2014/main" id="{5DD1525E-2204-1B60-A436-16CDCABA3D22}"/>
              </a:ext>
            </a:extLst>
          </p:cNvPr>
          <p:cNvSpPr txBox="1"/>
          <p:nvPr/>
        </p:nvSpPr>
        <p:spPr>
          <a:xfrm>
            <a:off x="6002962" y="4427081"/>
            <a:ext cx="1120820" cy="246221"/>
          </a:xfrm>
          <a:prstGeom prst="rect">
            <a:avLst/>
          </a:prstGeom>
          <a:noFill/>
        </p:spPr>
        <p:txBody>
          <a:bodyPr wrap="none" rtlCol="0">
            <a:spAutoFit/>
          </a:bodyPr>
          <a:lstStyle/>
          <a:p>
            <a:pPr algn="l"/>
            <a:r>
              <a:rPr kumimoji="1" lang="en-US" altLang="ja-JP" sz="1000">
                <a:solidFill>
                  <a:schemeClr val="tx1"/>
                </a:solidFill>
              </a:rPr>
              <a:t>acknowledgement</a:t>
            </a:r>
            <a:endParaRPr kumimoji="1" lang="ja-JP" altLang="en-US" sz="1000">
              <a:solidFill>
                <a:schemeClr val="tx1"/>
              </a:solidFill>
            </a:endParaRPr>
          </a:p>
        </p:txBody>
      </p:sp>
      <p:cxnSp>
        <p:nvCxnSpPr>
          <p:cNvPr id="19" name="直線矢印コネクタ 18">
            <a:extLst>
              <a:ext uri="{FF2B5EF4-FFF2-40B4-BE49-F238E27FC236}">
                <a16:creationId xmlns:a16="http://schemas.microsoft.com/office/drawing/2014/main" id="{10A2E96A-2340-E808-1521-F9E97E86DB27}"/>
              </a:ext>
            </a:extLst>
          </p:cNvPr>
          <p:cNvCxnSpPr>
            <a:cxnSpLocks/>
          </p:cNvCxnSpPr>
          <p:nvPr/>
        </p:nvCxnSpPr>
        <p:spPr bwMode="auto">
          <a:xfrm>
            <a:off x="5573908" y="4968659"/>
            <a:ext cx="1872208" cy="0"/>
          </a:xfrm>
          <a:prstGeom prst="straightConnector1">
            <a:avLst/>
          </a:prstGeom>
          <a:solidFill>
            <a:srgbClr val="00B8FF"/>
          </a:solidFill>
          <a:ln w="9525" cap="flat" cmpd="sng" algn="ctr">
            <a:solidFill>
              <a:schemeClr val="tx1"/>
            </a:solidFill>
            <a:prstDash val="solid"/>
            <a:round/>
            <a:headEnd type="none" w="med" len="med"/>
            <a:tailEnd type="triangle"/>
          </a:ln>
          <a:effectLst/>
        </p:spPr>
      </p:cxnSp>
      <p:sp>
        <p:nvSpPr>
          <p:cNvPr id="22" name="テキスト ボックス 21">
            <a:extLst>
              <a:ext uri="{FF2B5EF4-FFF2-40B4-BE49-F238E27FC236}">
                <a16:creationId xmlns:a16="http://schemas.microsoft.com/office/drawing/2014/main" id="{75C1E06B-9238-D189-D366-0443F1D14216}"/>
              </a:ext>
            </a:extLst>
          </p:cNvPr>
          <p:cNvSpPr txBox="1"/>
          <p:nvPr/>
        </p:nvSpPr>
        <p:spPr>
          <a:xfrm>
            <a:off x="6374303" y="4773800"/>
            <a:ext cx="356188" cy="246221"/>
          </a:xfrm>
          <a:prstGeom prst="rect">
            <a:avLst/>
          </a:prstGeom>
          <a:noFill/>
        </p:spPr>
        <p:txBody>
          <a:bodyPr wrap="none" rtlCol="0">
            <a:spAutoFit/>
          </a:bodyPr>
          <a:lstStyle/>
          <a:p>
            <a:pPr algn="l"/>
            <a:r>
              <a:rPr kumimoji="1" lang="en-US" altLang="ja-JP" sz="1000">
                <a:solidFill>
                  <a:schemeClr val="tx1"/>
                </a:solidFill>
              </a:rPr>
              <a:t>UL</a:t>
            </a:r>
            <a:endParaRPr kumimoji="1" lang="ja-JP" altLang="en-US" sz="1000">
              <a:solidFill>
                <a:schemeClr val="tx1"/>
              </a:solidFill>
            </a:endParaRPr>
          </a:p>
        </p:txBody>
      </p:sp>
      <p:cxnSp>
        <p:nvCxnSpPr>
          <p:cNvPr id="24" name="直線矢印コネクタ 23">
            <a:extLst>
              <a:ext uri="{FF2B5EF4-FFF2-40B4-BE49-F238E27FC236}">
                <a16:creationId xmlns:a16="http://schemas.microsoft.com/office/drawing/2014/main" id="{7799624B-87D4-C57C-FFAF-D71D5737D8AF}"/>
              </a:ext>
            </a:extLst>
          </p:cNvPr>
          <p:cNvCxnSpPr>
            <a:cxnSpLocks/>
          </p:cNvCxnSpPr>
          <p:nvPr/>
        </p:nvCxnSpPr>
        <p:spPr bwMode="auto">
          <a:xfrm>
            <a:off x="7446116" y="5204205"/>
            <a:ext cx="1156583" cy="0"/>
          </a:xfrm>
          <a:prstGeom prst="straightConnector1">
            <a:avLst/>
          </a:prstGeom>
          <a:solidFill>
            <a:srgbClr val="00B8FF"/>
          </a:solidFill>
          <a:ln w="9525" cap="flat" cmpd="sng" algn="ctr">
            <a:solidFill>
              <a:schemeClr val="tx1"/>
            </a:solidFill>
            <a:prstDash val="solid"/>
            <a:round/>
            <a:headEnd type="none" w="med" len="med"/>
            <a:tailEnd type="triangle"/>
          </a:ln>
          <a:effectLst/>
        </p:spPr>
      </p:cxnSp>
      <p:sp>
        <p:nvSpPr>
          <p:cNvPr id="26" name="テキスト ボックス 25">
            <a:extLst>
              <a:ext uri="{FF2B5EF4-FFF2-40B4-BE49-F238E27FC236}">
                <a16:creationId xmlns:a16="http://schemas.microsoft.com/office/drawing/2014/main" id="{875BADD3-50D4-B896-54EC-C496C9AD2DD7}"/>
              </a:ext>
            </a:extLst>
          </p:cNvPr>
          <p:cNvSpPr txBox="1"/>
          <p:nvPr/>
        </p:nvSpPr>
        <p:spPr>
          <a:xfrm>
            <a:off x="7420716" y="4993883"/>
            <a:ext cx="1207382" cy="246221"/>
          </a:xfrm>
          <a:prstGeom prst="rect">
            <a:avLst/>
          </a:prstGeom>
          <a:noFill/>
        </p:spPr>
        <p:txBody>
          <a:bodyPr wrap="none" rtlCol="0">
            <a:spAutoFit/>
          </a:bodyPr>
          <a:lstStyle/>
          <a:p>
            <a:pPr algn="l"/>
            <a:r>
              <a:rPr kumimoji="1" lang="en-US" altLang="ja-JP" sz="1000" dirty="0">
                <a:solidFill>
                  <a:schemeClr val="tx1"/>
                </a:solidFill>
              </a:rPr>
              <a:t>UL data forwarding</a:t>
            </a:r>
            <a:endParaRPr kumimoji="1" lang="ja-JP" altLang="en-US" sz="1000" dirty="0">
              <a:solidFill>
                <a:schemeClr val="tx1"/>
              </a:solidFill>
            </a:endParaRPr>
          </a:p>
        </p:txBody>
      </p:sp>
      <p:cxnSp>
        <p:nvCxnSpPr>
          <p:cNvPr id="28" name="直線矢印コネクタ 27">
            <a:extLst>
              <a:ext uri="{FF2B5EF4-FFF2-40B4-BE49-F238E27FC236}">
                <a16:creationId xmlns:a16="http://schemas.microsoft.com/office/drawing/2014/main" id="{FAB837E3-3A85-3B16-35AD-F9D556C3B694}"/>
              </a:ext>
            </a:extLst>
          </p:cNvPr>
          <p:cNvCxnSpPr>
            <a:cxnSpLocks/>
          </p:cNvCxnSpPr>
          <p:nvPr/>
        </p:nvCxnSpPr>
        <p:spPr bwMode="auto">
          <a:xfrm flipH="1">
            <a:off x="5573908" y="5103041"/>
            <a:ext cx="1872208" cy="0"/>
          </a:xfrm>
          <a:prstGeom prst="straightConnector1">
            <a:avLst/>
          </a:prstGeom>
          <a:solidFill>
            <a:srgbClr val="00B8FF"/>
          </a:solidFill>
          <a:ln w="9525" cap="flat" cmpd="sng" algn="ctr">
            <a:solidFill>
              <a:schemeClr val="tx1"/>
            </a:solidFill>
            <a:prstDash val="solid"/>
            <a:round/>
            <a:headEnd type="none" w="med" len="med"/>
            <a:tailEnd type="triangle"/>
          </a:ln>
          <a:effectLst/>
        </p:spPr>
      </p:cxnSp>
      <p:sp>
        <p:nvSpPr>
          <p:cNvPr id="29" name="テキスト ボックス 28">
            <a:extLst>
              <a:ext uri="{FF2B5EF4-FFF2-40B4-BE49-F238E27FC236}">
                <a16:creationId xmlns:a16="http://schemas.microsoft.com/office/drawing/2014/main" id="{252F6AE1-D12C-70CF-B5CE-AA9D4EB1FA95}"/>
              </a:ext>
            </a:extLst>
          </p:cNvPr>
          <p:cNvSpPr txBox="1"/>
          <p:nvPr/>
        </p:nvSpPr>
        <p:spPr>
          <a:xfrm>
            <a:off x="5981396" y="5068383"/>
            <a:ext cx="1120820" cy="246221"/>
          </a:xfrm>
          <a:prstGeom prst="rect">
            <a:avLst/>
          </a:prstGeom>
          <a:noFill/>
        </p:spPr>
        <p:txBody>
          <a:bodyPr wrap="none" rtlCol="0">
            <a:spAutoFit/>
          </a:bodyPr>
          <a:lstStyle/>
          <a:p>
            <a:pPr algn="l"/>
            <a:r>
              <a:rPr kumimoji="1" lang="en-US" altLang="ja-JP" sz="1000">
                <a:solidFill>
                  <a:schemeClr val="tx1"/>
                </a:solidFill>
              </a:rPr>
              <a:t>acknowledgement</a:t>
            </a:r>
            <a:endParaRPr kumimoji="1" lang="ja-JP" altLang="en-US" sz="1000">
              <a:solidFill>
                <a:schemeClr val="tx1"/>
              </a:solidFill>
            </a:endParaRPr>
          </a:p>
        </p:txBody>
      </p:sp>
      <p:cxnSp>
        <p:nvCxnSpPr>
          <p:cNvPr id="31" name="直線矢印コネクタ 30">
            <a:extLst>
              <a:ext uri="{FF2B5EF4-FFF2-40B4-BE49-F238E27FC236}">
                <a16:creationId xmlns:a16="http://schemas.microsoft.com/office/drawing/2014/main" id="{BBD3C894-53B0-0D72-A25C-CFE7960C2736}"/>
              </a:ext>
            </a:extLst>
          </p:cNvPr>
          <p:cNvCxnSpPr>
            <a:cxnSpLocks/>
          </p:cNvCxnSpPr>
          <p:nvPr/>
        </p:nvCxnSpPr>
        <p:spPr bwMode="auto">
          <a:xfrm flipH="1">
            <a:off x="5134836" y="4440600"/>
            <a:ext cx="446406" cy="0"/>
          </a:xfrm>
          <a:prstGeom prst="straightConnector1">
            <a:avLst/>
          </a:prstGeom>
          <a:solidFill>
            <a:srgbClr val="00B8FF"/>
          </a:solidFill>
          <a:ln w="9525" cap="flat" cmpd="sng" algn="ctr">
            <a:solidFill>
              <a:schemeClr val="tx1"/>
            </a:solidFill>
            <a:prstDash val="solid"/>
            <a:round/>
            <a:headEnd type="none" w="med" len="med"/>
            <a:tailEnd type="none" w="med" len="med"/>
          </a:ln>
          <a:effectLst/>
        </p:spPr>
      </p:cxnSp>
      <p:sp>
        <p:nvSpPr>
          <p:cNvPr id="34" name="テキスト ボックス 33">
            <a:extLst>
              <a:ext uri="{FF2B5EF4-FFF2-40B4-BE49-F238E27FC236}">
                <a16:creationId xmlns:a16="http://schemas.microsoft.com/office/drawing/2014/main" id="{EBD3EEAF-2148-380D-FF0F-F09117B56F70}"/>
              </a:ext>
            </a:extLst>
          </p:cNvPr>
          <p:cNvSpPr txBox="1"/>
          <p:nvPr/>
        </p:nvSpPr>
        <p:spPr>
          <a:xfrm>
            <a:off x="4915564" y="4524076"/>
            <a:ext cx="641522" cy="553998"/>
          </a:xfrm>
          <a:prstGeom prst="rect">
            <a:avLst/>
          </a:prstGeom>
          <a:solidFill>
            <a:schemeClr val="bg1"/>
          </a:solidFill>
        </p:spPr>
        <p:txBody>
          <a:bodyPr wrap="none" rtlCol="0">
            <a:spAutoFit/>
          </a:bodyPr>
          <a:lstStyle/>
          <a:p>
            <a:pPr algn="ctr"/>
            <a:r>
              <a:rPr kumimoji="1" lang="en-US" altLang="ja-JP" sz="1000" dirty="0">
                <a:solidFill>
                  <a:schemeClr val="tx1"/>
                </a:solidFill>
              </a:rPr>
              <a:t>UL</a:t>
            </a:r>
          </a:p>
          <a:p>
            <a:pPr algn="ctr"/>
            <a:r>
              <a:rPr kumimoji="1" lang="en-US" altLang="ja-JP" sz="1000" dirty="0">
                <a:solidFill>
                  <a:schemeClr val="tx1"/>
                </a:solidFill>
              </a:rPr>
              <a:t>Draining</a:t>
            </a:r>
          </a:p>
          <a:p>
            <a:pPr algn="ctr"/>
            <a:r>
              <a:rPr kumimoji="1" lang="en-US" altLang="ja-JP" sz="1000" dirty="0">
                <a:solidFill>
                  <a:schemeClr val="tx1"/>
                </a:solidFill>
              </a:rPr>
              <a:t>Period</a:t>
            </a:r>
            <a:endParaRPr kumimoji="1" lang="ja-JP" altLang="en-US" sz="1000" dirty="0">
              <a:solidFill>
                <a:schemeClr val="tx1"/>
              </a:solidFill>
            </a:endParaRPr>
          </a:p>
        </p:txBody>
      </p:sp>
      <p:cxnSp>
        <p:nvCxnSpPr>
          <p:cNvPr id="15" name="直線矢印コネクタ 14">
            <a:extLst>
              <a:ext uri="{FF2B5EF4-FFF2-40B4-BE49-F238E27FC236}">
                <a16:creationId xmlns:a16="http://schemas.microsoft.com/office/drawing/2014/main" id="{0BC4AD6F-A078-377E-81C8-E0E9B46D5B5C}"/>
              </a:ext>
            </a:extLst>
          </p:cNvPr>
          <p:cNvCxnSpPr>
            <a:cxnSpLocks/>
          </p:cNvCxnSpPr>
          <p:nvPr/>
        </p:nvCxnSpPr>
        <p:spPr bwMode="auto">
          <a:xfrm>
            <a:off x="5601663" y="2698083"/>
            <a:ext cx="1872208" cy="0"/>
          </a:xfrm>
          <a:prstGeom prst="straightConnector1">
            <a:avLst/>
          </a:prstGeom>
          <a:solidFill>
            <a:srgbClr val="00B8FF"/>
          </a:solidFill>
          <a:ln w="9525" cap="flat" cmpd="sng" algn="ctr">
            <a:solidFill>
              <a:schemeClr val="tx1"/>
            </a:solidFill>
            <a:prstDash val="solid"/>
            <a:round/>
            <a:headEnd type="none" w="med" len="med"/>
            <a:tailEnd type="triangle"/>
          </a:ln>
          <a:effectLst/>
        </p:spPr>
      </p:cxnSp>
      <p:sp>
        <p:nvSpPr>
          <p:cNvPr id="20" name="テキスト ボックス 19">
            <a:extLst>
              <a:ext uri="{FF2B5EF4-FFF2-40B4-BE49-F238E27FC236}">
                <a16:creationId xmlns:a16="http://schemas.microsoft.com/office/drawing/2014/main" id="{F2A9B8A3-8479-EF41-5F7C-99ED14D678A9}"/>
              </a:ext>
            </a:extLst>
          </p:cNvPr>
          <p:cNvSpPr txBox="1"/>
          <p:nvPr/>
        </p:nvSpPr>
        <p:spPr>
          <a:xfrm>
            <a:off x="5934555" y="2480782"/>
            <a:ext cx="1356462" cy="246221"/>
          </a:xfrm>
          <a:prstGeom prst="rect">
            <a:avLst/>
          </a:prstGeom>
          <a:noFill/>
        </p:spPr>
        <p:txBody>
          <a:bodyPr wrap="none" rtlCol="0">
            <a:spAutoFit/>
          </a:bodyPr>
          <a:lstStyle/>
          <a:p>
            <a:pPr algn="l"/>
            <a:r>
              <a:rPr kumimoji="1" lang="en-US" altLang="ja-JP" sz="1000">
                <a:solidFill>
                  <a:schemeClr val="tx1"/>
                </a:solidFill>
              </a:rPr>
              <a:t>ST preparation request</a:t>
            </a:r>
            <a:endParaRPr kumimoji="1" lang="ja-JP" altLang="en-US" sz="1000">
              <a:solidFill>
                <a:schemeClr val="tx1"/>
              </a:solidFill>
            </a:endParaRPr>
          </a:p>
        </p:txBody>
      </p:sp>
      <p:cxnSp>
        <p:nvCxnSpPr>
          <p:cNvPr id="25" name="直線矢印コネクタ 24">
            <a:extLst>
              <a:ext uri="{FF2B5EF4-FFF2-40B4-BE49-F238E27FC236}">
                <a16:creationId xmlns:a16="http://schemas.microsoft.com/office/drawing/2014/main" id="{82D324DE-37D6-9676-AF57-6DAC63B972A5}"/>
              </a:ext>
            </a:extLst>
          </p:cNvPr>
          <p:cNvCxnSpPr>
            <a:cxnSpLocks/>
          </p:cNvCxnSpPr>
          <p:nvPr/>
        </p:nvCxnSpPr>
        <p:spPr bwMode="auto">
          <a:xfrm flipH="1">
            <a:off x="5601663" y="2867911"/>
            <a:ext cx="1872208" cy="0"/>
          </a:xfrm>
          <a:prstGeom prst="straightConnector1">
            <a:avLst/>
          </a:prstGeom>
          <a:solidFill>
            <a:srgbClr val="00B8FF"/>
          </a:solidFill>
          <a:ln w="9525" cap="flat" cmpd="sng" algn="ctr">
            <a:solidFill>
              <a:schemeClr val="tx1"/>
            </a:solidFill>
            <a:prstDash val="solid"/>
            <a:round/>
            <a:headEnd type="none" w="med" len="med"/>
            <a:tailEnd type="triangle"/>
          </a:ln>
          <a:effectLst/>
        </p:spPr>
      </p:cxnSp>
      <p:sp>
        <p:nvSpPr>
          <p:cNvPr id="27" name="テキスト ボックス 26">
            <a:extLst>
              <a:ext uri="{FF2B5EF4-FFF2-40B4-BE49-F238E27FC236}">
                <a16:creationId xmlns:a16="http://schemas.microsoft.com/office/drawing/2014/main" id="{89C790C2-BC1F-FA67-3845-4D15712C3D06}"/>
              </a:ext>
            </a:extLst>
          </p:cNvPr>
          <p:cNvSpPr txBox="1"/>
          <p:nvPr/>
        </p:nvSpPr>
        <p:spPr>
          <a:xfrm>
            <a:off x="6009094" y="2854392"/>
            <a:ext cx="1120820" cy="246221"/>
          </a:xfrm>
          <a:prstGeom prst="rect">
            <a:avLst/>
          </a:prstGeom>
          <a:noFill/>
        </p:spPr>
        <p:txBody>
          <a:bodyPr wrap="none" rtlCol="0">
            <a:spAutoFit/>
          </a:bodyPr>
          <a:lstStyle/>
          <a:p>
            <a:pPr algn="l"/>
            <a:r>
              <a:rPr kumimoji="1" lang="en-US" altLang="ja-JP" sz="1000">
                <a:solidFill>
                  <a:schemeClr val="tx1"/>
                </a:solidFill>
              </a:rPr>
              <a:t>acknowledgement</a:t>
            </a:r>
            <a:endParaRPr kumimoji="1" lang="ja-JP" altLang="en-US" sz="1000">
              <a:solidFill>
                <a:schemeClr val="tx1"/>
              </a:solidFill>
            </a:endParaRPr>
          </a:p>
        </p:txBody>
      </p:sp>
      <p:cxnSp>
        <p:nvCxnSpPr>
          <p:cNvPr id="30" name="直線矢印コネクタ 29">
            <a:extLst>
              <a:ext uri="{FF2B5EF4-FFF2-40B4-BE49-F238E27FC236}">
                <a16:creationId xmlns:a16="http://schemas.microsoft.com/office/drawing/2014/main" id="{57901CB5-731E-670B-0782-B2176E9CC745}"/>
              </a:ext>
            </a:extLst>
          </p:cNvPr>
          <p:cNvCxnSpPr>
            <a:cxnSpLocks/>
          </p:cNvCxnSpPr>
          <p:nvPr/>
        </p:nvCxnSpPr>
        <p:spPr bwMode="auto">
          <a:xfrm flipH="1">
            <a:off x="5573908" y="3424454"/>
            <a:ext cx="1872208" cy="0"/>
          </a:xfrm>
          <a:prstGeom prst="straightConnector1">
            <a:avLst/>
          </a:prstGeom>
          <a:solidFill>
            <a:srgbClr val="00B8FF"/>
          </a:solidFill>
          <a:ln w="9525" cap="flat" cmpd="sng" algn="ctr">
            <a:solidFill>
              <a:schemeClr val="tx1"/>
            </a:solidFill>
            <a:prstDash val="solid"/>
            <a:round/>
            <a:headEnd type="none" w="med" len="med"/>
            <a:tailEnd type="triangle"/>
          </a:ln>
          <a:effectLst/>
        </p:spPr>
      </p:cxnSp>
      <p:sp>
        <p:nvSpPr>
          <p:cNvPr id="32" name="テキスト ボックス 31">
            <a:extLst>
              <a:ext uri="{FF2B5EF4-FFF2-40B4-BE49-F238E27FC236}">
                <a16:creationId xmlns:a16="http://schemas.microsoft.com/office/drawing/2014/main" id="{FD14131A-A55A-A4B0-AAB9-70D6E1BAF755}"/>
              </a:ext>
            </a:extLst>
          </p:cNvPr>
          <p:cNvSpPr txBox="1"/>
          <p:nvPr/>
        </p:nvSpPr>
        <p:spPr>
          <a:xfrm>
            <a:off x="5901861" y="3200845"/>
            <a:ext cx="1435008" cy="246221"/>
          </a:xfrm>
          <a:prstGeom prst="rect">
            <a:avLst/>
          </a:prstGeom>
          <a:noFill/>
        </p:spPr>
        <p:txBody>
          <a:bodyPr wrap="none" rtlCol="0">
            <a:spAutoFit/>
          </a:bodyPr>
          <a:lstStyle/>
          <a:p>
            <a:pPr algn="l"/>
            <a:r>
              <a:rPr kumimoji="1" lang="en-US" altLang="ja-JP" sz="1000">
                <a:solidFill>
                  <a:schemeClr val="tx1"/>
                </a:solidFill>
              </a:rPr>
              <a:t>ST preparation response</a:t>
            </a:r>
            <a:endParaRPr kumimoji="1" lang="ja-JP" altLang="en-US" sz="1000">
              <a:solidFill>
                <a:schemeClr val="tx1"/>
              </a:solidFill>
            </a:endParaRPr>
          </a:p>
        </p:txBody>
      </p:sp>
      <p:cxnSp>
        <p:nvCxnSpPr>
          <p:cNvPr id="33" name="直線矢印コネクタ 32">
            <a:extLst>
              <a:ext uri="{FF2B5EF4-FFF2-40B4-BE49-F238E27FC236}">
                <a16:creationId xmlns:a16="http://schemas.microsoft.com/office/drawing/2014/main" id="{D724EFB8-62FC-E4D8-75CA-C337A39EDE18}"/>
              </a:ext>
            </a:extLst>
          </p:cNvPr>
          <p:cNvCxnSpPr>
            <a:cxnSpLocks/>
          </p:cNvCxnSpPr>
          <p:nvPr/>
        </p:nvCxnSpPr>
        <p:spPr bwMode="auto">
          <a:xfrm>
            <a:off x="5573908" y="3661424"/>
            <a:ext cx="1872208" cy="0"/>
          </a:xfrm>
          <a:prstGeom prst="straightConnector1">
            <a:avLst/>
          </a:prstGeom>
          <a:solidFill>
            <a:srgbClr val="00B8FF"/>
          </a:solidFill>
          <a:ln w="9525" cap="flat" cmpd="sng" algn="ctr">
            <a:solidFill>
              <a:schemeClr val="tx1"/>
            </a:solidFill>
            <a:prstDash val="solid"/>
            <a:round/>
            <a:headEnd type="none" w="med" len="med"/>
            <a:tailEnd type="triangle"/>
          </a:ln>
          <a:effectLst/>
        </p:spPr>
      </p:cxnSp>
      <p:sp>
        <p:nvSpPr>
          <p:cNvPr id="35" name="テキスト ボックス 34">
            <a:extLst>
              <a:ext uri="{FF2B5EF4-FFF2-40B4-BE49-F238E27FC236}">
                <a16:creationId xmlns:a16="http://schemas.microsoft.com/office/drawing/2014/main" id="{C6685009-A132-1A07-34A5-402CC9C138DF}"/>
              </a:ext>
            </a:extLst>
          </p:cNvPr>
          <p:cNvSpPr txBox="1"/>
          <p:nvPr/>
        </p:nvSpPr>
        <p:spPr>
          <a:xfrm>
            <a:off x="5981339" y="3647905"/>
            <a:ext cx="1120820" cy="246221"/>
          </a:xfrm>
          <a:prstGeom prst="rect">
            <a:avLst/>
          </a:prstGeom>
          <a:noFill/>
        </p:spPr>
        <p:txBody>
          <a:bodyPr wrap="none" rtlCol="0">
            <a:spAutoFit/>
          </a:bodyPr>
          <a:lstStyle/>
          <a:p>
            <a:pPr algn="l"/>
            <a:r>
              <a:rPr kumimoji="1" lang="en-US" altLang="ja-JP" sz="1000">
                <a:solidFill>
                  <a:schemeClr val="tx1"/>
                </a:solidFill>
              </a:rPr>
              <a:t>acknowledgement</a:t>
            </a:r>
            <a:endParaRPr kumimoji="1" lang="ja-JP" altLang="en-US" sz="1000">
              <a:solidFill>
                <a:schemeClr val="tx1"/>
              </a:solidFill>
            </a:endParaRPr>
          </a:p>
        </p:txBody>
      </p:sp>
    </p:spTree>
    <p:extLst>
      <p:ext uri="{BB962C8B-B14F-4D97-AF65-F5344CB8AC3E}">
        <p14:creationId xmlns:p14="http://schemas.microsoft.com/office/powerpoint/2010/main" val="39563103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E111086-EA3F-DEF5-4824-AE79CCA5BB80}"/>
              </a:ext>
            </a:extLst>
          </p:cNvPr>
          <p:cNvSpPr>
            <a:spLocks noGrp="1"/>
          </p:cNvSpPr>
          <p:nvPr>
            <p:ph type="title"/>
          </p:nvPr>
        </p:nvSpPr>
        <p:spPr/>
        <p:txBody>
          <a:bodyPr/>
          <a:lstStyle/>
          <a:p>
            <a:r>
              <a:rPr lang="en-US" dirty="0">
                <a:latin typeface="Times New Roman" panose="02020603050405020304" pitchFamily="18" charset="0"/>
              </a:rPr>
              <a:t>Concerns</a:t>
            </a:r>
            <a:r>
              <a:rPr lang="en-US" sz="3200" b="1" dirty="0">
                <a:solidFill>
                  <a:srgbClr val="000000"/>
                </a:solidFill>
                <a:effectLst/>
                <a:latin typeface="Times New Roman" panose="02020603050405020304" pitchFamily="18" charset="0"/>
              </a:rPr>
              <a:t> in UL transmission</a:t>
            </a:r>
            <a:br>
              <a:rPr lang="en-US" sz="3200" b="1" dirty="0">
                <a:solidFill>
                  <a:srgbClr val="000000"/>
                </a:solidFill>
                <a:effectLst/>
                <a:latin typeface="Times New Roman" panose="02020603050405020304" pitchFamily="18" charset="0"/>
              </a:rPr>
            </a:br>
            <a:r>
              <a:rPr lang="en-US" sz="3200" b="1" dirty="0">
                <a:solidFill>
                  <a:srgbClr val="000000"/>
                </a:solidFill>
                <a:effectLst/>
                <a:latin typeface="Times New Roman" panose="02020603050405020304" pitchFamily="18" charset="0"/>
              </a:rPr>
              <a:t>to the target AP MLD</a:t>
            </a:r>
            <a:endParaRPr kumimoji="1" lang="ja-JP" altLang="en-US" dirty="0"/>
          </a:p>
        </p:txBody>
      </p:sp>
      <p:sp>
        <p:nvSpPr>
          <p:cNvPr id="3" name="コンテンツ プレースホルダー 2">
            <a:extLst>
              <a:ext uri="{FF2B5EF4-FFF2-40B4-BE49-F238E27FC236}">
                <a16:creationId xmlns:a16="http://schemas.microsoft.com/office/drawing/2014/main" id="{A72C7EB7-5A30-D2E6-9B85-99E066E7DECD}"/>
              </a:ext>
            </a:extLst>
          </p:cNvPr>
          <p:cNvSpPr>
            <a:spLocks noGrp="1"/>
          </p:cNvSpPr>
          <p:nvPr>
            <p:ph idx="1"/>
          </p:nvPr>
        </p:nvSpPr>
        <p:spPr>
          <a:xfrm>
            <a:off x="685800" y="1981200"/>
            <a:ext cx="7770813" cy="4543425"/>
          </a:xfrm>
        </p:spPr>
        <p:txBody>
          <a:bodyPr/>
          <a:lstStyle/>
          <a:p>
            <a:pPr>
              <a:buFont typeface="Arial" panose="020B0604020202020204" pitchFamily="34" charset="0"/>
              <a:buChar char="•"/>
            </a:pPr>
            <a:r>
              <a:rPr lang="en-US" altLang="ja-JP" sz="2000" dirty="0"/>
              <a:t>S</a:t>
            </a:r>
            <a:r>
              <a:rPr kumimoji="1" lang="en-US" altLang="ja-JP" sz="2000" dirty="0"/>
              <a:t>ending the data directly to a better </a:t>
            </a:r>
            <a:r>
              <a:rPr lang="en-US" altLang="ja-JP" sz="2000" dirty="0"/>
              <a:t>channel</a:t>
            </a:r>
            <a:r>
              <a:rPr kumimoji="1" lang="en-US" altLang="ja-JP" sz="2000" dirty="0"/>
              <a:t> condition of the target AP MLD is better than sending the data frame first to the current AP MLD through a worse channel condition.</a:t>
            </a:r>
          </a:p>
          <a:p>
            <a:pPr>
              <a:buFont typeface="Arial" panose="020B0604020202020204" pitchFamily="34" charset="0"/>
              <a:buChar char="•"/>
            </a:pPr>
            <a:r>
              <a:rPr lang="en-US" altLang="ja-JP" sz="2000" dirty="0"/>
              <a:t>However, there are some concerns in UL transmission to the target AP MLD.</a:t>
            </a:r>
          </a:p>
          <a:p>
            <a:pPr marL="800100" lvl="1" indent="-342900">
              <a:buFont typeface="+mj-lt"/>
              <a:buAutoNum type="arabicPeriod"/>
            </a:pPr>
            <a:r>
              <a:rPr lang="en-US" altLang="ja-JP" sz="1600" dirty="0"/>
              <a:t>Current spec prohibits the non-AP MLD from transmitting Class 3 frames to the target AP MLD until it has received the ST execution response with Status Code field set to SUCCESS for at least one link due to following reason.</a:t>
            </a:r>
          </a:p>
          <a:p>
            <a:pPr lvl="2">
              <a:buFont typeface="Arial" panose="020B0604020202020204" pitchFamily="34" charset="0"/>
              <a:buChar char="•"/>
            </a:pPr>
            <a:r>
              <a:rPr lang="en-US" altLang="ja-JP" sz="1400" dirty="0"/>
              <a:t>The target AP MLD may not be ready to receive uplinks because the target AP MLD will need to be notified by the current AP MLD that the non-AP MLD wants to execute roaming. If the target AP MLD is not ready (so not expecting the non-AP MLD), the UL frames from the non-AP MLD will be dropped.</a:t>
            </a:r>
          </a:p>
          <a:p>
            <a:pPr marL="800100" lvl="1" indent="-342900">
              <a:buFont typeface="+mj-lt"/>
              <a:buAutoNum type="arabicPeriod"/>
            </a:pPr>
            <a:r>
              <a:rPr lang="en-US" altLang="ja-JP" sz="1600" dirty="0"/>
              <a:t>If the target AP MLD rejects the ST execution request, UL data may be dropped at the target AP MLD.</a:t>
            </a:r>
          </a:p>
          <a:p>
            <a:pPr marL="800100" lvl="1" indent="-342900">
              <a:buFont typeface="+mj-lt"/>
              <a:buAutoNum type="arabicPeriod"/>
            </a:pPr>
            <a:r>
              <a:rPr lang="en-US" altLang="ja-JP" sz="1600" dirty="0"/>
              <a:t>If the Per-AP MLD PTK mode is used, the non-AP MLD has not installed the Per-AP MLD PTK as its PTK.</a:t>
            </a:r>
          </a:p>
        </p:txBody>
      </p:sp>
      <p:sp>
        <p:nvSpPr>
          <p:cNvPr id="4" name="スライド番号プレースホルダー 3">
            <a:extLst>
              <a:ext uri="{FF2B5EF4-FFF2-40B4-BE49-F238E27FC236}">
                <a16:creationId xmlns:a16="http://schemas.microsoft.com/office/drawing/2014/main" id="{71C4BCBE-49ED-4340-2E24-678D26FA8995}"/>
              </a:ext>
            </a:extLst>
          </p:cNvPr>
          <p:cNvSpPr>
            <a:spLocks noGrp="1"/>
          </p:cNvSpPr>
          <p:nvPr>
            <p:ph type="sldNum" idx="12"/>
          </p:nvPr>
        </p:nvSpPr>
        <p:spPr/>
        <p:txBody>
          <a:bodyPr/>
          <a:lstStyle/>
          <a:p>
            <a:r>
              <a:rPr lang="en-GB"/>
              <a:t>Slide </a:t>
            </a:r>
            <a:fld id="{440F5867-744E-4AA6-B0ED-4C44D2DFBB7B}" type="slidenum">
              <a:rPr lang="en-GB" smtClean="0"/>
              <a:pPr/>
              <a:t>8</a:t>
            </a:fld>
            <a:endParaRPr lang="en-GB"/>
          </a:p>
        </p:txBody>
      </p:sp>
      <p:sp>
        <p:nvSpPr>
          <p:cNvPr id="5" name="フッター プレースホルダー 4">
            <a:extLst>
              <a:ext uri="{FF2B5EF4-FFF2-40B4-BE49-F238E27FC236}">
                <a16:creationId xmlns:a16="http://schemas.microsoft.com/office/drawing/2014/main" id="{B96536AD-6DF9-7D13-C165-0838176CB38C}"/>
              </a:ext>
            </a:extLst>
          </p:cNvPr>
          <p:cNvSpPr>
            <a:spLocks noGrp="1"/>
          </p:cNvSpPr>
          <p:nvPr>
            <p:ph type="ftr" idx="14"/>
          </p:nvPr>
        </p:nvSpPr>
        <p:spPr/>
        <p:txBody>
          <a:bodyPr/>
          <a:lstStyle/>
          <a:p>
            <a:r>
              <a:rPr lang="it-IT"/>
              <a:t>Ryuichi Hirata(Sony Corporation), et. al.,</a:t>
            </a:r>
            <a:endParaRPr lang="en-GB"/>
          </a:p>
        </p:txBody>
      </p:sp>
      <p:sp>
        <p:nvSpPr>
          <p:cNvPr id="6" name="日付プレースホルダー 5">
            <a:extLst>
              <a:ext uri="{FF2B5EF4-FFF2-40B4-BE49-F238E27FC236}">
                <a16:creationId xmlns:a16="http://schemas.microsoft.com/office/drawing/2014/main" id="{3D0223BE-FBCB-75C9-9051-580E73BB7565}"/>
              </a:ext>
            </a:extLst>
          </p:cNvPr>
          <p:cNvSpPr>
            <a:spLocks noGrp="1"/>
          </p:cNvSpPr>
          <p:nvPr>
            <p:ph type="dt" idx="15"/>
          </p:nvPr>
        </p:nvSpPr>
        <p:spPr/>
        <p:txBody>
          <a:bodyPr/>
          <a:lstStyle/>
          <a:p>
            <a:r>
              <a:rPr lang="en-US" altLang="ja-JP" dirty="0"/>
              <a:t>September 2025</a:t>
            </a:r>
            <a:endParaRPr lang="en-GB" altLang="ja-JP" dirty="0"/>
          </a:p>
        </p:txBody>
      </p:sp>
    </p:spTree>
    <p:extLst>
      <p:ext uri="{BB962C8B-B14F-4D97-AF65-F5344CB8AC3E}">
        <p14:creationId xmlns:p14="http://schemas.microsoft.com/office/powerpoint/2010/main" val="12099684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CC470CC-9ADB-52CE-DCC0-10872DF2AE2D}"/>
              </a:ext>
            </a:extLst>
          </p:cNvPr>
          <p:cNvSpPr>
            <a:spLocks noGrp="1"/>
          </p:cNvSpPr>
          <p:nvPr>
            <p:ph type="title"/>
          </p:nvPr>
        </p:nvSpPr>
        <p:spPr/>
        <p:txBody>
          <a:bodyPr/>
          <a:lstStyle/>
          <a:p>
            <a:r>
              <a:rPr kumimoji="1" lang="en-US" altLang="ja-JP" dirty="0"/>
              <a:t>Proposed procedure of UL transmission </a:t>
            </a:r>
            <a:br>
              <a:rPr kumimoji="1" lang="en-US" altLang="ja-JP" dirty="0"/>
            </a:br>
            <a:r>
              <a:rPr kumimoji="1" lang="en-US" altLang="ja-JP" dirty="0"/>
              <a:t>to the target AP MLD</a:t>
            </a:r>
            <a:endParaRPr kumimoji="1" lang="ja-JP" altLang="en-US" dirty="0"/>
          </a:p>
        </p:txBody>
      </p:sp>
      <p:sp>
        <p:nvSpPr>
          <p:cNvPr id="3" name="コンテンツ プレースホルダー 2">
            <a:extLst>
              <a:ext uri="{FF2B5EF4-FFF2-40B4-BE49-F238E27FC236}">
                <a16:creationId xmlns:a16="http://schemas.microsoft.com/office/drawing/2014/main" id="{35ECF311-8940-C527-47EB-2703E16CB9E2}"/>
              </a:ext>
            </a:extLst>
          </p:cNvPr>
          <p:cNvSpPr>
            <a:spLocks noGrp="1"/>
          </p:cNvSpPr>
          <p:nvPr>
            <p:ph idx="1"/>
          </p:nvPr>
        </p:nvSpPr>
        <p:spPr>
          <a:xfrm>
            <a:off x="685800" y="1981200"/>
            <a:ext cx="7770813" cy="4399280"/>
          </a:xfrm>
        </p:spPr>
        <p:txBody>
          <a:bodyPr/>
          <a:lstStyle/>
          <a:p>
            <a:pPr>
              <a:buFont typeface="Arial" panose="020B0604020202020204" pitchFamily="34" charset="0"/>
              <a:buChar char="•"/>
            </a:pPr>
            <a:r>
              <a:rPr lang="en-US" altLang="ja-JP" sz="1600" dirty="0"/>
              <a:t>The non-AP MLD notifies the target AP MLD that the non-AP MLD wants to execute roaming by the ST execution request.</a:t>
            </a:r>
            <a:endParaRPr lang="en-US" altLang="ja-JP" sz="1200" dirty="0"/>
          </a:p>
          <a:p>
            <a:pPr>
              <a:buFont typeface="Arial" panose="020B0604020202020204" pitchFamily="34" charset="0"/>
              <a:buChar char="•"/>
            </a:pPr>
            <a:r>
              <a:rPr lang="en-US" altLang="ja-JP" sz="1600" dirty="0"/>
              <a:t>Considering the contexts from the current AP MLD,</a:t>
            </a:r>
          </a:p>
          <a:p>
            <a:pPr lvl="1">
              <a:buFont typeface="Arial" panose="020B0604020202020204" pitchFamily="34" charset="0"/>
              <a:buChar char="•"/>
            </a:pPr>
            <a:r>
              <a:rPr lang="en-US" altLang="ja-JP" sz="1400" dirty="0"/>
              <a:t>if the non-AP MLD has requested not to transfer UL SN to the target AP MLD, the non-AP MLD will reset SN to 0 and transmit Data frames to the target AP MLD.</a:t>
            </a:r>
            <a:r>
              <a:rPr lang="ja-JP" altLang="en-US" sz="1400" dirty="0"/>
              <a:t> </a:t>
            </a:r>
            <a:r>
              <a:rPr lang="en-US" altLang="ja-JP" sz="1400" dirty="0"/>
              <a:t>In</a:t>
            </a:r>
            <a:r>
              <a:rPr lang="ja-JP" altLang="en-US" sz="1400" dirty="0"/>
              <a:t> </a:t>
            </a:r>
            <a:r>
              <a:rPr lang="en-US" altLang="ja-JP" sz="1400" dirty="0"/>
              <a:t>this</a:t>
            </a:r>
            <a:r>
              <a:rPr lang="ja-JP" altLang="en-US" sz="1400" dirty="0"/>
              <a:t> </a:t>
            </a:r>
            <a:r>
              <a:rPr lang="en-US" altLang="ja-JP" sz="1400" dirty="0"/>
              <a:t>case,</a:t>
            </a:r>
            <a:r>
              <a:rPr lang="ja-JP" altLang="en-US" sz="1400" dirty="0"/>
              <a:t> </a:t>
            </a:r>
            <a:r>
              <a:rPr lang="en-US" altLang="ja-JP" sz="1400" dirty="0"/>
              <a:t>the</a:t>
            </a:r>
            <a:r>
              <a:rPr lang="ja-JP" altLang="en-US" sz="1400" dirty="0"/>
              <a:t> </a:t>
            </a:r>
            <a:r>
              <a:rPr lang="en-US" altLang="ja-JP" sz="1400" dirty="0"/>
              <a:t>target</a:t>
            </a:r>
            <a:r>
              <a:rPr lang="ja-JP" altLang="en-US" sz="1400" dirty="0"/>
              <a:t> </a:t>
            </a:r>
            <a:r>
              <a:rPr lang="en-US" altLang="ja-JP" sz="1400" dirty="0"/>
              <a:t>AP</a:t>
            </a:r>
            <a:r>
              <a:rPr lang="ja-JP" altLang="en-US" sz="1400" dirty="0"/>
              <a:t> </a:t>
            </a:r>
            <a:r>
              <a:rPr lang="en-US" altLang="ja-JP" sz="1400" dirty="0"/>
              <a:t>MLD</a:t>
            </a:r>
            <a:r>
              <a:rPr lang="ja-JP" altLang="en-US" sz="1400" dirty="0"/>
              <a:t> </a:t>
            </a:r>
            <a:r>
              <a:rPr lang="en-US" altLang="ja-JP" sz="1400" dirty="0"/>
              <a:t>does</a:t>
            </a:r>
            <a:r>
              <a:rPr lang="ja-JP" altLang="en-US" sz="1400" dirty="0"/>
              <a:t> </a:t>
            </a:r>
            <a:r>
              <a:rPr lang="en-US" altLang="ja-JP" sz="1400" dirty="0"/>
              <a:t>not</a:t>
            </a:r>
            <a:r>
              <a:rPr lang="ja-JP" altLang="en-US" sz="1400" dirty="0"/>
              <a:t> </a:t>
            </a:r>
            <a:r>
              <a:rPr lang="en-US" altLang="ja-JP" sz="1400" dirty="0"/>
              <a:t>need</a:t>
            </a:r>
            <a:r>
              <a:rPr lang="ja-JP" altLang="en-US" sz="1400" dirty="0"/>
              <a:t> </a:t>
            </a:r>
            <a:r>
              <a:rPr lang="en-US" altLang="ja-JP" sz="1400" dirty="0"/>
              <a:t>to</a:t>
            </a:r>
            <a:r>
              <a:rPr lang="ja-JP" altLang="en-US" sz="1400" dirty="0"/>
              <a:t> </a:t>
            </a:r>
            <a:r>
              <a:rPr lang="en-US" altLang="ja-JP" sz="1400" dirty="0"/>
              <a:t>wait</a:t>
            </a:r>
            <a:r>
              <a:rPr lang="ja-JP" altLang="en-US" sz="1400" dirty="0"/>
              <a:t> </a:t>
            </a:r>
            <a:r>
              <a:rPr lang="en-US" altLang="ja-JP" sz="1400" dirty="0"/>
              <a:t>for</a:t>
            </a:r>
            <a:r>
              <a:rPr lang="ja-JP" altLang="en-US" sz="1400" dirty="0"/>
              <a:t> </a:t>
            </a:r>
            <a:r>
              <a:rPr lang="en-US" altLang="ja-JP" sz="1400" dirty="0"/>
              <a:t>UL SN from the current AP MLD.</a:t>
            </a:r>
            <a:endParaRPr lang="en-US" altLang="ja-JP" sz="1050" dirty="0"/>
          </a:p>
          <a:p>
            <a:pPr lvl="1">
              <a:buFont typeface="Arial" panose="020B0604020202020204" pitchFamily="34" charset="0"/>
              <a:buChar char="•"/>
            </a:pPr>
            <a:r>
              <a:rPr lang="en-US" altLang="ja-JP" sz="1400" dirty="0"/>
              <a:t>if the non-AP MLD has requested to transfer UL SN to the target AP MLD, the target AP MLD shall wait for the contexts from the current AP MLD. In this case, the </a:t>
            </a:r>
            <a:r>
              <a:rPr lang="en-US" altLang="ja-JP" sz="1400" dirty="0">
                <a:solidFill>
                  <a:schemeClr val="tx1"/>
                </a:solidFill>
              </a:rPr>
              <a:t>non-AP MLD shall indicate the target AP MLD not to discard UL data from the non-AP MLD before the target AP MLD receives contexts from the current AP MLD (UL Buffer Request).</a:t>
            </a:r>
          </a:p>
          <a:p>
            <a:pPr lvl="2">
              <a:buFont typeface="Arial" panose="020B0604020202020204" pitchFamily="34" charset="0"/>
              <a:buChar char="•"/>
            </a:pPr>
            <a:r>
              <a:rPr lang="en-US" altLang="ja-JP" sz="1200" dirty="0">
                <a:solidFill>
                  <a:schemeClr val="tx1"/>
                </a:solidFill>
              </a:rPr>
              <a:t>This indication can be included in the ST execution request.</a:t>
            </a:r>
            <a:endParaRPr lang="en-US" altLang="ja-JP" sz="1000" dirty="0">
              <a:solidFill>
                <a:schemeClr val="tx1"/>
              </a:solidFill>
            </a:endParaRPr>
          </a:p>
          <a:p>
            <a:pPr>
              <a:buFont typeface="Arial" panose="020B0604020202020204" pitchFamily="34" charset="0"/>
              <a:buChar char="•"/>
            </a:pPr>
            <a:r>
              <a:rPr lang="en-US" altLang="ja-JP" sz="1600" dirty="0"/>
              <a:t>If the non-AP MLD receives ST execution response with the Status Code field set to REJECTED_ST_EXEC, the non-AP MLD should resend UL data to the current AP MLD.</a:t>
            </a:r>
          </a:p>
          <a:p>
            <a:pPr lvl="1">
              <a:buFont typeface="Arial" panose="020B0604020202020204" pitchFamily="34" charset="0"/>
              <a:buChar char="•"/>
            </a:pPr>
            <a:r>
              <a:rPr lang="en-US" altLang="ja-JP" sz="1200" dirty="0"/>
              <a:t>If SMD has UL data forwarding capability, the target AP MLD may forward UL to the current AP MLD.</a:t>
            </a:r>
          </a:p>
          <a:p>
            <a:pPr>
              <a:buFont typeface="Arial" panose="020B0604020202020204" pitchFamily="34" charset="0"/>
              <a:buChar char="•"/>
            </a:pPr>
            <a:r>
              <a:rPr lang="en-US" altLang="ja-JP" sz="1600" dirty="0"/>
              <a:t>The non-AP MLD should transmit Data frames to the target AP MLD only when the Per-SMD PTK mode is used.</a:t>
            </a:r>
          </a:p>
        </p:txBody>
      </p:sp>
      <p:sp>
        <p:nvSpPr>
          <p:cNvPr id="4" name="スライド番号プレースホルダー 3">
            <a:extLst>
              <a:ext uri="{FF2B5EF4-FFF2-40B4-BE49-F238E27FC236}">
                <a16:creationId xmlns:a16="http://schemas.microsoft.com/office/drawing/2014/main" id="{2D727493-C746-B86A-232C-5BE5CFE0E766}"/>
              </a:ext>
            </a:extLst>
          </p:cNvPr>
          <p:cNvSpPr>
            <a:spLocks noGrp="1"/>
          </p:cNvSpPr>
          <p:nvPr>
            <p:ph type="sldNum" idx="12"/>
          </p:nvPr>
        </p:nvSpPr>
        <p:spPr/>
        <p:txBody>
          <a:bodyPr/>
          <a:lstStyle/>
          <a:p>
            <a:r>
              <a:rPr lang="en-GB"/>
              <a:t>Slide </a:t>
            </a:r>
            <a:fld id="{440F5867-744E-4AA6-B0ED-4C44D2DFBB7B}" type="slidenum">
              <a:rPr lang="en-GB" smtClean="0"/>
              <a:pPr/>
              <a:t>9</a:t>
            </a:fld>
            <a:endParaRPr lang="en-GB"/>
          </a:p>
        </p:txBody>
      </p:sp>
      <p:sp>
        <p:nvSpPr>
          <p:cNvPr id="5" name="フッター プレースホルダー 4">
            <a:extLst>
              <a:ext uri="{FF2B5EF4-FFF2-40B4-BE49-F238E27FC236}">
                <a16:creationId xmlns:a16="http://schemas.microsoft.com/office/drawing/2014/main" id="{1AB540DB-1806-9614-047C-86467CA8B5C1}"/>
              </a:ext>
            </a:extLst>
          </p:cNvPr>
          <p:cNvSpPr>
            <a:spLocks noGrp="1"/>
          </p:cNvSpPr>
          <p:nvPr>
            <p:ph type="ftr" idx="14"/>
          </p:nvPr>
        </p:nvSpPr>
        <p:spPr/>
        <p:txBody>
          <a:bodyPr/>
          <a:lstStyle/>
          <a:p>
            <a:r>
              <a:rPr lang="it-IT"/>
              <a:t>Ryuichi Hirata(Sony Corporation), et. al.,</a:t>
            </a:r>
            <a:endParaRPr lang="en-GB"/>
          </a:p>
        </p:txBody>
      </p:sp>
      <p:sp>
        <p:nvSpPr>
          <p:cNvPr id="6" name="日付プレースホルダー 5">
            <a:extLst>
              <a:ext uri="{FF2B5EF4-FFF2-40B4-BE49-F238E27FC236}">
                <a16:creationId xmlns:a16="http://schemas.microsoft.com/office/drawing/2014/main" id="{94423E4C-E1FE-3AEA-96BF-121B219F2275}"/>
              </a:ext>
            </a:extLst>
          </p:cNvPr>
          <p:cNvSpPr>
            <a:spLocks noGrp="1"/>
          </p:cNvSpPr>
          <p:nvPr>
            <p:ph type="dt" idx="15"/>
          </p:nvPr>
        </p:nvSpPr>
        <p:spPr/>
        <p:txBody>
          <a:bodyPr/>
          <a:lstStyle/>
          <a:p>
            <a:r>
              <a:rPr lang="en-US" altLang="ja-JP" dirty="0"/>
              <a:t>September 2025</a:t>
            </a:r>
            <a:endParaRPr lang="en-GB" altLang="ja-JP" dirty="0"/>
          </a:p>
        </p:txBody>
      </p:sp>
    </p:spTree>
    <p:extLst>
      <p:ext uri="{BB962C8B-B14F-4D97-AF65-F5344CB8AC3E}">
        <p14:creationId xmlns:p14="http://schemas.microsoft.com/office/powerpoint/2010/main" val="2123130190"/>
      </p:ext>
    </p:extLst>
  </p:cSld>
  <p:clrMapOvr>
    <a:masterClrMapping/>
  </p:clrMapOvr>
</p:sld>
</file>

<file path=ppt/theme/theme1.xml><?xml version="1.0" encoding="utf-8"?>
<a:theme xmlns:a="http://schemas.openxmlformats.org/drawingml/2006/main" name="Office テーマ">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Times New Roman"/>
        <a:ea typeface="MS Gothic"/>
        <a:cs typeface=""/>
      </a:majorFont>
      <a:minorFont>
        <a:latin typeface="Times New Roman"/>
        <a:ea typeface="MS 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w="12700">
          <a:headEnd type="none" w="med" len="med"/>
          <a:tailEnd type="none" w="med" len="med"/>
        </a:ln>
      </a:spPr>
      <a:bodyPr vert="horz" wrap="square" lIns="91440" tIns="45720" rIns="91440" bIns="45720" numCol="1" rtlCol="0" anchor="ctr" anchorCtr="0" compatLnSpc="1">
        <a:prstTxWarp prst="textNoShape">
          <a:avLst/>
        </a:prstTxWarp>
      </a:bodyPr>
      <a:lstStyle>
        <a:def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sz="1050" b="0" i="0" u="none" strike="noStrike" cap="none" normalizeH="0" baseline="0" dirty="0" smtClean="0">
            <a:ln>
              <a:noFill/>
            </a:ln>
            <a:solidFill>
              <a:schemeClr val="tx1"/>
            </a:solidFill>
            <a:effectLst/>
            <a:latin typeface="Times New Roman" pitchFamily="16" charset="0"/>
            <a:ea typeface="MS Gothic" charset="-128"/>
          </a:defRPr>
        </a:defPPr>
      </a:lstStyle>
      <a:style>
        <a:lnRef idx="2">
          <a:schemeClr val="dk1"/>
        </a:lnRef>
        <a:fillRef idx="1">
          <a:schemeClr val="lt1"/>
        </a:fillRef>
        <a:effectRef idx="0">
          <a:schemeClr val="dk1"/>
        </a:effectRef>
        <a:fontRef idx="minor">
          <a:schemeClr val="dk1"/>
        </a:fontRef>
      </a: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lnDef>
    <a:txDef>
      <a:spPr/>
      <a:bodyPr wrap="square" rtlCol="0">
        <a:spAutoFit/>
      </a:bodyPr>
      <a:lstStyle>
        <a:defPPr algn="l">
          <a:defRPr kumimoji="1" sz="1200" dirty="0" smtClean="0">
            <a:solidFill>
              <a:schemeClr val="tx1"/>
            </a:solidFill>
          </a:defRPr>
        </a:defPPr>
      </a:lstStyle>
      <a:style>
        <a:lnRef idx="1">
          <a:schemeClr val="accent1"/>
        </a:lnRef>
        <a:fillRef idx="3">
          <a:schemeClr val="accent1"/>
        </a:fillRef>
        <a:effectRef idx="2">
          <a:schemeClr val="accent1"/>
        </a:effectRef>
        <a:fontRef idx="minor">
          <a:schemeClr val="lt1"/>
        </a:fontRef>
      </a:style>
    </a:tx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1" id="{6F2D85B4-B705-4018-9CF0-E6E4BD03567D}" vid="{6A25E773-D890-44CD-BA7F-9C3E9F9CAE58}"/>
    </a:ext>
  </a:extLst>
</a:theme>
</file>

<file path=ppt/theme/theme2.xml><?xml version="1.0" encoding="utf-8"?>
<a:theme xmlns:a="http://schemas.openxmlformats.org/drawingml/2006/main" name="802-11-Submission">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0066FF"/>
      </a:hlink>
      <a:folHlink>
        <a:srgbClr val="0000CC"/>
      </a:folHlink>
    </a:clrScheme>
    <a:fontScheme name="802-11-Submissio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en-US" sz="1200" b="0" i="0" u="none" strike="noStrike" cap="none" normalizeH="0" baseline="0" smtClean="0">
            <a:ln>
              <a:noFill/>
            </a:ln>
            <a:solidFill>
              <a:schemeClr val="tx1"/>
            </a:solidFill>
            <a:effectLst/>
            <a:latin typeface="Times New Roman" panose="02020603050405020304"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en-US" sz="1200" b="0" i="0" u="none" strike="noStrike" cap="none" normalizeH="0" baseline="0" smtClean="0">
            <a:ln>
              <a:noFill/>
            </a:ln>
            <a:solidFill>
              <a:schemeClr val="tx1"/>
            </a:solidFill>
            <a:effectLst/>
            <a:latin typeface="Times New Roman" panose="02020603050405020304" pitchFamily="18" charset="0"/>
          </a:defRPr>
        </a:defPPr>
      </a:lstStyle>
    </a:lnDef>
  </a:objectDefaults>
  <a:extraClrSchemeLst>
    <a:extraClrScheme>
      <a:clrScheme name="802-11-Submission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802-11-Submiss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802-11-Submission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802-11-Submission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802-11-Submission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802-11-Submission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802-11-Submission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Dark Gray Master">
  <a:themeElements>
    <a:clrScheme name="Sony Standard Template">
      <a:dk1>
        <a:sysClr val="windowText" lastClr="000000"/>
      </a:dk1>
      <a:lt1>
        <a:sysClr val="window" lastClr="FFFFFF"/>
      </a:lt1>
      <a:dk2>
        <a:srgbClr val="7C388C"/>
      </a:dk2>
      <a:lt2>
        <a:srgbClr val="D42F7E"/>
      </a:lt2>
      <a:accent1>
        <a:srgbClr val="1952A6"/>
      </a:accent1>
      <a:accent2>
        <a:srgbClr val="54A9CC"/>
      </a:accent2>
      <a:accent3>
        <a:srgbClr val="318C3A"/>
      </a:accent3>
      <a:accent4>
        <a:srgbClr val="F2CE00"/>
      </a:accent4>
      <a:accent5>
        <a:srgbClr val="E6820B"/>
      </a:accent5>
      <a:accent6>
        <a:srgbClr val="CF1111"/>
      </a:accent6>
      <a:hlink>
        <a:srgbClr val="5887F5"/>
      </a:hlink>
      <a:folHlink>
        <a:srgbClr val="683ABD"/>
      </a:folHlink>
    </a:clrScheme>
    <a:fontScheme name="ユーザー定義 1">
      <a:majorFont>
        <a:latin typeface="Trebuchet MS"/>
        <a:ea typeface="メイリオ"/>
        <a:cs typeface=""/>
      </a:majorFont>
      <a:minorFont>
        <a:latin typeface="Trebuchet MS"/>
        <a:ea typeface="メイリオ"/>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lumMod val="85000"/>
          </a:schemeClr>
        </a:solidFill>
        <a:ln>
          <a:noFill/>
        </a:ln>
      </a:spPr>
      <a:bodyPr rtlCol="0" anchor="ctr"/>
      <a:lstStyle>
        <a:defPPr algn="ctr">
          <a:defRPr kumimoji="1"/>
        </a:defPPr>
      </a:lstStyle>
      <a:style>
        <a:lnRef idx="2">
          <a:schemeClr val="accent6"/>
        </a:lnRef>
        <a:fillRef idx="1">
          <a:schemeClr val="lt1"/>
        </a:fillRef>
        <a:effectRef idx="0">
          <a:schemeClr val="accent6"/>
        </a:effectRef>
        <a:fontRef idx="minor">
          <a:schemeClr val="dk1"/>
        </a:fontRef>
      </a:style>
    </a:spDef>
  </a:objectDefaults>
  <a:extraClrSchemeLst/>
</a:theme>
</file>

<file path=ppt/theme/theme4.xml><?xml version="1.0" encoding="utf-8"?>
<a:theme xmlns:a="http://schemas.openxmlformats.org/drawingml/2006/main" name="2_Dark Gray Master">
  <a:themeElements>
    <a:clrScheme name="Sony Standard Template">
      <a:dk1>
        <a:sysClr val="windowText" lastClr="000000"/>
      </a:dk1>
      <a:lt1>
        <a:sysClr val="window" lastClr="FFFFFF"/>
      </a:lt1>
      <a:dk2>
        <a:srgbClr val="7C388C"/>
      </a:dk2>
      <a:lt2>
        <a:srgbClr val="D42F7E"/>
      </a:lt2>
      <a:accent1>
        <a:srgbClr val="1952A6"/>
      </a:accent1>
      <a:accent2>
        <a:srgbClr val="54A9CC"/>
      </a:accent2>
      <a:accent3>
        <a:srgbClr val="318C3A"/>
      </a:accent3>
      <a:accent4>
        <a:srgbClr val="F2CE00"/>
      </a:accent4>
      <a:accent5>
        <a:srgbClr val="E6820B"/>
      </a:accent5>
      <a:accent6>
        <a:srgbClr val="CF1111"/>
      </a:accent6>
      <a:hlink>
        <a:srgbClr val="5887F5"/>
      </a:hlink>
      <a:folHlink>
        <a:srgbClr val="683ABD"/>
      </a:folHlink>
    </a:clrScheme>
    <a:fontScheme name="メイリオ-TrebuchetMS">
      <a:majorFont>
        <a:latin typeface="Trebuchet MS"/>
        <a:ea typeface="メイリオ"/>
        <a:cs typeface=""/>
      </a:majorFont>
      <a:minorFont>
        <a:latin typeface="Trebuchet MS"/>
        <a:ea typeface="メイリオ"/>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tx1">
            <a:lumMod val="95000"/>
            <a:lumOff val="5000"/>
            <a:alpha val="20000"/>
          </a:schemeClr>
        </a:solidFill>
        <a:ln>
          <a:noFill/>
        </a:ln>
      </a:spPr>
      <a:bodyPr rtlCol="0" anchor="ctr"/>
      <a:lstStyle>
        <a:defPPr algn="ctr">
          <a:defRPr kumimoji="1"/>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5.xml><?xml version="1.0" encoding="utf-8"?>
<a:theme xmlns:a="http://schemas.openxmlformats.org/drawingml/2006/main" name="4_Dark Gray Master">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tx1">
            <a:lumMod val="95000"/>
            <a:lumOff val="5000"/>
            <a:alpha val="20000"/>
          </a:schemeClr>
        </a:solidFill>
        <a:ln>
          <a:noFill/>
        </a:ln>
      </a:spPr>
      <a:bodyPr rtlCol="0" anchor="ctr"/>
      <a:lstStyle>
        <a:defPPr algn="ctr">
          <a:defRPr kumimoji="1"/>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6.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AFAD701C4C68F4F929D4DEEF4A64B08" ma:contentTypeVersion="21" ma:contentTypeDescription="Create a new document." ma:contentTypeScope="" ma:versionID="6a0249beb78761016a2918315479c502">
  <xsd:schema xmlns:xsd="http://www.w3.org/2001/XMLSchema" xmlns:xs="http://www.w3.org/2001/XMLSchema" xmlns:p="http://schemas.microsoft.com/office/2006/metadata/properties" xmlns:ns2="01eba287-c95e-4c37-adfd-0a84b2b63bf4" xmlns:ns3="2b6ee20a-6981-4ed1-bd7e-2d62b2362105" targetNamespace="http://schemas.microsoft.com/office/2006/metadata/properties" ma:root="true" ma:fieldsID="5accfccac36bc13dbea668025357a45e" ns2:_="" ns3:_="">
    <xsd:import namespace="01eba287-c95e-4c37-adfd-0a84b2b63bf4"/>
    <xsd:import namespace="2b6ee20a-6981-4ed1-bd7e-2d62b2362105"/>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MediaServiceLocation" minOccurs="0"/>
                <xsd:element ref="ns3:TaxCatchAll" minOccurs="0"/>
                <xsd:element ref="ns2:lcf76f155ced4ddcb4097134ff3c332f"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1eba287-c95e-4c37-adfd-0a84b2b63bf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element name="MediaServiceLocation" ma:index="20" nillable="true" ma:displayName="Location" ma:internalName="MediaServiceLocation" ma:readOnly="true">
      <xsd:simpleType>
        <xsd:restriction base="dms:Text"/>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3cb9d403-1823-4ec6-b2f2-250b7876d07b"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b6ee20a-6981-4ed1-bd7e-2d62b2362105"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945cb379-6cc3-4f94-9e2a-1f8ef0fd70ac}" ma:internalName="TaxCatchAll" ma:showField="CatchAllData" ma:web="2b6ee20a-6981-4ed1-bd7e-2d62b236210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01eba287-c95e-4c37-adfd-0a84b2b63bf4">
      <Terms xmlns="http://schemas.microsoft.com/office/infopath/2007/PartnerControls"/>
    </lcf76f155ced4ddcb4097134ff3c332f>
    <TaxCatchAll xmlns="2b6ee20a-6981-4ed1-bd7e-2d62b2362105"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2BECC4E-7CFA-4904-A20E-8C13E8E8615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1eba287-c95e-4c37-adfd-0a84b2b63bf4"/>
    <ds:schemaRef ds:uri="2b6ee20a-6981-4ed1-bd7e-2d62b236210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773BB67-0598-4A0F-9F07-C63F6A29255E}">
  <ds:schemaRefs>
    <ds:schemaRef ds:uri="http://purl.org/dc/dcmitype/"/>
    <ds:schemaRef ds:uri="http://www.w3.org/XML/1998/namespace"/>
    <ds:schemaRef ds:uri="http://purl.org/dc/terms/"/>
    <ds:schemaRef ds:uri="http://schemas.microsoft.com/office/2006/documentManagement/types"/>
    <ds:schemaRef ds:uri="http://purl.org/dc/elements/1.1/"/>
    <ds:schemaRef ds:uri="http://schemas.microsoft.com/office/infopath/2007/PartnerControls"/>
    <ds:schemaRef ds:uri="01eba287-c95e-4c37-adfd-0a84b2b63bf4"/>
    <ds:schemaRef ds:uri="http://schemas.openxmlformats.org/package/2006/metadata/core-properties"/>
    <ds:schemaRef ds:uri="2b6ee20a-6981-4ed1-bd7e-2d62b2362105"/>
    <ds:schemaRef ds:uri="http://schemas.microsoft.com/office/2006/metadata/properties"/>
  </ds:schemaRefs>
</ds:datastoreItem>
</file>

<file path=customXml/itemProps3.xml><?xml version="1.0" encoding="utf-8"?>
<ds:datastoreItem xmlns:ds="http://schemas.openxmlformats.org/officeDocument/2006/customXml" ds:itemID="{1A1E5119-8491-4A68-BB46-347CB42BA7AC}">
  <ds:schemaRefs>
    <ds:schemaRef ds:uri="http://schemas.microsoft.com/sharepoint/v3/contenttype/forms"/>
  </ds:schemaRefs>
</ds:datastoreItem>
</file>

<file path=docMetadata/LabelInfo.xml><?xml version="1.0" encoding="utf-8"?>
<clbl:labelList xmlns:clbl="http://schemas.microsoft.com/office/2020/mipLabelMetadata">
  <clbl:label id="{ff41bcb5-c330-4cbb-8eba-49c9dbaaa5bd}" enabled="1" method="Privileged" siteId="{66c65d8a-9158-4521-a2d8-664963db48e4}" removed="0"/>
</clbl:labelList>
</file>

<file path=docProps/app.xml><?xml version="1.0" encoding="utf-8"?>
<Properties xmlns="http://schemas.openxmlformats.org/officeDocument/2006/extended-properties" xmlns:vt="http://schemas.openxmlformats.org/officeDocument/2006/docPropsVTypes">
  <Template>802-11-Submission</Template>
  <TotalTime>579</TotalTime>
  <Words>2531</Words>
  <Application>Microsoft Office PowerPoint</Application>
  <PresentationFormat>画面に合わせる (4:3)</PresentationFormat>
  <Paragraphs>290</Paragraphs>
  <Slides>17</Slides>
  <Notes>2</Notes>
  <HiddenSlides>0</HiddenSlides>
  <MMClips>0</MMClips>
  <ScaleCrop>false</ScaleCrop>
  <HeadingPairs>
    <vt:vector size="8" baseType="variant">
      <vt:variant>
        <vt:lpstr>使用されているフォント</vt:lpstr>
      </vt:variant>
      <vt:variant>
        <vt:i4>10</vt:i4>
      </vt:variant>
      <vt:variant>
        <vt:lpstr>テーマ</vt:lpstr>
      </vt:variant>
      <vt:variant>
        <vt:i4>5</vt:i4>
      </vt:variant>
      <vt:variant>
        <vt:lpstr>埋め込まれた OLE サーバー</vt:lpstr>
      </vt:variant>
      <vt:variant>
        <vt:i4>1</vt:i4>
      </vt:variant>
      <vt:variant>
        <vt:lpstr>スライド タイトル</vt:lpstr>
      </vt:variant>
      <vt:variant>
        <vt:i4>17</vt:i4>
      </vt:variant>
    </vt:vector>
  </HeadingPairs>
  <TitlesOfParts>
    <vt:vector size="33" baseType="lpstr">
      <vt:lpstr>Arial Unicode MS</vt:lpstr>
      <vt:lpstr>Meiryo UI</vt:lpstr>
      <vt:lpstr>メイリオ</vt:lpstr>
      <vt:lpstr>Arial</vt:lpstr>
      <vt:lpstr>Calibri</vt:lpstr>
      <vt:lpstr>SST</vt:lpstr>
      <vt:lpstr>Times New Roman</vt:lpstr>
      <vt:lpstr>Wingdings</vt:lpstr>
      <vt:lpstr>Wingdings 2</vt:lpstr>
      <vt:lpstr>Wingdings 3</vt:lpstr>
      <vt:lpstr>Office テーマ</vt:lpstr>
      <vt:lpstr>802-11-Submission</vt:lpstr>
      <vt:lpstr>1_Dark Gray Master</vt:lpstr>
      <vt:lpstr>2_Dark Gray Master</vt:lpstr>
      <vt:lpstr>4_Dark Gray Master</vt:lpstr>
      <vt:lpstr>Document</vt:lpstr>
      <vt:lpstr>UL Transmission in SMD BSS Transition</vt:lpstr>
      <vt:lpstr>Introduction</vt:lpstr>
      <vt:lpstr>Current status of D1.0  about SMD BSS transition</vt:lpstr>
      <vt:lpstr>Necessity of  UL data continuity improvement</vt:lpstr>
      <vt:lpstr>UL transmission during SMD BSS transition</vt:lpstr>
      <vt:lpstr>Concerns in UL transmission to the current AP MLD and UL data forwarding</vt:lpstr>
      <vt:lpstr>Proposed procedure of UL transmission to the current AP MLD</vt:lpstr>
      <vt:lpstr>Concerns in UL transmission to the target AP MLD</vt:lpstr>
      <vt:lpstr>Proposed procedure of UL transmission  to the target AP MLD</vt:lpstr>
      <vt:lpstr>Conclusion</vt:lpstr>
      <vt:lpstr>References</vt:lpstr>
      <vt:lpstr>SP1</vt:lpstr>
      <vt:lpstr>SP2</vt:lpstr>
      <vt:lpstr>Appendix</vt:lpstr>
      <vt:lpstr>Appendix</vt:lpstr>
      <vt:lpstr>Appendix</vt:lpstr>
      <vt:lpstr>Appendix</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Further thoughts on seamless roaming</dc:title>
  <dc:creator>Hirata, Ryuichi (SEC)</dc:creator>
  <cp:lastModifiedBy>Hirata, Ryuichi (SEC)</cp:lastModifiedBy>
  <cp:revision>1</cp:revision>
  <cp:lastPrinted>1601-01-01T00:00:00Z</cp:lastPrinted>
  <dcterms:created xsi:type="dcterms:W3CDTF">2023-10-13T01:45:50Z</dcterms:created>
  <dcterms:modified xsi:type="dcterms:W3CDTF">2025-09-08T06:31:43Z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ff41bcb5-c330-4cbb-8eba-49c9dbaaa5bd_Enabled">
    <vt:lpwstr>true</vt:lpwstr>
  </property>
  <property fmtid="{D5CDD505-2E9C-101B-9397-08002B2CF9AE}" pid="3" name="MSIP_Label_ff41bcb5-c330-4cbb-8eba-49c9dbaaa5bd_SetDate">
    <vt:lpwstr>2023-10-13T01:47:43Z</vt:lpwstr>
  </property>
  <property fmtid="{D5CDD505-2E9C-101B-9397-08002B2CF9AE}" pid="4" name="MSIP_Label_ff41bcb5-c330-4cbb-8eba-49c9dbaaa5bd_Method">
    <vt:lpwstr>Privileged</vt:lpwstr>
  </property>
  <property fmtid="{D5CDD505-2E9C-101B-9397-08002B2CF9AE}" pid="5" name="MSIP_Label_ff41bcb5-c330-4cbb-8eba-49c9dbaaa5bd_Name">
    <vt:lpwstr>ff41bcb5-c330-4cbb-8eba-49c9dbaaa5bd</vt:lpwstr>
  </property>
  <property fmtid="{D5CDD505-2E9C-101B-9397-08002B2CF9AE}" pid="6" name="MSIP_Label_ff41bcb5-c330-4cbb-8eba-49c9dbaaa5bd_SiteId">
    <vt:lpwstr>66c65d8a-9158-4521-a2d8-664963db48e4</vt:lpwstr>
  </property>
  <property fmtid="{D5CDD505-2E9C-101B-9397-08002B2CF9AE}" pid="7" name="MSIP_Label_ff41bcb5-c330-4cbb-8eba-49c9dbaaa5bd_ActionId">
    <vt:lpwstr>7484362c-e8e3-49fd-9e3d-48997bd28994</vt:lpwstr>
  </property>
  <property fmtid="{D5CDD505-2E9C-101B-9397-08002B2CF9AE}" pid="8" name="MSIP_Label_ff41bcb5-c330-4cbb-8eba-49c9dbaaa5bd_ContentBits">
    <vt:lpwstr>0</vt:lpwstr>
  </property>
  <property fmtid="{D5CDD505-2E9C-101B-9397-08002B2CF9AE}" pid="9" name="ContentTypeId">
    <vt:lpwstr>0x010100DAFAD701C4C68F4F929D4DEEF4A64B08</vt:lpwstr>
  </property>
  <property fmtid="{D5CDD505-2E9C-101B-9397-08002B2CF9AE}" pid="10" name="MediaServiceImageTags">
    <vt:lpwstr/>
  </property>
</Properties>
</file>