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68" r:id="rId6"/>
    <p:sldId id="265" r:id="rId7"/>
    <p:sldId id="266" r:id="rId8"/>
    <p:sldId id="259" r:id="rId9"/>
    <p:sldId id="269" r:id="rId10"/>
    <p:sldId id="270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100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802.11-25/1494r0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9496" y="502966"/>
            <a:ext cx="9358064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Low Latency Traffic Handling </a:t>
            </a:r>
            <a:r>
              <a:rPr lang="en-US" dirty="0"/>
              <a:t>for Co-RTWT </a:t>
            </a:r>
            <a:r>
              <a:rPr lang="en-US" dirty="0" smtClean="0"/>
              <a:t>Coordinated </a:t>
            </a:r>
            <a:r>
              <a:rPr lang="en-US" dirty="0"/>
              <a:t>AP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27578" y="17970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2025-09-01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Zhanjing</a:t>
            </a:r>
            <a:r>
              <a:rPr lang="en-GB" dirty="0" smtClean="0"/>
              <a:t> </a:t>
            </a:r>
            <a:r>
              <a:rPr lang="en-GB" dirty="0" err="1" smtClean="0"/>
              <a:t>Bao</a:t>
            </a:r>
            <a:r>
              <a:rPr lang="en-GB" dirty="0" smtClean="0"/>
              <a:t>, ZTE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737817"/>
              </p:ext>
            </p:extLst>
          </p:nvPr>
        </p:nvGraphicFramePr>
        <p:xfrm>
          <a:off x="1308100" y="2924175"/>
          <a:ext cx="10214799" cy="266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1465071" imgH="2983666" progId="Word.Document.8">
                  <p:embed/>
                </p:oleObj>
              </mc:Choice>
              <mc:Fallback>
                <p:oleObj name="Document" r:id="rId4" imgW="11465071" imgH="29836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2924175"/>
                        <a:ext cx="10214799" cy="2665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28799"/>
            <a:ext cx="10361084" cy="4465615"/>
          </a:xfrm>
        </p:spPr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</a:t>
            </a:r>
            <a:r>
              <a:rPr lang="en-US" altLang="zh-CN" dirty="0" smtClean="0"/>
              <a:t>support</a:t>
            </a:r>
            <a:r>
              <a:rPr lang="en-US" altLang="zh-CN" dirty="0"/>
              <a:t> to define </a:t>
            </a:r>
            <a:r>
              <a:rPr lang="en-US" altLang="zh-CN" dirty="0" smtClean="0"/>
              <a:t>a </a:t>
            </a:r>
            <a:r>
              <a:rPr lang="en-US" altLang="zh-CN" dirty="0"/>
              <a:t>mechanism in 11bn </a:t>
            </a:r>
            <a:r>
              <a:rPr lang="en-US" altLang="zh-CN" dirty="0" smtClean="0"/>
              <a:t>to allow coordinated AP </a:t>
            </a:r>
            <a:r>
              <a:rPr lang="en-US" altLang="zh-CN" dirty="0"/>
              <a:t>to not interrupt </a:t>
            </a:r>
            <a:r>
              <a:rPr lang="en-US" altLang="zh-CN" dirty="0" smtClean="0"/>
              <a:t>its burst </a:t>
            </a:r>
            <a:r>
              <a:rPr lang="en-US" altLang="zh-CN" dirty="0"/>
              <a:t>low latency traffic at the start time of Co RTWT, or to quickly </a:t>
            </a:r>
            <a:r>
              <a:rPr lang="en-US" altLang="zh-CN" dirty="0" smtClean="0"/>
              <a:t>recovery </a:t>
            </a:r>
            <a:r>
              <a:rPr lang="en-US" altLang="zh-CN" dirty="0"/>
              <a:t>their terminated </a:t>
            </a:r>
            <a:r>
              <a:rPr lang="en-US" altLang="zh-CN" dirty="0" smtClean="0"/>
              <a:t>TXOP 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69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IEEE 802.11bn D1.0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0412" y="1830390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</a:t>
            </a:r>
            <a:r>
              <a:rPr lang="en-US" dirty="0" smtClean="0"/>
              <a:t>Co-RTWT</a:t>
            </a:r>
            <a:r>
              <a:rPr lang="en-US" dirty="0"/>
              <a:t>, after the negotiation is completed and established, the </a:t>
            </a:r>
            <a:r>
              <a:rPr lang="en-US" dirty="0" smtClean="0"/>
              <a:t>coordinated </a:t>
            </a:r>
            <a:r>
              <a:rPr lang="en-US" dirty="0"/>
              <a:t>AP needs to protect the SP start time of the requesting AP, as described in </a:t>
            </a:r>
            <a:r>
              <a:rPr lang="en-US" dirty="0" err="1"/>
              <a:t>bn</a:t>
            </a:r>
            <a:r>
              <a:rPr lang="en-US" dirty="0"/>
              <a:t> D1.0</a:t>
            </a:r>
            <a:r>
              <a:rPr lang="en-US" dirty="0" smtClean="0"/>
              <a:t>:</a:t>
            </a:r>
          </a:p>
          <a:p>
            <a:r>
              <a:rPr lang="en-US" altLang="zh-CN" sz="2000" b="0" i="1" dirty="0" smtClean="0"/>
              <a:t>‘As </a:t>
            </a:r>
            <a:r>
              <a:rPr lang="en-US" altLang="zh-CN" sz="2000" b="0" i="1" dirty="0"/>
              <a:t>part of extending protection for R-TWT schedule(s) of a Co-RTWT requesting AP, </a:t>
            </a:r>
            <a:r>
              <a:rPr lang="en-US" altLang="zh-CN" sz="2000" b="0" i="1" dirty="0" smtClean="0"/>
              <a:t>the Co-RTWT </a:t>
            </a:r>
            <a:r>
              <a:rPr lang="en-US" altLang="zh-CN" sz="2000" b="0" i="1" dirty="0"/>
              <a:t>coordinated AP as a TXOP holder shall ensure that its TXOP, obtained on either the </a:t>
            </a:r>
            <a:r>
              <a:rPr lang="en-US" altLang="zh-CN" sz="2000" b="0" i="1" dirty="0" smtClean="0"/>
              <a:t>primary channel </a:t>
            </a:r>
            <a:r>
              <a:rPr lang="en-US" altLang="zh-CN" sz="2000" b="0" i="1" dirty="0"/>
              <a:t>or NPCA primary channel, </a:t>
            </a:r>
            <a:r>
              <a:rPr lang="en-US" altLang="zh-CN" sz="2000" b="0" i="1" dirty="0">
                <a:solidFill>
                  <a:srgbClr val="FF0000"/>
                </a:solidFill>
              </a:rPr>
              <a:t>ends before the start time of any active R-TWT SP </a:t>
            </a:r>
            <a:r>
              <a:rPr lang="en-US" altLang="zh-CN" sz="2000" b="0" i="1" dirty="0"/>
              <a:t>for which </a:t>
            </a:r>
            <a:r>
              <a:rPr lang="en-US" altLang="zh-CN" sz="2000" b="0" i="1" dirty="0" smtClean="0"/>
              <a:t>protection is </a:t>
            </a:r>
            <a:r>
              <a:rPr lang="en-US" altLang="zh-CN" sz="2000" b="0" i="1" dirty="0"/>
              <a:t>extended</a:t>
            </a:r>
            <a:r>
              <a:rPr lang="en-US" altLang="zh-CN" sz="2000" b="0" i="1" dirty="0" smtClean="0"/>
              <a:t>.’</a:t>
            </a:r>
          </a:p>
          <a:p>
            <a:endParaRPr lang="en-US" sz="2000" b="0" dirty="0"/>
          </a:p>
          <a:p>
            <a:r>
              <a:rPr lang="en-US" sz="2000" dirty="0"/>
              <a:t>Before the start time </a:t>
            </a:r>
            <a:r>
              <a:rPr lang="en-US" sz="2000" dirty="0" smtClean="0"/>
              <a:t>of the coordinated SP</a:t>
            </a:r>
            <a:r>
              <a:rPr lang="en-US" sz="2000" dirty="0"/>
              <a:t>, there may be LL </a:t>
            </a:r>
            <a:r>
              <a:rPr lang="en-US" sz="2000" dirty="0" smtClean="0"/>
              <a:t>traffic needs from coordinated </a:t>
            </a:r>
            <a:r>
              <a:rPr lang="en-US" sz="2000" dirty="0"/>
              <a:t>APs. This contribution discusses how to quickly </a:t>
            </a:r>
            <a:r>
              <a:rPr lang="en-US" sz="2000" dirty="0" smtClean="0"/>
              <a:t>recovery LL traffic transmission </a:t>
            </a:r>
            <a:r>
              <a:rPr lang="en-US" sz="2000" dirty="0"/>
              <a:t>for </a:t>
            </a:r>
            <a:r>
              <a:rPr lang="en-US" sz="2000" dirty="0" smtClean="0"/>
              <a:t>coordinated </a:t>
            </a:r>
            <a:r>
              <a:rPr lang="en-US" sz="2000" dirty="0"/>
              <a:t>APs without affecting the </a:t>
            </a:r>
            <a:r>
              <a:rPr lang="en-US" sz="2000" dirty="0" smtClean="0"/>
              <a:t>Co-RTWT agreement </a:t>
            </a:r>
            <a:r>
              <a:rPr lang="en-US" sz="2000" dirty="0"/>
              <a:t>that </a:t>
            </a:r>
            <a:r>
              <a:rPr lang="en-US" sz="2000" dirty="0" smtClean="0"/>
              <a:t>has </a:t>
            </a:r>
            <a:r>
              <a:rPr lang="en-US" sz="2000" dirty="0"/>
              <a:t>already been negotiated and </a:t>
            </a:r>
            <a:r>
              <a:rPr lang="en-US" sz="2000" dirty="0" smtClean="0"/>
              <a:t>established.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Problem Statement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556792"/>
            <a:ext cx="10361084" cy="4824536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For a coordinated AP, there may be a need </a:t>
            </a:r>
            <a:r>
              <a:rPr lang="en-US" b="0" dirty="0" smtClean="0"/>
              <a:t>for low-latency </a:t>
            </a:r>
            <a:r>
              <a:rPr lang="en-US" b="0" dirty="0"/>
              <a:t>traffic transmission before the start </a:t>
            </a:r>
            <a:r>
              <a:rPr lang="en-US" b="0" dirty="0" smtClean="0"/>
              <a:t>time of a C</a:t>
            </a:r>
            <a:r>
              <a:rPr lang="en-US" altLang="zh-CN" b="0" dirty="0" smtClean="0"/>
              <a:t>o</a:t>
            </a:r>
            <a:r>
              <a:rPr lang="en-US" b="0" dirty="0" smtClean="0"/>
              <a:t>-RTWT </a:t>
            </a:r>
            <a:r>
              <a:rPr lang="en-US" b="0" dirty="0"/>
              <a:t>SP. As the TXOP holder, it </a:t>
            </a:r>
            <a:r>
              <a:rPr lang="en-US" b="0" dirty="0" smtClean="0"/>
              <a:t>shall </a:t>
            </a:r>
            <a:r>
              <a:rPr lang="en-US" b="0" dirty="0"/>
              <a:t>terminate the current TXOP to implement protection. The following scenarios </a:t>
            </a:r>
            <a:r>
              <a:rPr lang="en-US" b="0" dirty="0" smtClean="0"/>
              <a:t>can be considered </a:t>
            </a:r>
            <a:r>
              <a:rPr lang="en-US" b="0" dirty="0"/>
              <a:t>for </a:t>
            </a:r>
            <a:r>
              <a:rPr lang="en-US" b="0" dirty="0" smtClean="0"/>
              <a:t>recovery of </a:t>
            </a:r>
            <a:r>
              <a:rPr lang="en-US" b="0" dirty="0"/>
              <a:t>the coordinated AP's </a:t>
            </a:r>
            <a:r>
              <a:rPr lang="en-US" b="0" dirty="0" smtClean="0"/>
              <a:t>traffic, or no need to terminate the TXOP:</a:t>
            </a:r>
            <a:endParaRPr lang="en-US" b="0" dirty="0"/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 smtClean="0"/>
              <a:t>The </a:t>
            </a:r>
            <a:r>
              <a:rPr lang="en-US" sz="1800" b="0" dirty="0"/>
              <a:t>traffic </a:t>
            </a:r>
            <a:r>
              <a:rPr lang="en-US" sz="1800" b="0" dirty="0" smtClean="0"/>
              <a:t>priority/latency </a:t>
            </a:r>
            <a:r>
              <a:rPr lang="en-US" sz="1800" b="0" dirty="0"/>
              <a:t>requirements of the coordinated AP are higher than those of the requesting AP and its associated STAs</a:t>
            </a:r>
            <a:r>
              <a:rPr lang="en-US" sz="1800" b="0" dirty="0" smtClean="0"/>
              <a:t>;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requesting AP and its associated </a:t>
            </a:r>
            <a:r>
              <a:rPr lang="en-US" sz="1800" b="0" dirty="0" smtClean="0"/>
              <a:t>STAs have </a:t>
            </a:r>
            <a:r>
              <a:rPr lang="en-US" sz="1800" b="0" dirty="0"/>
              <a:t>no traffic to transmit during the SP, or have only utilized a portion of the TXOP/SP</a:t>
            </a:r>
            <a:r>
              <a:rPr lang="en-US" sz="1800" b="0" dirty="0" smtClean="0"/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Before some </a:t>
            </a:r>
            <a:r>
              <a:rPr lang="en-US" sz="1800" b="0" dirty="0" smtClean="0"/>
              <a:t>Co-RTWT </a:t>
            </a:r>
            <a:r>
              <a:rPr lang="en-US" sz="1800" b="0" dirty="0"/>
              <a:t>SPs begin, the requesting AP agrees that the </a:t>
            </a:r>
            <a:r>
              <a:rPr lang="en-US" sz="1800" b="0" dirty="0" smtClean="0"/>
              <a:t>coordinated </a:t>
            </a:r>
            <a:r>
              <a:rPr lang="en-US" sz="1800" b="0" dirty="0"/>
              <a:t>AP does not need to terminate its TXOP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Before </a:t>
            </a:r>
            <a:r>
              <a:rPr lang="en-US" b="0" dirty="0" smtClean="0"/>
              <a:t>the Co-RTWT </a:t>
            </a:r>
            <a:r>
              <a:rPr lang="en-US" b="0" dirty="0"/>
              <a:t>SP starts, the </a:t>
            </a:r>
            <a:r>
              <a:rPr lang="en-US" b="0" dirty="0" smtClean="0"/>
              <a:t>coordinated </a:t>
            </a:r>
            <a:r>
              <a:rPr lang="en-US" b="0" dirty="0"/>
              <a:t>AP should inform the requesting AP of its </a:t>
            </a:r>
            <a:r>
              <a:rPr lang="en-US" b="0" dirty="0" smtClean="0"/>
              <a:t>LL traffic needs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Indication method for low latency </a:t>
            </a:r>
            <a:r>
              <a:rPr lang="en-US" altLang="zh-CN" dirty="0" smtClean="0"/>
              <a:t>traffic needs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965200" y="1751014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The low-latency traffic demands of the coordinated AP can be reported to the requesting AP either solicited or unsolicited.</a:t>
            </a:r>
            <a:endParaRPr lang="zh-CN" alt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1" y="2680788"/>
            <a:ext cx="5832648" cy="1946709"/>
          </a:xfrm>
          <a:prstGeom prst="rect">
            <a:avLst/>
          </a:prstGeom>
        </p:spPr>
      </p:pic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965200" y="4603481"/>
            <a:ext cx="10361084" cy="1807950"/>
          </a:xfrm>
        </p:spPr>
        <p:txBody>
          <a:bodyPr/>
          <a:lstStyle/>
          <a:p>
            <a:r>
              <a:rPr lang="en-US" altLang="zh-CN" sz="1800" b="0" dirty="0" smtClean="0"/>
              <a:t>Low-latency </a:t>
            </a:r>
            <a:r>
              <a:rPr lang="en-US" altLang="zh-CN" sz="1800" b="0" dirty="0"/>
              <a:t>traffic reporting methods that can be considered:  </a:t>
            </a:r>
          </a:p>
          <a:p>
            <a:r>
              <a:rPr lang="en-US" altLang="zh-CN" sz="1800" b="0" dirty="0"/>
              <a:t>1. ICF and ICR (similar to the ICF and ICR interactions performed before other MAPC schemes);  </a:t>
            </a:r>
          </a:p>
          <a:p>
            <a:r>
              <a:rPr lang="en-US" altLang="zh-CN" sz="1800" b="0" dirty="0"/>
              <a:t>2. The </a:t>
            </a:r>
            <a:r>
              <a:rPr lang="en-US" altLang="zh-CN" sz="1800" b="0" dirty="0" smtClean="0"/>
              <a:t>coordinated </a:t>
            </a:r>
            <a:r>
              <a:rPr lang="en-US" altLang="zh-CN" sz="1800" b="0" dirty="0"/>
              <a:t>AP sends an LLI to the requesting AP (requiring that the AP can enable LLI mode and indicate LLI to the pair AP);  </a:t>
            </a:r>
          </a:p>
          <a:p>
            <a:r>
              <a:rPr lang="en-US" altLang="zh-CN" sz="1800" b="0" dirty="0"/>
              <a:t>3. Other indications carrying traffic </a:t>
            </a:r>
            <a:r>
              <a:rPr lang="en-US" altLang="zh-CN" sz="1800" b="0" dirty="0" smtClean="0"/>
              <a:t>characteristics </a:t>
            </a:r>
            <a:r>
              <a:rPr lang="en-US" altLang="zh-CN" sz="1800" b="0" dirty="0" smtClean="0"/>
              <a:t>(solicited or unsolicited)</a:t>
            </a:r>
            <a:r>
              <a:rPr lang="en-US" altLang="zh-CN" sz="1800" b="0" dirty="0" smtClean="0"/>
              <a:t>.</a:t>
            </a:r>
            <a:endParaRPr lang="en-US" altLang="zh-CN" sz="1800" b="0" dirty="0" smtClean="0"/>
          </a:p>
          <a:p>
            <a:endParaRPr lang="en-US" altLang="zh-CN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9199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989" y="621332"/>
            <a:ext cx="11158263" cy="1065213"/>
          </a:xfrm>
        </p:spPr>
        <p:txBody>
          <a:bodyPr/>
          <a:lstStyle/>
          <a:p>
            <a:r>
              <a:rPr lang="en-US" altLang="zh-CN" dirty="0"/>
              <a:t>Low Latency Traffic Handling for Co-RTWT Coordinated AP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2072" y="1662564"/>
            <a:ext cx="10361084" cy="3790088"/>
          </a:xfrm>
        </p:spPr>
        <p:txBody>
          <a:bodyPr/>
          <a:lstStyle/>
          <a:p>
            <a:r>
              <a:rPr lang="en-US" altLang="zh-CN" sz="2000" dirty="0"/>
              <a:t>When the </a:t>
            </a:r>
            <a:r>
              <a:rPr lang="en-US" altLang="zh-CN" sz="2000" dirty="0" smtClean="0"/>
              <a:t>coordinated </a:t>
            </a:r>
            <a:r>
              <a:rPr lang="en-US" altLang="zh-CN" sz="2000" dirty="0"/>
              <a:t>AP does not meet the conditions for NPCA but has </a:t>
            </a:r>
            <a:r>
              <a:rPr lang="en-US" altLang="zh-CN" sz="2000" dirty="0" err="1"/>
              <a:t>bursty</a:t>
            </a:r>
            <a:r>
              <a:rPr lang="en-US" altLang="zh-CN" sz="2000" dirty="0"/>
              <a:t> low-latency traffic demands before the start time of the Co-RTWT SP, the following approaches can be considered for handling its low-latency traffic:  </a:t>
            </a:r>
          </a:p>
          <a:p>
            <a:r>
              <a:rPr lang="en-US" altLang="zh-CN" sz="2000" b="0" dirty="0"/>
              <a:t>1. If it is still necessary to protect the start time of the Co-RTWT, the </a:t>
            </a:r>
            <a:r>
              <a:rPr lang="en-US" altLang="zh-CN" sz="2000" b="0" dirty="0" smtClean="0"/>
              <a:t>coordinated </a:t>
            </a:r>
            <a:r>
              <a:rPr lang="en-US" altLang="zh-CN" sz="2000" b="0" dirty="0"/>
              <a:t>AP's TXOP </a:t>
            </a:r>
            <a:r>
              <a:rPr lang="en-US" altLang="zh-CN" sz="2000" b="0" dirty="0" smtClean="0"/>
              <a:t>can </a:t>
            </a:r>
            <a:r>
              <a:rPr lang="en-US" altLang="zh-CN" sz="2000" b="0" dirty="0"/>
              <a:t>be quickly recovered within the first </a:t>
            </a:r>
            <a:r>
              <a:rPr lang="en-US" altLang="zh-CN" sz="2000" b="0" dirty="0" smtClean="0"/>
              <a:t>TXOP.  </a:t>
            </a:r>
            <a:endParaRPr lang="en-US" altLang="zh-CN" sz="2000" b="0" dirty="0"/>
          </a:p>
          <a:p>
            <a:r>
              <a:rPr lang="en-US" altLang="zh-CN" sz="2000" b="0" dirty="0"/>
              <a:t>2. Under specific conditions, the coordinated </a:t>
            </a:r>
            <a:r>
              <a:rPr lang="en-US" altLang="zh-CN" sz="2000" b="0" dirty="0" smtClean="0"/>
              <a:t>AP does </a:t>
            </a:r>
            <a:r>
              <a:rPr lang="en-US" altLang="zh-CN" sz="2000" b="0" dirty="0"/>
              <a:t>not need to terminate its </a:t>
            </a:r>
            <a:r>
              <a:rPr lang="en-US" altLang="zh-CN" sz="2000" b="0" dirty="0" smtClean="0"/>
              <a:t>TXOP, such as,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</a:t>
            </a:r>
            <a:r>
              <a:rPr lang="en-US" altLang="zh-CN" sz="1800" b="0" dirty="0"/>
              <a:t>coordinated AP indicates its low-latency traffic demand, </a:t>
            </a:r>
            <a:r>
              <a:rPr lang="en-US" altLang="zh-CN" sz="1800" b="0" dirty="0" smtClean="0"/>
              <a:t>and request </a:t>
            </a:r>
            <a:r>
              <a:rPr lang="en-US" altLang="zh-CN" sz="1800" b="0" dirty="0"/>
              <a:t>the </a:t>
            </a:r>
            <a:r>
              <a:rPr lang="en-US" altLang="zh-CN" sz="1800" b="0" dirty="0" smtClean="0"/>
              <a:t>Co-RTWT requesting </a:t>
            </a:r>
            <a:r>
              <a:rPr lang="en-US" altLang="zh-CN" sz="1800" b="0" dirty="0"/>
              <a:t>AP not to terminate its TXOP for the current transmission, , and the requesting AP approves this request.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/>
              <a:t>When inter-AP negotiations determine that specific traffic characteristic conditions are met, the coordinated AP is allowed to continue its transmission without interruption.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908528" y="5395294"/>
            <a:ext cx="103720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chemeClr val="tx1"/>
                </a:solidFill>
              </a:rPr>
              <a:t>The </a:t>
            </a:r>
            <a:r>
              <a:rPr lang="en-US" altLang="zh-CN" sz="2000" b="1" dirty="0">
                <a:solidFill>
                  <a:schemeClr val="tx1"/>
                </a:solidFill>
              </a:rPr>
              <a:t>above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methods should </a:t>
            </a:r>
            <a:r>
              <a:rPr lang="en-US" altLang="zh-CN" sz="2000" b="1" dirty="0">
                <a:solidFill>
                  <a:schemeClr val="tx1"/>
                </a:solidFill>
              </a:rPr>
              <a:t>only be applied to the first Co-RTWT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SP after </a:t>
            </a:r>
            <a:r>
              <a:rPr lang="en-US" altLang="zh-CN" sz="2000" b="1" dirty="0">
                <a:solidFill>
                  <a:schemeClr val="tx1"/>
                </a:solidFill>
              </a:rPr>
              <a:t>the coordinated AP has reported its LL traffic demand, and should not affect already established Co-RTWT agreements</a:t>
            </a:r>
            <a:r>
              <a:rPr lang="en-US" altLang="zh-CN" sz="2000" dirty="0">
                <a:solidFill>
                  <a:schemeClr val="tx1"/>
                </a:solidFill>
              </a:rPr>
              <a:t>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3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Transmission Recovery for the Coordinated </a:t>
            </a:r>
            <a:r>
              <a:rPr lang="en-US" dirty="0" smtClean="0"/>
              <a:t>AP(1/2)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751014"/>
            <a:ext cx="10361084" cy="1749993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Here, we discuss two methods to achieve rapid traffic </a:t>
            </a:r>
            <a:r>
              <a:rPr lang="en-US" dirty="0" smtClean="0"/>
              <a:t>recovery </a:t>
            </a:r>
            <a:r>
              <a:rPr lang="en-US" dirty="0"/>
              <a:t>for the Coordinated AP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Method 1</a:t>
            </a:r>
            <a:r>
              <a:rPr lang="en-US" sz="2000" dirty="0"/>
              <a:t>: The requesting AP explicitly indicates the termination of the SP/TXOP to the coordinated AP. Early termination is limited to the current SP and will not modify the </a:t>
            </a:r>
            <a:r>
              <a:rPr lang="en-US" sz="2000" dirty="0" smtClean="0"/>
              <a:t>Co-RTWT agreement </a:t>
            </a:r>
            <a:r>
              <a:rPr lang="en-US" sz="2000" dirty="0"/>
              <a:t>that </a:t>
            </a:r>
            <a:r>
              <a:rPr lang="en-US" sz="2000" dirty="0" smtClean="0"/>
              <a:t>have been </a:t>
            </a:r>
            <a:r>
              <a:rPr lang="en-US" sz="2000" dirty="0"/>
              <a:t>negotiated and </a:t>
            </a:r>
            <a:r>
              <a:rPr lang="en-US" sz="2000" dirty="0" smtClean="0"/>
              <a:t>established.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914400" y="5994479"/>
            <a:ext cx="10582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This requires an indication mechanism for SP/TXOP termination between APs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025" y="3517286"/>
            <a:ext cx="9515836" cy="24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Transmission Recovery for the Coordinated </a:t>
            </a:r>
            <a:r>
              <a:rPr lang="en-US" dirty="0" smtClean="0"/>
              <a:t>AP(2/2)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1749993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Here, we discuss two methods to achieve rapid traffic </a:t>
            </a:r>
            <a:r>
              <a:rPr lang="en-US" dirty="0" smtClean="0"/>
              <a:t>recovery </a:t>
            </a:r>
            <a:r>
              <a:rPr lang="en-US" dirty="0"/>
              <a:t>for the Coordinated AP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Method 2</a:t>
            </a:r>
            <a:r>
              <a:rPr lang="en-US" sz="2000" dirty="0"/>
              <a:t>: </a:t>
            </a:r>
            <a:r>
              <a:rPr lang="en-US" sz="2000" dirty="0" smtClean="0"/>
              <a:t>TXOP can be </a:t>
            </a:r>
            <a:r>
              <a:rPr lang="en-US" sz="2000" dirty="0"/>
              <a:t>shared for the coordinated AP based on Co-TDMA. Since the requesting AP has received the </a:t>
            </a:r>
            <a:r>
              <a:rPr lang="en-US" sz="2000" dirty="0" smtClean="0"/>
              <a:t>LL traffic needs </a:t>
            </a:r>
            <a:r>
              <a:rPr lang="en-US" sz="2000" dirty="0"/>
              <a:t>from the coordinated AP before the start of the SP, the polling phase </a:t>
            </a:r>
            <a:r>
              <a:rPr lang="en-US" sz="2000" dirty="0" smtClean="0"/>
              <a:t>is not required.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1070858" y="5767528"/>
            <a:ext cx="10048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This requires that the requesting AP and the coordinated AP have already established Co-RTWT and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Co-TDMA agreements.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059" y="3429000"/>
            <a:ext cx="8040216" cy="245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25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/>
            <a:r>
              <a:rPr lang="en-US" dirty="0" smtClean="0"/>
              <a:t>In </a:t>
            </a:r>
            <a:r>
              <a:rPr lang="en-US" dirty="0"/>
              <a:t>this contribution, we discussed methods to handle </a:t>
            </a:r>
            <a:r>
              <a:rPr lang="en-US" dirty="0" smtClean="0"/>
              <a:t>the </a:t>
            </a:r>
            <a:r>
              <a:rPr lang="en-US" altLang="zh-CN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low-latency traffic of the coordinated AP prior to the Co-RTWT SP start time without altering the established Co-RTWT agreement.: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Under specific conditions, the coordinated AP does not need to terminate its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 </a:t>
            </a:r>
            <a:r>
              <a:rPr lang="en-US" sz="2000" b="0" dirty="0"/>
              <a:t>requesting AP </a:t>
            </a:r>
            <a:r>
              <a:rPr lang="en-US" sz="2000" b="0" dirty="0" smtClean="0"/>
              <a:t>could terminate </a:t>
            </a:r>
            <a:r>
              <a:rPr lang="en-US" sz="2000" b="0" dirty="0"/>
              <a:t>the SP/TXOP </a:t>
            </a:r>
            <a:r>
              <a:rPr lang="en-US" sz="2000" b="0" dirty="0" smtClean="0"/>
              <a:t>early and inform the coordinated AP;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 </a:t>
            </a:r>
            <a:r>
              <a:rPr lang="en-US" sz="2000" b="0" dirty="0"/>
              <a:t>requesting AP </a:t>
            </a:r>
            <a:r>
              <a:rPr lang="en-US" sz="2000" b="0" dirty="0" smtClean="0"/>
              <a:t>could share </a:t>
            </a:r>
            <a:r>
              <a:rPr lang="en-US" sz="2000" b="0" dirty="0"/>
              <a:t>the TXOP with the coordinated AP based on Co-TDMA.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The </a:t>
            </a:r>
            <a:r>
              <a:rPr lang="en-US" dirty="0"/>
              <a:t>above methods rely on the coordinated AP having informed the requesting AP of its low-latency traffic </a:t>
            </a:r>
            <a:r>
              <a:rPr lang="en-US" dirty="0" smtClean="0"/>
              <a:t>needs </a:t>
            </a:r>
            <a:r>
              <a:rPr lang="en-US" dirty="0"/>
              <a:t>before the start of the SP.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751013"/>
            <a:ext cx="10078143" cy="4343401"/>
          </a:xfrm>
        </p:spPr>
        <p:txBody>
          <a:bodyPr/>
          <a:lstStyle/>
          <a:p>
            <a:r>
              <a:rPr lang="en-US" altLang="zh-CN" dirty="0"/>
              <a:t>Do you support to define a mechanism in 11bn to </a:t>
            </a:r>
            <a:r>
              <a:rPr lang="en-US" altLang="zh-CN" dirty="0" smtClean="0"/>
              <a:t>allow coordinated AP to </a:t>
            </a:r>
            <a:r>
              <a:rPr lang="en-US" altLang="zh-CN" dirty="0"/>
              <a:t>report </a:t>
            </a:r>
            <a:r>
              <a:rPr lang="en-US" altLang="zh-CN" dirty="0" smtClean="0"/>
              <a:t>its </a:t>
            </a:r>
            <a:r>
              <a:rPr lang="en-US" altLang="zh-CN" dirty="0" err="1" smtClean="0"/>
              <a:t>bursty</a:t>
            </a:r>
            <a:r>
              <a:rPr lang="en-US" altLang="zh-CN" dirty="0" smtClean="0"/>
              <a:t> </a:t>
            </a:r>
            <a:r>
              <a:rPr lang="en-US" altLang="zh-CN" dirty="0"/>
              <a:t>low latency </a:t>
            </a:r>
            <a:r>
              <a:rPr lang="en-US" altLang="zh-CN" dirty="0" smtClean="0"/>
              <a:t>traffic needs </a:t>
            </a:r>
            <a:r>
              <a:rPr lang="en-US" altLang="zh-CN" dirty="0"/>
              <a:t>to requesting </a:t>
            </a:r>
            <a:r>
              <a:rPr lang="en-US" altLang="zh-CN" dirty="0" smtClean="0"/>
              <a:t>AP </a:t>
            </a:r>
            <a:r>
              <a:rPr lang="en-US" altLang="zh-CN" dirty="0"/>
              <a:t>before </a:t>
            </a:r>
            <a:r>
              <a:rPr lang="en-US" altLang="zh-CN" dirty="0" smtClean="0"/>
              <a:t>the Co-RTWT SP start time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83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5539</TotalTime>
  <Words>1088</Words>
  <Application>Microsoft Office PowerPoint</Application>
  <PresentationFormat>宽屏</PresentationFormat>
  <Paragraphs>110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主题</vt:lpstr>
      <vt:lpstr>Document</vt:lpstr>
      <vt:lpstr>Low Latency Traffic Handling for Co-RTWT Coordinated AP </vt:lpstr>
      <vt:lpstr>Introduction</vt:lpstr>
      <vt:lpstr>Problem Statement</vt:lpstr>
      <vt:lpstr>Indication method for low latency traffic needs</vt:lpstr>
      <vt:lpstr>Low Latency Traffic Handling for Co-RTWT Coordinated AP </vt:lpstr>
      <vt:lpstr>Transmission Recovery for the Coordinated AP(1/2)</vt:lpstr>
      <vt:lpstr>Transmission Recovery for the Coordinated AP(2/2)</vt:lpstr>
      <vt:lpstr>Summary</vt:lpstr>
      <vt:lpstr>SP</vt:lpstr>
      <vt:lpstr>SP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Co_rTWT</dc:title>
  <dc:creator>00356255</dc:creator>
  <cp:keywords/>
  <cp:lastModifiedBy>00356255</cp:lastModifiedBy>
  <cp:revision>45</cp:revision>
  <cp:lastPrinted>1601-01-01T00:00:00Z</cp:lastPrinted>
  <dcterms:created xsi:type="dcterms:W3CDTF">2025-08-28T11:58:14Z</dcterms:created>
  <dcterms:modified xsi:type="dcterms:W3CDTF">2025-09-09T07:22:46Z</dcterms:modified>
  <cp:category>Name, Affiliation</cp:category>
</cp:coreProperties>
</file>