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0" r:id="rId2"/>
    <p:sldId id="815" r:id="rId3"/>
    <p:sldId id="816" r:id="rId4"/>
    <p:sldId id="817" r:id="rId5"/>
    <p:sldId id="818" r:id="rId6"/>
    <p:sldId id="820" r:id="rId7"/>
    <p:sldId id="826" r:id="rId8"/>
    <p:sldId id="784" r:id="rId9"/>
    <p:sldId id="825" r:id="rId10"/>
    <p:sldId id="822" r:id="rId11"/>
    <p:sldId id="824" r:id="rId12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58AD0A-BBFE-553F-A329-BD4FBDEB0EA4}" name="Alfred Asterjadhi" initials="AA" userId="S::aasterja@qti.qualcomm.com::39de57b9-85c0-4fd1-aaac-8ca2b6560ad0" providerId="AD"/>
  <p188:author id="{28E1B019-9AF1-93FD-A572-6C2824965071}" name="Sherief Helwa" initials="SH" userId="S::shelwa@qti.qualcomm.com::c6299973-2e88-4f67-9e93-bade1b850725" providerId="AD"/>
  <p188:author id="{125D3299-4396-0C8F-93EA-F2B805B32C1D}" name="Alfred Aster" initials="A" userId="Alfred Ast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386" autoAdjust="0"/>
  </p:normalViewPr>
  <p:slideViewPr>
    <p:cSldViewPr snapToGrid="0">
      <p:cViewPr varScale="1">
        <p:scale>
          <a:sx n="153" d="100"/>
          <a:sy n="153" d="100"/>
        </p:scale>
        <p:origin x="80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92" d="100"/>
          <a:sy n="192" d="100"/>
        </p:scale>
        <p:origin x="2004" y="-380"/>
      </p:cViewPr>
      <p:guideLst>
        <p:guide orient="horz" pos="2923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85880" y="95706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doc.: IEEE 802.11-25/1483r0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DCEBDF8-1FBD-49CA-BC1A-DBB01FAE03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61AAACA-7605-4ADE-B10E-EFFF7852FA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1D9A307-7244-44BC-B723-14F328D3D4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>
            <a:lvl1pPr>
              <a:defRPr sz="2000" b="0" i="0" baseline="0"/>
            </a:lvl1pPr>
            <a:lvl2pPr>
              <a:defRPr sz="1800" baseline="0"/>
            </a:lvl2pPr>
            <a:lvl3pPr>
              <a:defRPr sz="1600" baseline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20320" y="6475413"/>
            <a:ext cx="192360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F3098D-9135-47FC-8B70-0899DC511C2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66D42A-356D-4E5D-B9D3-4A0DB37C94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EDE1EDF-5947-4192-94C2-92848A83BAE0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36198C6D-7629-4E6F-9080-303E501DEC7D}"/>
              </a:ext>
            </a:extLst>
          </p:cNvPr>
          <p:cNvSpPr>
            <a:spLocks noGrp="1" noChangeArrowheads="1"/>
          </p:cNvSpPr>
          <p:nvPr>
            <p:ph type="dt" sz="half" idx="14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17BF70-D85E-4E0C-9CD2-5CB507281D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D74CDA-89AE-4BC6-ADB6-BF4C9C3D02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D8D2729-D01B-446E-B55E-F033BB0F0C99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1615" y="6475413"/>
            <a:ext cx="21123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A0DD6EB-210E-4EE5-8671-FAAF487B950B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3231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20320" y="6475413"/>
            <a:ext cx="192360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Mahmoud Hasabelnaby, et. al., Huawei</a:t>
            </a: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solidFill>
                  <a:schemeClr val="tx1"/>
                </a:solidFill>
                <a:cs typeface="+mn-cs"/>
              </a:rPr>
              <a:t>doc.: IEEE 802.11-25/1483r0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995" y="1066800"/>
            <a:ext cx="7772400" cy="391886"/>
          </a:xfrm>
        </p:spPr>
        <p:txBody>
          <a:bodyPr/>
          <a:lstStyle/>
          <a:p>
            <a:r>
              <a:rPr lang="en-US" dirty="0"/>
              <a:t>Follow Up Discussion on Co-BF/</a:t>
            </a:r>
            <a:r>
              <a:rPr lang="en-US"/>
              <a:t>Co-SR Valid Reject </a:t>
            </a:r>
            <a:r>
              <a:rPr lang="en-US" dirty="0"/>
              <a:t>Reasons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573974" y="2126774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2025-09-15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14597" y="2507774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7240683" y="6475413"/>
            <a:ext cx="1303242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7F81D94-2C8E-47CA-9296-9F66F26B1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22902"/>
              </p:ext>
            </p:extLst>
          </p:nvPr>
        </p:nvGraphicFramePr>
        <p:xfrm>
          <a:off x="1074549" y="3472912"/>
          <a:ext cx="7202659" cy="14383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10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4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8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33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3422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Affiliations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Mahmoud Hasabelnaby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dirty="0"/>
                        <a:t>Huawei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Mahmoud.Hasabelnaby@huawei.com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Junghoon Suh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Osama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Aboul-Magd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Yan Xin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Abdallah Hussein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2572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148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9B586-753B-4A07-8C70-F60C1747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B070D-A8F6-4D3F-92B9-97F1DDAF7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support that a Co-SR Coordinated AP may reject a Co-SR transmission invitation due to one of the following reasons: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Unspecified Reason.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Unavailability of the Coordinated AP or any Coordinated AP’s non-AP STA eligible for Co-SR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No Pending DL Buffered Data for any Coordinated AP’s non-AP STA eligible for Co-SR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Invalid Transmit Power Limit 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Number of LTF Symbols Limit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other reasons outside the scope of the standard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Other reject reasons are TBD.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n-US" sz="1700" dirty="0"/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82D19-83E4-4D86-8A5A-4EBB22CE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66089-E422-4BBE-8F19-F97C015C2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DF01CB-FA21-4239-81D7-18BDA35364E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21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9B586-753B-4A07-8C70-F60C1747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B070D-A8F6-4D3F-92B9-97F1DDAF7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support that </a:t>
            </a:r>
            <a:r>
              <a:rPr lang="en-US" sz="2000" dirty="0"/>
              <a:t>certain Co-BF/Co-SR Status Codes may be defined to indicate a combination of two or more valid rejection reasons that can occur simultaneously?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82D19-83E4-4D86-8A5A-4EBB22CE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66089-E422-4BBE-8F19-F97C015C2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DF01CB-FA21-4239-81D7-18BDA35364E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771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439A0-8E87-D6E1-ADB2-CF624EB12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BBF6-5FFF-CF3D-00DE-F29332F1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2" y="617110"/>
            <a:ext cx="8132735" cy="609600"/>
          </a:xfrm>
        </p:spPr>
        <p:txBody>
          <a:bodyPr/>
          <a:lstStyle/>
          <a:p>
            <a:pPr lvl="2"/>
            <a:r>
              <a:rPr lang="en-US" sz="2600" dirty="0">
                <a:solidFill>
                  <a:schemeClr val="tx1"/>
                </a:solidFill>
              </a:rPr>
              <a:t>Co-BF Transmission Reject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C619-39A5-C1B9-7176-B90278073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913" y="1365677"/>
            <a:ext cx="7327334" cy="4875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According to motion #480 [1-2]: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/>
              <a:t>A Shared (Responding) AP may reject a Co-BF/Co-SR transmission or Co-BF sounding invitation received from a Sharing (Initiating) AP.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400" dirty="0"/>
              <a:t>In case of rejection, the Shared (Responding) AP can include the reason for rejection in the Co-BF/Co-SR Response or Co-BF Sounding Response frame.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400" dirty="0"/>
              <a:t>Reasons for rejecting a Co-BF/Co-SR transmission or Co-BF sounding invitation are </a:t>
            </a:r>
            <a:r>
              <a:rPr lang="en-US" sz="1400" u="sng" dirty="0"/>
              <a:t>TBD</a:t>
            </a:r>
            <a:r>
              <a:rPr lang="en-US" sz="1400" dirty="0"/>
              <a:t>.</a:t>
            </a:r>
          </a:p>
          <a:p>
            <a:pPr marL="57150" indent="0">
              <a:buNone/>
            </a:pP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In case of rejection, it is important to allow the coordinated AP to include its reject reason(s) (if applicable) in response to a received invitation from the Coordinating AP [3]. This reject reason can help the two APs address an existing failure or issue or be considered in future invitations.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Accordingly, a Co-BF/Co-SR Status Code field is included in the Co-BF/Co-SR Response frame to indicate whether the Co-BF/Co-SR Coordinated AP accepts the Co-BF/Co-SR invite from the Co-BF/Co-SR Coordinating AP, and the reason for rejection if the Co-BF/Co-SR invite is not accepted [4].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In this contribution, we define valid reject reasons for Co-BF/Co-SR transmission invitations. </a:t>
            </a:r>
          </a:p>
          <a:p>
            <a:endParaRPr lang="en-US" sz="12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u="sng" dirty="0"/>
          </a:p>
          <a:p>
            <a:endParaRPr lang="en-US" sz="1400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6895-116E-5515-A4B3-C301D056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r>
              <a:rPr lang="en-US"/>
              <a:t>Slide </a:t>
            </a:r>
            <a:fld id="{C1789BC7-C074-42CC-ADF8-5107DF6BD1C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E3D7E-8DC1-B28A-D712-D61EAC01B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0321" y="6475413"/>
            <a:ext cx="1923604" cy="184666"/>
          </a:xfrm>
        </p:spPr>
        <p:txBody>
          <a:bodyPr/>
          <a:lstStyle/>
          <a:p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C22FAE-FCB9-AAB5-11B5-6D709C56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65594-6761-64EA-AC3E-4A31090F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2133600"/>
            <a:ext cx="113896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0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439A0-8E87-D6E1-ADB2-CF624EB12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BBF6-5FFF-CF3D-00DE-F29332F1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2" y="617110"/>
            <a:ext cx="8132735" cy="609600"/>
          </a:xfrm>
        </p:spPr>
        <p:txBody>
          <a:bodyPr/>
          <a:lstStyle/>
          <a:p>
            <a:pPr lvl="2"/>
            <a:r>
              <a:rPr lang="en-US" sz="2600" dirty="0">
                <a:solidFill>
                  <a:schemeClr val="tx1"/>
                </a:solidFill>
              </a:rPr>
              <a:t>Common Reject Reasons for Co-BF/Co-SR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C619-39A5-C1B9-7176-B90278073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913" y="1365677"/>
            <a:ext cx="7327334" cy="4875213"/>
          </a:xfrm>
        </p:spPr>
        <p:txBody>
          <a:bodyPr/>
          <a:lstStyle/>
          <a:p>
            <a:r>
              <a:rPr lang="en-US" sz="1600" dirty="0"/>
              <a:t>Some valid reject reasons are common for rejecting a Co-BF/Co-SR transmission invitation, such as:</a:t>
            </a:r>
          </a:p>
          <a:p>
            <a:pPr lvl="1">
              <a:buFont typeface="+mj-lt"/>
              <a:buAutoNum type="arabicPeriod"/>
            </a:pPr>
            <a:r>
              <a:rPr lang="en-US" sz="1400" b="1" dirty="0"/>
              <a:t>Unspecified Reason</a:t>
            </a:r>
            <a:r>
              <a:rPr lang="en-US" sz="1400" dirty="0"/>
              <a:t>: The coordinated AP may choose not to provide a specific reason for rejecting the invitation, indicating an unspecified failure.</a:t>
            </a:r>
          </a:p>
          <a:p>
            <a:pPr lvl="1">
              <a:buFont typeface="+mj-lt"/>
              <a:buAutoNum type="arabicPeriod"/>
            </a:pPr>
            <a:endParaRPr lang="en-US" sz="1400" dirty="0"/>
          </a:p>
          <a:p>
            <a:pPr lvl="1">
              <a:buFont typeface="+mj-lt"/>
              <a:buAutoNum type="arabicPeriod"/>
            </a:pPr>
            <a:r>
              <a:rPr lang="en-US" sz="1400" b="1" dirty="0"/>
              <a:t>Reject due to Unavailability of the Coordinated AP</a:t>
            </a:r>
            <a:r>
              <a:rPr lang="en-US" sz="1400" dirty="0"/>
              <a:t>: The coordinated AP may be temporarily unavailable (e.g., due to in-device coexistence issues or other SP-based MAPC agreements like Co-RTWT) and unable to participate in a Co-BF or Co-SR transmission, or Co-BF Sounding.</a:t>
            </a:r>
          </a:p>
          <a:p>
            <a:pPr lvl="1">
              <a:buFont typeface="+mj-lt"/>
              <a:buAutoNum type="arabicPeriod"/>
            </a:pPr>
            <a:endParaRPr lang="en-US" sz="1400" dirty="0"/>
          </a:p>
          <a:p>
            <a:pPr lvl="1">
              <a:buFont typeface="+mj-lt"/>
              <a:buAutoNum type="arabicPeriod"/>
            </a:pPr>
            <a:r>
              <a:rPr lang="en-US" sz="1400" b="1" dirty="0"/>
              <a:t>Reject due to Unavailability of the Coordinated AP’s non-AP STAs</a:t>
            </a:r>
            <a:r>
              <a:rPr lang="en-US" sz="1400" dirty="0"/>
              <a:t>: The coordinated AP’s associated non-AP STAs, which are eligible for Co-BF sounding, have already been Co-BF sounded for a Co-BF transmission, or are eligible for a Co-SR transmission, may be temporarily unavailable and unable to participate in a Co-BF or Co-SR transmission, or Co-BF Sounding.</a:t>
            </a:r>
          </a:p>
          <a:p>
            <a:pPr lvl="1">
              <a:buFont typeface="+mj-lt"/>
              <a:buAutoNum type="arabicPeriod"/>
            </a:pPr>
            <a:endParaRPr lang="en-US" sz="1400" dirty="0"/>
          </a:p>
          <a:p>
            <a:pPr lvl="1">
              <a:buFont typeface="+mj-lt"/>
              <a:buAutoNum type="arabicPeriod"/>
            </a:pPr>
            <a:r>
              <a:rPr lang="en-US" sz="1400" b="1" dirty="0"/>
              <a:t>Reject due to No Pending DL Buffered Data</a:t>
            </a:r>
            <a:r>
              <a:rPr lang="en-US" sz="1400" dirty="0"/>
              <a:t>: At the time of the Co-BF or Co-SR transmission invitations, the coordinated AP may not have any pending downlink (DL) buffered transmissions for the sounded non-AP STAs in the case of Co-BF or for eligible non-AP STAs in the case of Co-SR.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u="sng" dirty="0"/>
          </a:p>
          <a:p>
            <a:endParaRPr lang="en-US" sz="1400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6895-116E-5515-A4B3-C301D056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r>
              <a:rPr lang="en-US"/>
              <a:t>Slide </a:t>
            </a:r>
            <a:fld id="{C1789BC7-C074-42CC-ADF8-5107DF6BD1C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E3D7E-8DC1-B28A-D712-D61EAC01B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0321" y="6475413"/>
            <a:ext cx="1923604" cy="184666"/>
          </a:xfrm>
        </p:spPr>
        <p:txBody>
          <a:bodyPr/>
          <a:lstStyle/>
          <a:p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C22FAE-FCB9-AAB5-11B5-6D709C56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65594-6761-64EA-AC3E-4A31090F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2133600"/>
            <a:ext cx="113896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439A0-8E87-D6E1-ADB2-CF624EB12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BBF6-5FFF-CF3D-00DE-F29332F1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2" y="617110"/>
            <a:ext cx="8132735" cy="609600"/>
          </a:xfrm>
        </p:spPr>
        <p:txBody>
          <a:bodyPr/>
          <a:lstStyle/>
          <a:p>
            <a:pPr lvl="2"/>
            <a:r>
              <a:rPr lang="en-US" sz="2600" dirty="0">
                <a:solidFill>
                  <a:schemeClr val="tx1"/>
                </a:solidFill>
              </a:rPr>
              <a:t>Common Reject Reasons for Co-BF/Co-SR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C619-39A5-C1B9-7176-B90278073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913" y="1365677"/>
            <a:ext cx="7327334" cy="4875213"/>
          </a:xfrm>
        </p:spPr>
        <p:txBody>
          <a:bodyPr/>
          <a:lstStyle/>
          <a:p>
            <a:r>
              <a:rPr lang="en-US" sz="1600" dirty="0"/>
              <a:t>Some valid reject reasons are common for rejecting a Co-BF or Co-SR transmission invitation, such as:</a:t>
            </a:r>
          </a:p>
          <a:p>
            <a:endParaRPr lang="en-US" sz="1400" dirty="0"/>
          </a:p>
          <a:p>
            <a:pPr marL="800100" lvl="1" indent="-342900">
              <a:buFont typeface="+mj-lt"/>
              <a:buAutoNum type="arabicPeriod" startAt="5"/>
            </a:pPr>
            <a:r>
              <a:rPr lang="en-US" sz="1400" b="1" dirty="0"/>
              <a:t>Reject due to Invalid Parameters: </a:t>
            </a:r>
            <a:r>
              <a:rPr lang="en-US" sz="1400" dirty="0"/>
              <a:t>one or some parameters included in the Co-BF/Co-SR Invite frame or the Co-BF Sounding Invite frame may mismatch the desired parameters of the Coordinated AP. The Coordinated AP may not specify which parameter(s) are mismatched. </a:t>
            </a:r>
          </a:p>
          <a:p>
            <a:pPr marL="457200" lvl="1" indent="0">
              <a:buNone/>
            </a:pPr>
            <a:endParaRPr lang="en-US" sz="1400" b="1" dirty="0"/>
          </a:p>
          <a:p>
            <a:pPr marL="800100" lvl="1" indent="-342900">
              <a:buFont typeface="+mj-lt"/>
              <a:buAutoNum type="arabicPeriod" startAt="6"/>
            </a:pPr>
            <a:r>
              <a:rPr lang="en-US" sz="1400" b="1" dirty="0"/>
              <a:t>Reject due to other reasons outside the scope of the standard: </a:t>
            </a:r>
            <a:r>
              <a:rPr lang="en-US" sz="1400" dirty="0"/>
              <a:t>There may be reasons outside the scope of the standard that prevent the Coordinated AP from accepting a Co-BF or Co-SR transmission invitation, at a particular time.</a:t>
            </a:r>
          </a:p>
          <a:p>
            <a:endParaRPr lang="en-US" sz="1400" u="sng" dirty="0"/>
          </a:p>
          <a:p>
            <a:r>
              <a:rPr lang="en-US" sz="1400" dirty="0"/>
              <a:t>As a result, we propose utilizing  some status codes within the Co-BF Status Code or Co-SR Status Code to represent the aforementioned rejection reasons. These status codes can be used by a Coordinated AP to reject a Co-BF/Co-SR transmission invitation.</a:t>
            </a:r>
          </a:p>
          <a:p>
            <a:endParaRPr lang="en-US" sz="1400" u="sng" dirty="0"/>
          </a:p>
          <a:p>
            <a:pPr marL="0" indent="0">
              <a:buNone/>
            </a:pPr>
            <a:endParaRPr lang="en-US" sz="1400" u="sng" dirty="0"/>
          </a:p>
          <a:p>
            <a:endParaRPr lang="en-US" sz="1400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6895-116E-5515-A4B3-C301D056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r>
              <a:rPr lang="en-US"/>
              <a:t>Slide </a:t>
            </a:r>
            <a:fld id="{C1789BC7-C074-42CC-ADF8-5107DF6BD1C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E3D7E-8DC1-B28A-D712-D61EAC01B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0321" y="6475413"/>
            <a:ext cx="1923604" cy="184666"/>
          </a:xfrm>
        </p:spPr>
        <p:txBody>
          <a:bodyPr/>
          <a:lstStyle/>
          <a:p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C22FAE-FCB9-AAB5-11B5-6D709C56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65594-6761-64EA-AC3E-4A31090F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2133600"/>
            <a:ext cx="113896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38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439A0-8E87-D6E1-ADB2-CF624EB12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BBF6-5FFF-CF3D-00DE-F29332F1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2" y="721202"/>
            <a:ext cx="8132735" cy="609600"/>
          </a:xfrm>
        </p:spPr>
        <p:txBody>
          <a:bodyPr/>
          <a:lstStyle/>
          <a:p>
            <a:pPr lvl="2"/>
            <a:r>
              <a:rPr lang="en-US" sz="2600" dirty="0">
                <a:solidFill>
                  <a:schemeClr val="tx1"/>
                </a:solidFill>
              </a:rPr>
              <a:t>Specific Reject Reasons for Co-BF/Co-SR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C619-39A5-C1B9-7176-B90278073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074" y="1311427"/>
            <a:ext cx="7571526" cy="4875213"/>
          </a:xfrm>
        </p:spPr>
        <p:txBody>
          <a:bodyPr/>
          <a:lstStyle/>
          <a:p>
            <a:r>
              <a:rPr lang="en-US" sz="1400" dirty="0"/>
              <a:t>In addition to the common reject reasons, there are some valid reject reasons specific to rejecting a </a:t>
            </a:r>
            <a:r>
              <a:rPr lang="en-US" sz="1400" u="sng" dirty="0"/>
              <a:t>Co-BF transmission invitation, such as:</a:t>
            </a:r>
          </a:p>
          <a:p>
            <a:endParaRPr lang="en-US" sz="1400" u="sng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b="1" dirty="0"/>
              <a:t>Reject due to Failure in Co-BF Sounding</a:t>
            </a:r>
            <a:r>
              <a:rPr lang="en-US" sz="1400" dirty="0"/>
              <a:t>: The Co-BF Coordinated AP shall reject a Co-BF transmission invitation if it has not successfully received the cross-BSS CSI reports from the Co-BF Coordinating AP’s associated non-AP STAs, or if it detects that the CSI reports (cross-BSS and in-BSS) from its associated non-AP STAs are expired or invalid.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300" dirty="0"/>
              <a:t>Note: This reject reason may be split into two distinct reasons:</a:t>
            </a:r>
            <a:br>
              <a:rPr lang="en-US" sz="1300" dirty="0"/>
            </a:br>
            <a:r>
              <a:rPr lang="en-US" sz="1300" dirty="0"/>
              <a:t>a) </a:t>
            </a:r>
            <a:r>
              <a:rPr lang="en-US" sz="1300" u="sng" dirty="0"/>
              <a:t>Reject due to Failure to receive the cross-BSS CSI reports.</a:t>
            </a:r>
            <a:br>
              <a:rPr lang="en-US" sz="1300" u="sng" dirty="0"/>
            </a:br>
            <a:r>
              <a:rPr lang="en-US" sz="1300" dirty="0"/>
              <a:t>b) </a:t>
            </a:r>
            <a:r>
              <a:rPr lang="en-US" sz="1300" u="sng" dirty="0"/>
              <a:t>Reject due to Expired or invalid CSI reports.</a:t>
            </a:r>
          </a:p>
          <a:p>
            <a:pPr marL="857250" lvl="2" indent="0">
              <a:buNone/>
            </a:pP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b="1" dirty="0"/>
              <a:t>Reject due to specific parameter(s) mismatch: </a:t>
            </a:r>
            <a:r>
              <a:rPr lang="en-US" sz="1400" dirty="0"/>
              <a:t>The Co-BF Coordinated AP may declare that it rejects the Co-BF transmission due to specific parameter(s) included in the Co-BF Invite frame that may mismatch its desired parameters value such as: </a:t>
            </a:r>
            <a:br>
              <a:rPr lang="en-US" sz="1400" dirty="0"/>
            </a:br>
            <a:r>
              <a:rPr lang="en-US" sz="1300" dirty="0"/>
              <a:t>a) </a:t>
            </a:r>
            <a:r>
              <a:rPr lang="en-US" sz="1300" u="sng" dirty="0"/>
              <a:t>Reject due to Bandwidth Mismatch.</a:t>
            </a:r>
            <a:br>
              <a:rPr lang="en-US" sz="1300" u="sng" dirty="0"/>
            </a:br>
            <a:r>
              <a:rPr lang="en-US" sz="1300" dirty="0"/>
              <a:t>b) </a:t>
            </a:r>
            <a:r>
              <a:rPr lang="en-US" sz="1300" u="sng" dirty="0"/>
              <a:t>Reject due to Punctured Channel Pattern Mismatch. </a:t>
            </a:r>
            <a:br>
              <a:rPr lang="en-US" sz="1300" u="sng" dirty="0"/>
            </a:br>
            <a:r>
              <a:rPr lang="en-US" sz="1300" dirty="0"/>
              <a:t>c) …..</a:t>
            </a:r>
            <a:endParaRPr lang="en-US" sz="1300" b="1" dirty="0"/>
          </a:p>
          <a:p>
            <a:endParaRPr lang="en-US" sz="1400" u="sng" dirty="0"/>
          </a:p>
          <a:p>
            <a:endParaRPr lang="en-US" sz="1400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6895-116E-5515-A4B3-C301D056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r>
              <a:rPr lang="en-US"/>
              <a:t>Slide </a:t>
            </a:r>
            <a:fld id="{C1789BC7-C074-42CC-ADF8-5107DF6BD1C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E3D7E-8DC1-B28A-D712-D61EAC01B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0321" y="6475413"/>
            <a:ext cx="1923604" cy="184666"/>
          </a:xfrm>
        </p:spPr>
        <p:txBody>
          <a:bodyPr/>
          <a:lstStyle/>
          <a:p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C22FAE-FCB9-AAB5-11B5-6D709C56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65594-6761-64EA-AC3E-4A31090F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2133600"/>
            <a:ext cx="113896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5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439A0-8E87-D6E1-ADB2-CF624EB12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BBF6-5FFF-CF3D-00DE-F29332F1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2" y="756077"/>
            <a:ext cx="8132735" cy="609600"/>
          </a:xfrm>
        </p:spPr>
        <p:txBody>
          <a:bodyPr/>
          <a:lstStyle/>
          <a:p>
            <a:pPr lvl="2"/>
            <a:r>
              <a:rPr lang="en-US" sz="2600" dirty="0">
                <a:solidFill>
                  <a:schemeClr val="tx1"/>
                </a:solidFill>
              </a:rPr>
              <a:t>Specific Reject Reasons for Co-BF/Co-SR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C619-39A5-C1B9-7176-B90278073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320" y="1510106"/>
            <a:ext cx="7908615" cy="4875213"/>
          </a:xfrm>
        </p:spPr>
        <p:txBody>
          <a:bodyPr/>
          <a:lstStyle/>
          <a:p>
            <a:r>
              <a:rPr lang="en-US" sz="1400" dirty="0"/>
              <a:t>In addition to the common reject reasons, there are some valid reject reasons specific to rejecting a </a:t>
            </a:r>
            <a:r>
              <a:rPr lang="en-US" sz="1400" u="sng" dirty="0"/>
              <a:t>Co-SR transmission invitation, such as: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b="1" dirty="0"/>
              <a:t>Reject due to Invalid Transmit Power Limit</a:t>
            </a:r>
            <a:r>
              <a:rPr lang="en-US" sz="1400" dirty="0"/>
              <a:t>: The Co-SR Coordinated AP shall reject a Co-SR transmission invitation if it detects that the transmit power limit value, already agreed on during the Co-SR negotiation phase is invalid to serve the associated non-AP STAs it plans to serve.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b="1" dirty="0"/>
              <a:t>Reject due to specific parameter(s) mismatch: </a:t>
            </a:r>
            <a:r>
              <a:rPr lang="en-US" sz="1400" dirty="0"/>
              <a:t>The Co-BF Coordinated AP may declare that it rejects the Co-BF transmission due to specific parameter(s) included in the Co-BF Invite frame that may mismatch its desired parameters value such as: </a:t>
            </a:r>
            <a:br>
              <a:rPr lang="en-US" sz="1400" dirty="0"/>
            </a:br>
            <a:r>
              <a:rPr lang="en-US" sz="1300" dirty="0"/>
              <a:t>a) </a:t>
            </a:r>
            <a:r>
              <a:rPr lang="en-US" sz="1300" u="sng" dirty="0"/>
              <a:t>Reject due to Number of LTF Symbols Limit</a:t>
            </a:r>
            <a:r>
              <a:rPr lang="en-US" sz="1300" dirty="0"/>
              <a:t>: This rejection reason has already been adopted under Motion #472.</a:t>
            </a:r>
            <a:br>
              <a:rPr lang="en-US" sz="1300" dirty="0"/>
            </a:br>
            <a:r>
              <a:rPr lang="en-US" sz="1300" dirty="0"/>
              <a:t>b) …</a:t>
            </a:r>
          </a:p>
          <a:p>
            <a:pPr marL="0" indent="0">
              <a:buNone/>
            </a:pPr>
            <a:endParaRPr lang="en-US" sz="1400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/>
              <a:t>The Coordinated AP may need to indicate multiple reasons (e.g., more than one reason) for rejecting a Co-BF/Co-SR transmission invitation. For example, the rejection may be based on a mismatch in two or more transmission parameters.</a:t>
            </a:r>
          </a:p>
          <a:p>
            <a:pPr marL="457200" lvl="1" indent="0">
              <a:buNone/>
            </a:pPr>
            <a:endParaRPr lang="en-US" sz="1400" dirty="0"/>
          </a:p>
          <a:p>
            <a:r>
              <a:rPr lang="en-US" sz="1400" dirty="0"/>
              <a:t>As a result, certain Co-BF/Co-SR Status Codes may be defined to indicate a combination of two or more valid rejection reasons that can occur simultaneously.</a:t>
            </a:r>
          </a:p>
          <a:p>
            <a:endParaRPr lang="en-US" sz="1400" dirty="0"/>
          </a:p>
          <a:p>
            <a:r>
              <a:rPr lang="en-US" sz="1400" dirty="0"/>
              <a:t>However, careful consideration is needed regarding which combinations of reject reasons are valid to include in the Co-BF/Co-SR Status Code.</a:t>
            </a:r>
            <a:endParaRPr lang="en-US" sz="1400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6895-116E-5515-A4B3-C301D056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r>
              <a:rPr lang="en-US"/>
              <a:t>Slide </a:t>
            </a:r>
            <a:fld id="{C1789BC7-C074-42CC-ADF8-5107DF6BD1C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E3D7E-8DC1-B28A-D712-D61EAC01B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0321" y="6475413"/>
            <a:ext cx="1923604" cy="184666"/>
          </a:xfrm>
        </p:spPr>
        <p:txBody>
          <a:bodyPr/>
          <a:lstStyle/>
          <a:p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C22FAE-FCB9-AAB5-11B5-6D709C56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65594-6761-64EA-AC3E-4A31090F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2133600"/>
            <a:ext cx="113896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04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439A0-8E87-D6E1-ADB2-CF624EB12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BBF6-5FFF-CF3D-00DE-F29332F1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2" y="617110"/>
            <a:ext cx="8132735" cy="609600"/>
          </a:xfrm>
        </p:spPr>
        <p:txBody>
          <a:bodyPr/>
          <a:lstStyle/>
          <a:p>
            <a:pPr lvl="2"/>
            <a:r>
              <a:rPr lang="en-US" sz="2600" dirty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C619-39A5-C1B9-7176-B90278073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913" y="1365677"/>
            <a:ext cx="7327334" cy="4875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In case of rejection, it is important to allow the coordinated AP to include its reject reason(s) (if applicable) in response to a received invitation from the Coordinating AP. This reject reason can help the two APs address an existing failure or issue or be considered in future invitations.</a:t>
            </a:r>
          </a:p>
          <a:p>
            <a:pPr marL="0" indent="0">
              <a:buNone/>
            </a:pP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In this contribution, we discussed some valid reject reasons for Co-BF/Co-SR transmission invitations. </a:t>
            </a:r>
          </a:p>
          <a:p>
            <a:endParaRPr lang="en-US" sz="12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u="sng" dirty="0"/>
          </a:p>
          <a:p>
            <a:endParaRPr lang="en-US" sz="1400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6895-116E-5515-A4B3-C301D056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r>
              <a:rPr lang="en-US"/>
              <a:t>Slide </a:t>
            </a:r>
            <a:fld id="{C1789BC7-C074-42CC-ADF8-5107DF6BD1C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E3D7E-8DC1-B28A-D712-D61EAC01B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0321" y="6475413"/>
            <a:ext cx="1923604" cy="184666"/>
          </a:xfrm>
        </p:spPr>
        <p:txBody>
          <a:bodyPr/>
          <a:lstStyle/>
          <a:p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C22FAE-FCB9-AAB5-11B5-6D709C56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65594-6761-64EA-AC3E-4A31090F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2133600"/>
            <a:ext cx="113896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5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9B586-753B-4A07-8C70-F60C1747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B070D-A8F6-4D3F-92B9-97F1DDAF7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11-25/865r0, “Considerations on Co-BF Sounding Failure”.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11-24/209r19, “Specification Framework for </a:t>
            </a:r>
            <a:r>
              <a:rPr lang="en-US" dirty="0" err="1"/>
              <a:t>TGbn</a:t>
            </a:r>
            <a:r>
              <a:rPr lang="en-US" dirty="0"/>
              <a:t>”.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11-25/1431r0, “PDT MAC Co-BF and Co-SR Part 2”.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11-25/768r12, “PDT MAC and CR Coordinated Beamforming Protocol”.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82D19-83E4-4D86-8A5A-4EBB22CE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66089-E422-4BBE-8F19-F97C015C2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DF01CB-FA21-4239-81D7-18BDA35364E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831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9B586-753B-4A07-8C70-F60C1747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B070D-A8F6-4D3F-92B9-97F1DDAF7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support that a Co-BF Coordinated AP may reject a Co-BF transmission invitation due to one of the following reasons: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Unspecified Reason.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Unavailability of the Coordinated AP or Coordinated AP’s sounded non-AP STAs.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No Pending DL Buffered Data for the Coordinated AP’s sounded non-AP STAs 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a Failure in Co-BF Sounding.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Bandwidth Mismatch. 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Punctured Channel Pattern Mismatch. 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Reject due to other reasons outside the scope of the standard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1700" dirty="0"/>
              <a:t>Other reject reasons are TBD.</a:t>
            </a:r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82D19-83E4-4D86-8A5A-4EBB22CE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66089-E422-4BBE-8F19-F97C015C2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Mahmoud Hasabelnaby, et. al., Huawei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DF01CB-FA21-4239-81D7-18BDA35364E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409724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38079</TotalTime>
  <Words>1564</Words>
  <Application>Microsoft Office PowerPoint</Application>
  <PresentationFormat>On-screen Show (4:3)</PresentationFormat>
  <Paragraphs>141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Times New Roman</vt:lpstr>
      <vt:lpstr>Wingdings</vt:lpstr>
      <vt:lpstr>802-11-Submission</vt:lpstr>
      <vt:lpstr>Follow Up Discussion on Co-BF/Co-SR Valid Reject Reasons</vt:lpstr>
      <vt:lpstr>Co-BF Transmission Reject Reasons</vt:lpstr>
      <vt:lpstr>Common Reject Reasons for Co-BF/Co-SR (1/2)</vt:lpstr>
      <vt:lpstr>Common Reject Reasons for Co-BF/Co-SR (2/2)</vt:lpstr>
      <vt:lpstr>Specific Reject Reasons for Co-BF/Co-SR (1/2)</vt:lpstr>
      <vt:lpstr>Specific Reject Reasons for Co-BF/Co-SR (2/2)</vt:lpstr>
      <vt:lpstr>Summary</vt:lpstr>
      <vt:lpstr>References</vt:lpstr>
      <vt:lpstr>Straw Poll 1</vt:lpstr>
      <vt:lpstr>Straw Poll 2</vt:lpstr>
      <vt:lpstr>Straw Poll 3</vt:lpstr>
    </vt:vector>
  </TitlesOfParts>
  <Company>AT&amp;T Labs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Asterjadhi, Alfred</dc:creator>
  <cp:lastModifiedBy>Mahmoud Hasabelnaby</cp:lastModifiedBy>
  <cp:revision>244</cp:revision>
  <cp:lastPrinted>1998-02-10T13:28:06Z</cp:lastPrinted>
  <dcterms:created xsi:type="dcterms:W3CDTF">2007-05-21T21:00:37Z</dcterms:created>
  <dcterms:modified xsi:type="dcterms:W3CDTF">2025-09-16T17:11:26Z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