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0" r:id="rId2"/>
    <p:sldId id="715" r:id="rId3"/>
    <p:sldId id="756" r:id="rId4"/>
    <p:sldId id="814" r:id="rId5"/>
    <p:sldId id="819" r:id="rId6"/>
    <p:sldId id="821" r:id="rId7"/>
    <p:sldId id="820" r:id="rId8"/>
    <p:sldId id="822" r:id="rId9"/>
    <p:sldId id="823" r:id="rId10"/>
    <p:sldId id="79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32257E-F407-469F-829C-BB135CB807C7}" v="42" dt="2025-09-16T04:54:37.1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1" d="100"/>
          <a:sy n="71" d="100"/>
        </p:scale>
        <p:origin x="1068" y="4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ief Helwa" userId="c6299973-2e88-4f67-9e93-bade1b850725" providerId="ADAL" clId="{C9C96BA2-4AC9-4C51-B144-2A73579A45D4}"/>
    <pc:docChg chg="undo custSel addSld delSld modSld">
      <pc:chgData name="Sherief Helwa" userId="c6299973-2e88-4f67-9e93-bade1b850725" providerId="ADAL" clId="{C9C96BA2-4AC9-4C51-B144-2A73579A45D4}" dt="2025-09-10T14:51:07.806" v="2263" actId="207"/>
      <pc:docMkLst>
        <pc:docMk/>
      </pc:docMkLst>
      <pc:sldChg chg="modSp mod">
        <pc:chgData name="Sherief Helwa" userId="c6299973-2e88-4f67-9e93-bade1b850725" providerId="ADAL" clId="{C9C96BA2-4AC9-4C51-B144-2A73579A45D4}" dt="2025-09-10T14:49:12.495" v="2177" actId="20577"/>
        <pc:sldMkLst>
          <pc:docMk/>
          <pc:sldMk cId="1089148663" sldId="270"/>
        </pc:sldMkLst>
        <pc:spChg chg="mod">
          <ac:chgData name="Sherief Helwa" userId="c6299973-2e88-4f67-9e93-bade1b850725" providerId="ADAL" clId="{C9C96BA2-4AC9-4C51-B144-2A73579A45D4}" dt="2025-09-10T14:49:12.495" v="2177" actId="20577"/>
          <ac:spMkLst>
            <pc:docMk/>
            <pc:sldMk cId="1089148663" sldId="270"/>
            <ac:spMk id="7" creationId="{00000000-0000-0000-0000-000000000000}"/>
          </ac:spMkLst>
        </pc:spChg>
      </pc:sldChg>
      <pc:sldChg chg="del">
        <pc:chgData name="Sherief Helwa" userId="c6299973-2e88-4f67-9e93-bade1b850725" providerId="ADAL" clId="{C9C96BA2-4AC9-4C51-B144-2A73579A45D4}" dt="2025-09-08T18:30:19.759" v="1400" actId="47"/>
        <pc:sldMkLst>
          <pc:docMk/>
          <pc:sldMk cId="1095065871" sldId="778"/>
        </pc:sldMkLst>
      </pc:sldChg>
      <pc:sldChg chg="modSp mod">
        <pc:chgData name="Sherief Helwa" userId="c6299973-2e88-4f67-9e93-bade1b850725" providerId="ADAL" clId="{C9C96BA2-4AC9-4C51-B144-2A73579A45D4}" dt="2025-09-10T14:48:19.888" v="2171" actId="20577"/>
        <pc:sldMkLst>
          <pc:docMk/>
          <pc:sldMk cId="3450482402" sldId="799"/>
        </pc:sldMkLst>
        <pc:spChg chg="mod">
          <ac:chgData name="Sherief Helwa" userId="c6299973-2e88-4f67-9e93-bade1b850725" providerId="ADAL" clId="{C9C96BA2-4AC9-4C51-B144-2A73579A45D4}" dt="2025-09-10T14:48:19.888" v="2171" actId="20577"/>
          <ac:spMkLst>
            <pc:docMk/>
            <pc:sldMk cId="3450482402" sldId="799"/>
            <ac:spMk id="3" creationId="{0ED69AF1-671B-936E-E83F-AEFCF2E05900}"/>
          </ac:spMkLst>
        </pc:spChg>
      </pc:sldChg>
      <pc:sldChg chg="del">
        <pc:chgData name="Sherief Helwa" userId="c6299973-2e88-4f67-9e93-bade1b850725" providerId="ADAL" clId="{C9C96BA2-4AC9-4C51-B144-2A73579A45D4}" dt="2025-09-08T18:30:19.759" v="1400" actId="47"/>
        <pc:sldMkLst>
          <pc:docMk/>
          <pc:sldMk cId="1444794769" sldId="809"/>
        </pc:sldMkLst>
      </pc:sldChg>
      <pc:sldChg chg="del">
        <pc:chgData name="Sherief Helwa" userId="c6299973-2e88-4f67-9e93-bade1b850725" providerId="ADAL" clId="{C9C96BA2-4AC9-4C51-B144-2A73579A45D4}" dt="2025-09-08T18:30:19.759" v="1400" actId="47"/>
        <pc:sldMkLst>
          <pc:docMk/>
          <pc:sldMk cId="2688408382" sldId="811"/>
        </pc:sldMkLst>
      </pc:sldChg>
      <pc:sldChg chg="modSp mod">
        <pc:chgData name="Sherief Helwa" userId="c6299973-2e88-4f67-9e93-bade1b850725" providerId="ADAL" clId="{C9C96BA2-4AC9-4C51-B144-2A73579A45D4}" dt="2025-09-08T17:59:00.159" v="151" actId="20577"/>
        <pc:sldMkLst>
          <pc:docMk/>
          <pc:sldMk cId="2748060793" sldId="814"/>
        </pc:sldMkLst>
        <pc:spChg chg="mod">
          <ac:chgData name="Sherief Helwa" userId="c6299973-2e88-4f67-9e93-bade1b850725" providerId="ADAL" clId="{C9C96BA2-4AC9-4C51-B144-2A73579A45D4}" dt="2025-09-08T17:59:00.159" v="151" actId="20577"/>
          <ac:spMkLst>
            <pc:docMk/>
            <pc:sldMk cId="2748060793" sldId="814"/>
            <ac:spMk id="3" creationId="{3A75C38F-502D-6B78-C0A5-A6C180D6588D}"/>
          </ac:spMkLst>
        </pc:spChg>
      </pc:sldChg>
      <pc:sldChg chg="del">
        <pc:chgData name="Sherief Helwa" userId="c6299973-2e88-4f67-9e93-bade1b850725" providerId="ADAL" clId="{C9C96BA2-4AC9-4C51-B144-2A73579A45D4}" dt="2025-09-08T18:30:19.759" v="1400" actId="47"/>
        <pc:sldMkLst>
          <pc:docMk/>
          <pc:sldMk cId="3751010729" sldId="816"/>
        </pc:sldMkLst>
      </pc:sldChg>
      <pc:sldChg chg="del">
        <pc:chgData name="Sherief Helwa" userId="c6299973-2e88-4f67-9e93-bade1b850725" providerId="ADAL" clId="{C9C96BA2-4AC9-4C51-B144-2A73579A45D4}" dt="2025-09-08T18:30:45.782" v="1401" actId="47"/>
        <pc:sldMkLst>
          <pc:docMk/>
          <pc:sldMk cId="1382751124" sldId="817"/>
        </pc:sldMkLst>
      </pc:sldChg>
      <pc:sldChg chg="addSp delSp modSp add mod">
        <pc:chgData name="Sherief Helwa" userId="c6299973-2e88-4f67-9e93-bade1b850725" providerId="ADAL" clId="{C9C96BA2-4AC9-4C51-B144-2A73579A45D4}" dt="2025-09-10T14:50:18.739" v="2248" actId="20577"/>
        <pc:sldMkLst>
          <pc:docMk/>
          <pc:sldMk cId="768396204" sldId="819"/>
        </pc:sldMkLst>
        <pc:spChg chg="mod">
          <ac:chgData name="Sherief Helwa" userId="c6299973-2e88-4f67-9e93-bade1b850725" providerId="ADAL" clId="{C9C96BA2-4AC9-4C51-B144-2A73579A45D4}" dt="2025-09-10T14:50:18.739" v="2248" actId="20577"/>
          <ac:spMkLst>
            <pc:docMk/>
            <pc:sldMk cId="768396204" sldId="819"/>
            <ac:spMk id="3" creationId="{737920C6-8BAB-F12B-1583-2E3BF31B6672}"/>
          </ac:spMkLst>
        </pc:spChg>
      </pc:sldChg>
      <pc:sldChg chg="addSp modSp add mod modCm">
        <pc:chgData name="Sherief Helwa" userId="c6299973-2e88-4f67-9e93-bade1b850725" providerId="ADAL" clId="{C9C96BA2-4AC9-4C51-B144-2A73579A45D4}" dt="2025-09-10T14:51:07.806" v="2263" actId="207"/>
        <pc:sldMkLst>
          <pc:docMk/>
          <pc:sldMk cId="1045078287" sldId="820"/>
        </pc:sldMkLst>
        <pc:spChg chg="mod">
          <ac:chgData name="Sherief Helwa" userId="c6299973-2e88-4f67-9e93-bade1b850725" providerId="ADAL" clId="{C9C96BA2-4AC9-4C51-B144-2A73579A45D4}" dt="2025-09-10T14:51:07.806" v="2263" actId="207"/>
          <ac:spMkLst>
            <pc:docMk/>
            <pc:sldMk cId="1045078287" sldId="820"/>
            <ac:spMk id="3" creationId="{AB19EDDC-23BF-18FE-9BB5-1FEFA2A25298}"/>
          </ac:spMkLst>
        </pc:spChg>
        <pc:extLst>
          <p:ext xmlns:p="http://schemas.openxmlformats.org/presentationml/2006/main" uri="{D6D511B9-2390-475A-947B-AFAB55BFBCF1}">
            <pc226:cmChg xmlns:pc226="http://schemas.microsoft.com/office/powerpoint/2022/06/main/command" chg="mod">
              <pc226:chgData name="Sherief Helwa" userId="c6299973-2e88-4f67-9e93-bade1b850725" providerId="ADAL" clId="{C9C96BA2-4AC9-4C51-B144-2A73579A45D4}" dt="2025-09-10T14:51:03.706" v="2262" actId="20577"/>
              <pc2:cmMkLst xmlns:pc2="http://schemas.microsoft.com/office/powerpoint/2019/9/main/command">
                <pc:docMk/>
                <pc:sldMk cId="1045078287" sldId="820"/>
                <pc2:cmMk id="{0DBDD3C3-213A-4A4D-8D21-08169CD3B69A}"/>
              </pc2:cmMkLst>
            </pc226:cmChg>
            <pc226:cmChg xmlns:pc226="http://schemas.microsoft.com/office/powerpoint/2022/06/main/command" chg="mod">
              <pc226:chgData name="Sherief Helwa" userId="c6299973-2e88-4f67-9e93-bade1b850725" providerId="ADAL" clId="{C9C96BA2-4AC9-4C51-B144-2A73579A45D4}" dt="2025-09-10T14:51:03.706" v="2262" actId="20577"/>
              <pc2:cmMkLst xmlns:pc2="http://schemas.microsoft.com/office/powerpoint/2019/9/main/command">
                <pc:docMk/>
                <pc:sldMk cId="1045078287" sldId="820"/>
                <pc2:cmMk id="{6246C1C9-AC01-4A3E-9BDA-F75B789447E6}"/>
              </pc2:cmMkLst>
            </pc226:cmChg>
          </p:ext>
        </pc:extLst>
      </pc:sldChg>
    </pc:docChg>
  </pc:docChgLst>
  <pc:docChgLst>
    <pc:chgData name="Sherief Helwa" userId="c6299973-2e88-4f67-9e93-bade1b850725" providerId="ADAL" clId="{6C32257E-F407-469F-829C-BB135CB807C7}"/>
    <pc:docChg chg="undo custSel addSld delSld modSld modMainMaster">
      <pc:chgData name="Sherief Helwa" userId="c6299973-2e88-4f67-9e93-bade1b850725" providerId="ADAL" clId="{6C32257E-F407-469F-829C-BB135CB807C7}" dt="2025-09-16T09:36:36.513" v="6140" actId="108"/>
      <pc:docMkLst>
        <pc:docMk/>
      </pc:docMkLst>
      <pc:sldChg chg="modSp mod">
        <pc:chgData name="Sherief Helwa" userId="c6299973-2e88-4f67-9e93-bade1b850725" providerId="ADAL" clId="{6C32257E-F407-469F-829C-BB135CB807C7}" dt="2025-09-15T22:32:50.477" v="6117" actId="20577"/>
        <pc:sldMkLst>
          <pc:docMk/>
          <pc:sldMk cId="1089148663" sldId="270"/>
        </pc:sldMkLst>
        <pc:spChg chg="mod">
          <ac:chgData name="Sherief Helwa" userId="c6299973-2e88-4f67-9e93-bade1b850725" providerId="ADAL" clId="{6C32257E-F407-469F-829C-BB135CB807C7}" dt="2025-09-15T22:32:42.598" v="6113" actId="20577"/>
          <ac:spMkLst>
            <pc:docMk/>
            <pc:sldMk cId="1089148663" sldId="270"/>
            <ac:spMk id="2" creationId="{00000000-0000-0000-0000-000000000000}"/>
          </ac:spMkLst>
        </pc:spChg>
        <pc:spChg chg="mod">
          <ac:chgData name="Sherief Helwa" userId="c6299973-2e88-4f67-9e93-bade1b850725" providerId="ADAL" clId="{6C32257E-F407-469F-829C-BB135CB807C7}" dt="2025-09-15T20:56:20.918" v="19" actId="20577"/>
          <ac:spMkLst>
            <pc:docMk/>
            <pc:sldMk cId="1089148663" sldId="270"/>
            <ac:spMk id="4" creationId="{00000000-0000-0000-0000-000000000000}"/>
          </ac:spMkLst>
        </pc:spChg>
        <pc:spChg chg="mod">
          <ac:chgData name="Sherief Helwa" userId="c6299973-2e88-4f67-9e93-bade1b850725" providerId="ADAL" clId="{6C32257E-F407-469F-829C-BB135CB807C7}" dt="2025-09-15T22:32:50.477" v="6117" actId="20577"/>
          <ac:spMkLst>
            <pc:docMk/>
            <pc:sldMk cId="1089148663" sldId="270"/>
            <ac:spMk id="7" creationId="{00000000-0000-0000-0000-000000000000}"/>
          </ac:spMkLst>
        </pc:spChg>
      </pc:sldChg>
      <pc:sldChg chg="modSp mod">
        <pc:chgData name="Sherief Helwa" userId="c6299973-2e88-4f67-9e93-bade1b850725" providerId="ADAL" clId="{6C32257E-F407-469F-829C-BB135CB807C7}" dt="2025-09-16T03:23:35.174" v="6118" actId="20577"/>
        <pc:sldMkLst>
          <pc:docMk/>
          <pc:sldMk cId="4268763619" sldId="715"/>
        </pc:sldMkLst>
        <pc:spChg chg="mod">
          <ac:chgData name="Sherief Helwa" userId="c6299973-2e88-4f67-9e93-bade1b850725" providerId="ADAL" clId="{6C32257E-F407-469F-829C-BB135CB807C7}" dt="2025-09-16T03:23:35.174" v="6118" actId="20577"/>
          <ac:spMkLst>
            <pc:docMk/>
            <pc:sldMk cId="4268763619" sldId="715"/>
            <ac:spMk id="3" creationId="{DDD6C619-39A5-C1B9-7176-B90278073D47}"/>
          </ac:spMkLst>
        </pc:spChg>
        <pc:spChg chg="mod">
          <ac:chgData name="Sherief Helwa" userId="c6299973-2e88-4f67-9e93-bade1b850725" providerId="ADAL" clId="{6C32257E-F407-469F-829C-BB135CB807C7}" dt="2025-09-15T20:56:27.457" v="20"/>
          <ac:spMkLst>
            <pc:docMk/>
            <pc:sldMk cId="4268763619" sldId="715"/>
            <ac:spMk id="6" creationId="{9EC22FAE-FCB9-AAB5-11B5-6D709C56A52B}"/>
          </ac:spMkLst>
        </pc:spChg>
      </pc:sldChg>
      <pc:sldChg chg="modSp mod">
        <pc:chgData name="Sherief Helwa" userId="c6299973-2e88-4f67-9e93-bade1b850725" providerId="ADAL" clId="{6C32257E-F407-469F-829C-BB135CB807C7}" dt="2025-09-15T21:22:22.366" v="1098" actId="1035"/>
        <pc:sldMkLst>
          <pc:docMk/>
          <pc:sldMk cId="2852972241" sldId="756"/>
        </pc:sldMkLst>
        <pc:spChg chg="mod">
          <ac:chgData name="Sherief Helwa" userId="c6299973-2e88-4f67-9e93-bade1b850725" providerId="ADAL" clId="{6C32257E-F407-469F-829C-BB135CB807C7}" dt="2025-09-15T21:10:53.165" v="967" actId="20577"/>
          <ac:spMkLst>
            <pc:docMk/>
            <pc:sldMk cId="2852972241" sldId="756"/>
            <ac:spMk id="2" creationId="{4C85BBF6-5FFF-CF3D-00DE-F29332F1F98C}"/>
          </ac:spMkLst>
        </pc:spChg>
        <pc:spChg chg="mod">
          <ac:chgData name="Sherief Helwa" userId="c6299973-2e88-4f67-9e93-bade1b850725" providerId="ADAL" clId="{6C32257E-F407-469F-829C-BB135CB807C7}" dt="2025-09-15T21:21:50.035" v="1083" actId="14100"/>
          <ac:spMkLst>
            <pc:docMk/>
            <pc:sldMk cId="2852972241" sldId="756"/>
            <ac:spMk id="3" creationId="{DDD6C619-39A5-C1B9-7176-B90278073D47}"/>
          </ac:spMkLst>
        </pc:spChg>
        <pc:spChg chg="mod">
          <ac:chgData name="Sherief Helwa" userId="c6299973-2e88-4f67-9e93-bade1b850725" providerId="ADAL" clId="{6C32257E-F407-469F-829C-BB135CB807C7}" dt="2025-09-15T20:56:29.753" v="21"/>
          <ac:spMkLst>
            <pc:docMk/>
            <pc:sldMk cId="2852972241" sldId="756"/>
            <ac:spMk id="6" creationId="{9EC22FAE-FCB9-AAB5-11B5-6D709C56A52B}"/>
          </ac:spMkLst>
        </pc:spChg>
        <pc:picChg chg="mod">
          <ac:chgData name="Sherief Helwa" userId="c6299973-2e88-4f67-9e93-bade1b850725" providerId="ADAL" clId="{6C32257E-F407-469F-829C-BB135CB807C7}" dt="2025-09-15T21:22:22.366" v="1098" actId="1035"/>
          <ac:picMkLst>
            <pc:docMk/>
            <pc:sldMk cId="2852972241" sldId="756"/>
            <ac:picMk id="8" creationId="{5F672762-A80F-D76B-7CBE-63C6C2AEC9AB}"/>
          </ac:picMkLst>
        </pc:picChg>
      </pc:sldChg>
      <pc:sldChg chg="addSp modSp mod">
        <pc:chgData name="Sherief Helwa" userId="c6299973-2e88-4f67-9e93-bade1b850725" providerId="ADAL" clId="{6C32257E-F407-469F-829C-BB135CB807C7}" dt="2025-09-16T09:36:36.513" v="6140" actId="108"/>
        <pc:sldMkLst>
          <pc:docMk/>
          <pc:sldMk cId="3450482402" sldId="799"/>
        </pc:sldMkLst>
        <pc:spChg chg="mod">
          <ac:chgData name="Sherief Helwa" userId="c6299973-2e88-4f67-9e93-bade1b850725" providerId="ADAL" clId="{6C32257E-F407-469F-829C-BB135CB807C7}" dt="2025-09-16T09:36:36.513" v="6140" actId="108"/>
          <ac:spMkLst>
            <pc:docMk/>
            <pc:sldMk cId="3450482402" sldId="799"/>
            <ac:spMk id="3" creationId="{0ED69AF1-671B-936E-E83F-AEFCF2E05900}"/>
          </ac:spMkLst>
        </pc:spChg>
        <pc:spChg chg="mod">
          <ac:chgData name="Sherief Helwa" userId="c6299973-2e88-4f67-9e93-bade1b850725" providerId="ADAL" clId="{6C32257E-F407-469F-829C-BB135CB807C7}" dt="2025-09-15T20:56:43.782" v="25"/>
          <ac:spMkLst>
            <pc:docMk/>
            <pc:sldMk cId="3450482402" sldId="799"/>
            <ac:spMk id="6" creationId="{D5D2C608-7211-785B-F3C9-C71D736F6B1B}"/>
          </ac:spMkLst>
        </pc:spChg>
        <pc:graphicFrameChg chg="add mod">
          <ac:chgData name="Sherief Helwa" userId="c6299973-2e88-4f67-9e93-bade1b850725" providerId="ADAL" clId="{6C32257E-F407-469F-829C-BB135CB807C7}" dt="2025-09-15T22:12:59.323" v="4359"/>
          <ac:graphicFrameMkLst>
            <pc:docMk/>
            <pc:sldMk cId="3450482402" sldId="799"/>
            <ac:graphicFrameMk id="8" creationId="{67129E4E-9467-1D08-9912-FBA61F99E232}"/>
          </ac:graphicFrameMkLst>
        </pc:graphicFrameChg>
      </pc:sldChg>
      <pc:sldChg chg="modSp mod">
        <pc:chgData name="Sherief Helwa" userId="c6299973-2e88-4f67-9e93-bade1b850725" providerId="ADAL" clId="{6C32257E-F407-469F-829C-BB135CB807C7}" dt="2025-09-15T21:20:47.711" v="1071" actId="313"/>
        <pc:sldMkLst>
          <pc:docMk/>
          <pc:sldMk cId="2748060793" sldId="814"/>
        </pc:sldMkLst>
        <pc:spChg chg="mod">
          <ac:chgData name="Sherief Helwa" userId="c6299973-2e88-4f67-9e93-bade1b850725" providerId="ADAL" clId="{6C32257E-F407-469F-829C-BB135CB807C7}" dt="2025-09-15T21:19:27.762" v="1059"/>
          <ac:spMkLst>
            <pc:docMk/>
            <pc:sldMk cId="2748060793" sldId="814"/>
            <ac:spMk id="2" creationId="{1AB874BF-69C2-EC77-8284-18FC60B191E6}"/>
          </ac:spMkLst>
        </pc:spChg>
        <pc:spChg chg="mod">
          <ac:chgData name="Sherief Helwa" userId="c6299973-2e88-4f67-9e93-bade1b850725" providerId="ADAL" clId="{6C32257E-F407-469F-829C-BB135CB807C7}" dt="2025-09-15T21:20:47.711" v="1071" actId="313"/>
          <ac:spMkLst>
            <pc:docMk/>
            <pc:sldMk cId="2748060793" sldId="814"/>
            <ac:spMk id="3" creationId="{3A75C38F-502D-6B78-C0A5-A6C180D6588D}"/>
          </ac:spMkLst>
        </pc:spChg>
        <pc:spChg chg="mod">
          <ac:chgData name="Sherief Helwa" userId="c6299973-2e88-4f67-9e93-bade1b850725" providerId="ADAL" clId="{6C32257E-F407-469F-829C-BB135CB807C7}" dt="2025-09-15T20:56:33.792" v="22"/>
          <ac:spMkLst>
            <pc:docMk/>
            <pc:sldMk cId="2748060793" sldId="814"/>
            <ac:spMk id="6" creationId="{2B5A33DB-9B9F-0CC8-7AE7-C4F1F85ABD8B}"/>
          </ac:spMkLst>
        </pc:spChg>
      </pc:sldChg>
      <pc:sldChg chg="modSp del mod">
        <pc:chgData name="Sherief Helwa" userId="c6299973-2e88-4f67-9e93-bade1b850725" providerId="ADAL" clId="{6C32257E-F407-469F-829C-BB135CB807C7}" dt="2025-09-15T22:32:29.527" v="6090" actId="2696"/>
        <pc:sldMkLst>
          <pc:docMk/>
          <pc:sldMk cId="1548252421" sldId="818"/>
        </pc:sldMkLst>
        <pc:spChg chg="mod">
          <ac:chgData name="Sherief Helwa" userId="c6299973-2e88-4f67-9e93-bade1b850725" providerId="ADAL" clId="{6C32257E-F407-469F-829C-BB135CB807C7}" dt="2025-09-15T21:20:26.408" v="1068" actId="313"/>
          <ac:spMkLst>
            <pc:docMk/>
            <pc:sldMk cId="1548252421" sldId="818"/>
            <ac:spMk id="3" creationId="{58DB9C63-55AD-7F41-605D-0469AB149B8D}"/>
          </ac:spMkLst>
        </pc:spChg>
      </pc:sldChg>
      <pc:sldChg chg="addSp delSp modSp mod">
        <pc:chgData name="Sherief Helwa" userId="c6299973-2e88-4f67-9e93-bade1b850725" providerId="ADAL" clId="{6C32257E-F407-469F-829C-BB135CB807C7}" dt="2025-09-15T21:42:04.368" v="2554" actId="20577"/>
        <pc:sldMkLst>
          <pc:docMk/>
          <pc:sldMk cId="768396204" sldId="819"/>
        </pc:sldMkLst>
        <pc:spChg chg="mod">
          <ac:chgData name="Sherief Helwa" userId="c6299973-2e88-4f67-9e93-bade1b850725" providerId="ADAL" clId="{6C32257E-F407-469F-829C-BB135CB807C7}" dt="2025-09-15T21:19:18.005" v="1058" actId="20577"/>
          <ac:spMkLst>
            <pc:docMk/>
            <pc:sldMk cId="768396204" sldId="819"/>
            <ac:spMk id="2" creationId="{30AC784D-3F56-7EB5-5214-DE02FD896104}"/>
          </ac:spMkLst>
        </pc:spChg>
        <pc:spChg chg="mod">
          <ac:chgData name="Sherief Helwa" userId="c6299973-2e88-4f67-9e93-bade1b850725" providerId="ADAL" clId="{6C32257E-F407-469F-829C-BB135CB807C7}" dt="2025-09-15T21:42:04.368" v="2554" actId="20577"/>
          <ac:spMkLst>
            <pc:docMk/>
            <pc:sldMk cId="768396204" sldId="819"/>
            <ac:spMk id="3" creationId="{737920C6-8BAB-F12B-1583-2E3BF31B6672}"/>
          </ac:spMkLst>
        </pc:spChg>
        <pc:spChg chg="mod">
          <ac:chgData name="Sherief Helwa" userId="c6299973-2e88-4f67-9e93-bade1b850725" providerId="ADAL" clId="{6C32257E-F407-469F-829C-BB135CB807C7}" dt="2025-09-15T20:56:36.780" v="23"/>
          <ac:spMkLst>
            <pc:docMk/>
            <pc:sldMk cId="768396204" sldId="819"/>
            <ac:spMk id="6" creationId="{5C8C955F-BC1F-D617-28F4-BD684E6724EE}"/>
          </ac:spMkLst>
        </pc:spChg>
        <pc:picChg chg="add del mod">
          <ac:chgData name="Sherief Helwa" userId="c6299973-2e88-4f67-9e93-bade1b850725" providerId="ADAL" clId="{6C32257E-F407-469F-829C-BB135CB807C7}" dt="2025-09-15T21:29:41.407" v="1444" actId="21"/>
          <ac:picMkLst>
            <pc:docMk/>
            <pc:sldMk cId="768396204" sldId="819"/>
            <ac:picMk id="8" creationId="{F247F51C-700F-4E8E-3999-44FB1B096984}"/>
          </ac:picMkLst>
        </pc:picChg>
        <pc:picChg chg="add mod">
          <ac:chgData name="Sherief Helwa" userId="c6299973-2e88-4f67-9e93-bade1b850725" providerId="ADAL" clId="{6C32257E-F407-469F-829C-BB135CB807C7}" dt="2025-09-15T21:38:57.777" v="2275" actId="1035"/>
          <ac:picMkLst>
            <pc:docMk/>
            <pc:sldMk cId="768396204" sldId="819"/>
            <ac:picMk id="9" creationId="{F247F51C-700F-4E8E-3999-44FB1B096984}"/>
          </ac:picMkLst>
        </pc:picChg>
        <pc:picChg chg="del mod">
          <ac:chgData name="Sherief Helwa" userId="c6299973-2e88-4f67-9e93-bade1b850725" providerId="ADAL" clId="{6C32257E-F407-469F-829C-BB135CB807C7}" dt="2025-09-15T21:29:42.583" v="1445" actId="478"/>
          <ac:picMkLst>
            <pc:docMk/>
            <pc:sldMk cId="768396204" sldId="819"/>
            <ac:picMk id="11" creationId="{B0E5CDF5-C033-E4B7-24EA-D73B039C3B1F}"/>
          </ac:picMkLst>
        </pc:picChg>
      </pc:sldChg>
      <pc:sldChg chg="addSp delSp modSp mod modCm">
        <pc:chgData name="Sherief Helwa" userId="c6299973-2e88-4f67-9e93-bade1b850725" providerId="ADAL" clId="{6C32257E-F407-469F-829C-BB135CB807C7}" dt="2025-09-15T21:54:49.050" v="3090" actId="403"/>
        <pc:sldMkLst>
          <pc:docMk/>
          <pc:sldMk cId="1045078287" sldId="820"/>
        </pc:sldMkLst>
        <pc:spChg chg="mod">
          <ac:chgData name="Sherief Helwa" userId="c6299973-2e88-4f67-9e93-bade1b850725" providerId="ADAL" clId="{6C32257E-F407-469F-829C-BB135CB807C7}" dt="2025-09-15T21:31:17.013" v="1524"/>
          <ac:spMkLst>
            <pc:docMk/>
            <pc:sldMk cId="1045078287" sldId="820"/>
            <ac:spMk id="2" creationId="{A2BAB3FD-D0E5-7970-F606-41DE98D566F5}"/>
          </ac:spMkLst>
        </pc:spChg>
        <pc:spChg chg="mod">
          <ac:chgData name="Sherief Helwa" userId="c6299973-2e88-4f67-9e93-bade1b850725" providerId="ADAL" clId="{6C32257E-F407-469F-829C-BB135CB807C7}" dt="2025-09-15T21:54:49.050" v="3090" actId="403"/>
          <ac:spMkLst>
            <pc:docMk/>
            <pc:sldMk cId="1045078287" sldId="820"/>
            <ac:spMk id="3" creationId="{AB19EDDC-23BF-18FE-9BB5-1FEFA2A25298}"/>
          </ac:spMkLst>
        </pc:spChg>
        <pc:spChg chg="mod">
          <ac:chgData name="Sherief Helwa" userId="c6299973-2e88-4f67-9e93-bade1b850725" providerId="ADAL" clId="{6C32257E-F407-469F-829C-BB135CB807C7}" dt="2025-09-15T20:56:40.567" v="24"/>
          <ac:spMkLst>
            <pc:docMk/>
            <pc:sldMk cId="1045078287" sldId="820"/>
            <ac:spMk id="6" creationId="{6C066EA9-5BF1-AB94-0E3A-A1B6B60D5E62}"/>
          </ac:spMkLst>
        </pc:spChg>
        <pc:picChg chg="del">
          <ac:chgData name="Sherief Helwa" userId="c6299973-2e88-4f67-9e93-bade1b850725" providerId="ADAL" clId="{6C32257E-F407-469F-829C-BB135CB807C7}" dt="2025-09-15T21:29:51.641" v="1447" actId="478"/>
          <ac:picMkLst>
            <pc:docMk/>
            <pc:sldMk cId="1045078287" sldId="820"/>
            <ac:picMk id="4" creationId="{EC8AC5C0-484B-E632-29F8-D8A223941172}"/>
          </ac:picMkLst>
        </pc:picChg>
        <pc:picChg chg="add del mod">
          <ac:chgData name="Sherief Helwa" userId="c6299973-2e88-4f67-9e93-bade1b850725" providerId="ADAL" clId="{6C32257E-F407-469F-829C-BB135CB807C7}" dt="2025-09-15T21:30:34.489" v="1449" actId="478"/>
          <ac:picMkLst>
            <pc:docMk/>
            <pc:sldMk cId="1045078287" sldId="820"/>
            <ac:picMk id="8" creationId="{27FD9EF3-BA2E-2BDA-EF34-98850DB54EC5}"/>
          </ac:picMkLst>
        </pc:picChg>
        <pc:extLst>
          <p:ext xmlns:p="http://schemas.openxmlformats.org/presentationml/2006/main" uri="{D6D511B9-2390-475A-947B-AFAB55BFBCF1}">
            <pc226:cmChg xmlns:pc226="http://schemas.microsoft.com/office/powerpoint/2022/06/main/command" chg="mod">
              <pc226:chgData name="Sherief Helwa" userId="c6299973-2e88-4f67-9e93-bade1b850725" providerId="ADAL" clId="{6C32257E-F407-469F-829C-BB135CB807C7}" dt="2025-09-15T21:53:59.793" v="3088" actId="20577"/>
              <pc2:cmMkLst xmlns:pc2="http://schemas.microsoft.com/office/powerpoint/2019/9/main/command">
                <pc:docMk/>
                <pc:sldMk cId="1045078287" sldId="820"/>
                <pc2:cmMk id="{03558D1E-CFDF-48DD-B5B4-E539A9181852}"/>
              </pc2:cmMkLst>
            </pc226:cmChg>
            <pc226:cmChg xmlns:pc226="http://schemas.microsoft.com/office/powerpoint/2022/06/main/command" chg="mod">
              <pc226:chgData name="Sherief Helwa" userId="c6299973-2e88-4f67-9e93-bade1b850725" providerId="ADAL" clId="{6C32257E-F407-469F-829C-BB135CB807C7}" dt="2025-09-15T21:53:59.793" v="3088" actId="20577"/>
              <pc2:cmMkLst xmlns:pc2="http://schemas.microsoft.com/office/powerpoint/2019/9/main/command">
                <pc:docMk/>
                <pc:sldMk cId="1045078287" sldId="820"/>
                <pc2:cmMk id="{0DBDD3C3-213A-4A4D-8D21-08169CD3B69A}"/>
              </pc2:cmMkLst>
            </pc226:cmChg>
            <pc226:cmChg xmlns:pc226="http://schemas.microsoft.com/office/powerpoint/2022/06/main/command" chg="mod">
              <pc226:chgData name="Sherief Helwa" userId="c6299973-2e88-4f67-9e93-bade1b850725" providerId="ADAL" clId="{6C32257E-F407-469F-829C-BB135CB807C7}" dt="2025-09-15T21:53:59.793" v="3088" actId="20577"/>
              <pc2:cmMkLst xmlns:pc2="http://schemas.microsoft.com/office/powerpoint/2019/9/main/command">
                <pc:docMk/>
                <pc:sldMk cId="1045078287" sldId="820"/>
                <pc2:cmMk id="{6246C1C9-AC01-4A3E-9BDA-F75B789447E6}"/>
              </pc2:cmMkLst>
            </pc226:cmChg>
          </p:ext>
        </pc:extLst>
      </pc:sldChg>
      <pc:sldChg chg="delSp modSp add mod">
        <pc:chgData name="Sherief Helwa" userId="c6299973-2e88-4f67-9e93-bade1b850725" providerId="ADAL" clId="{6C32257E-F407-469F-829C-BB135CB807C7}" dt="2025-09-15T21:50:34.026" v="2790" actId="404"/>
        <pc:sldMkLst>
          <pc:docMk/>
          <pc:sldMk cId="4075035477" sldId="821"/>
        </pc:sldMkLst>
        <pc:spChg chg="mod">
          <ac:chgData name="Sherief Helwa" userId="c6299973-2e88-4f67-9e93-bade1b850725" providerId="ADAL" clId="{6C32257E-F407-469F-829C-BB135CB807C7}" dt="2025-09-15T21:50:34.026" v="2790" actId="404"/>
          <ac:spMkLst>
            <pc:docMk/>
            <pc:sldMk cId="4075035477" sldId="821"/>
            <ac:spMk id="3" creationId="{2F498FA6-C86B-A4EE-AA83-9BE6AE6F69E8}"/>
          </ac:spMkLst>
        </pc:spChg>
        <pc:picChg chg="del mod">
          <ac:chgData name="Sherief Helwa" userId="c6299973-2e88-4f67-9e93-bade1b850725" providerId="ADAL" clId="{6C32257E-F407-469F-829C-BB135CB807C7}" dt="2025-09-15T21:48:59.191" v="2645" actId="478"/>
          <ac:picMkLst>
            <pc:docMk/>
            <pc:sldMk cId="4075035477" sldId="821"/>
            <ac:picMk id="9" creationId="{57F596AB-B598-D237-4B99-BF3E2AC7D43B}"/>
          </ac:picMkLst>
        </pc:picChg>
      </pc:sldChg>
      <pc:sldChg chg="addSp modSp add mod">
        <pc:chgData name="Sherief Helwa" userId="c6299973-2e88-4f67-9e93-bade1b850725" providerId="ADAL" clId="{6C32257E-F407-469F-829C-BB135CB807C7}" dt="2025-09-15T22:25:03.076" v="5373" actId="1036"/>
        <pc:sldMkLst>
          <pc:docMk/>
          <pc:sldMk cId="747316818" sldId="822"/>
        </pc:sldMkLst>
        <pc:spChg chg="mod">
          <ac:chgData name="Sherief Helwa" userId="c6299973-2e88-4f67-9e93-bade1b850725" providerId="ADAL" clId="{6C32257E-F407-469F-829C-BB135CB807C7}" dt="2025-09-15T21:59:17.403" v="3113" actId="20577"/>
          <ac:spMkLst>
            <pc:docMk/>
            <pc:sldMk cId="747316818" sldId="822"/>
            <ac:spMk id="2" creationId="{DE451945-F8EF-99A8-BCA0-14342FC4F872}"/>
          </ac:spMkLst>
        </pc:spChg>
        <pc:spChg chg="mod">
          <ac:chgData name="Sherief Helwa" userId="c6299973-2e88-4f67-9e93-bade1b850725" providerId="ADAL" clId="{6C32257E-F407-469F-829C-BB135CB807C7}" dt="2025-09-15T22:24:58.041" v="5367" actId="403"/>
          <ac:spMkLst>
            <pc:docMk/>
            <pc:sldMk cId="747316818" sldId="822"/>
            <ac:spMk id="3" creationId="{B1BEA366-B616-A7D3-4A22-68E9B2955857}"/>
          </ac:spMkLst>
        </pc:spChg>
        <pc:graphicFrameChg chg="add mod">
          <ac:chgData name="Sherief Helwa" userId="c6299973-2e88-4f67-9e93-bade1b850725" providerId="ADAL" clId="{6C32257E-F407-469F-829C-BB135CB807C7}" dt="2025-09-15T22:25:03.076" v="5373" actId="1036"/>
          <ac:graphicFrameMkLst>
            <pc:docMk/>
            <pc:sldMk cId="747316818" sldId="822"/>
            <ac:graphicFrameMk id="4" creationId="{9A47601C-8A99-D2F1-CCB9-044ACB0C0403}"/>
          </ac:graphicFrameMkLst>
        </pc:graphicFrameChg>
      </pc:sldChg>
      <pc:sldChg chg="modSp add mod">
        <pc:chgData name="Sherief Helwa" userId="c6299973-2e88-4f67-9e93-bade1b850725" providerId="ADAL" clId="{6C32257E-F407-469F-829C-BB135CB807C7}" dt="2025-09-15T22:25:21.831" v="5375" actId="403"/>
        <pc:sldMkLst>
          <pc:docMk/>
          <pc:sldMk cId="898348823" sldId="823"/>
        </pc:sldMkLst>
        <pc:spChg chg="mod">
          <ac:chgData name="Sherief Helwa" userId="c6299973-2e88-4f67-9e93-bade1b850725" providerId="ADAL" clId="{6C32257E-F407-469F-829C-BB135CB807C7}" dt="2025-09-15T22:25:21.831" v="5375" actId="403"/>
          <ac:spMkLst>
            <pc:docMk/>
            <pc:sldMk cId="898348823" sldId="823"/>
            <ac:spMk id="3" creationId="{2209477B-1ADB-D8EC-850D-A4D87B9D6B46}"/>
          </ac:spMkLst>
        </pc:spChg>
      </pc:sldChg>
      <pc:sldMasterChg chg="modSp mod">
        <pc:chgData name="Sherief Helwa" userId="c6299973-2e88-4f67-9e93-bade1b850725" providerId="ADAL" clId="{6C32257E-F407-469F-829C-BB135CB807C7}" dt="2025-09-15T20:56:04.794" v="5" actId="20577"/>
        <pc:sldMasterMkLst>
          <pc:docMk/>
          <pc:sldMasterMk cId="0" sldId="2147483648"/>
        </pc:sldMasterMkLst>
        <pc:spChg chg="mod">
          <ac:chgData name="Sherief Helwa" userId="c6299973-2e88-4f67-9e93-bade1b850725" providerId="ADAL" clId="{6C32257E-F407-469F-829C-BB135CB807C7}" dt="2025-09-15T20:56:04.794" v="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802.11-25/1482r0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err="1"/>
              <a:t>CoBF</a:t>
            </a:r>
            <a:r>
              <a:rPr lang="en-US" dirty="0"/>
              <a:t> Transmission Sequence Details</a:t>
            </a:r>
          </a:p>
        </p:txBody>
      </p:sp>
      <p:sp>
        <p:nvSpPr>
          <p:cNvPr id="4" name="Date Placeholder 3"/>
          <p:cNvSpPr>
            <a:spLocks noGrp="1"/>
          </p:cNvSpPr>
          <p:nvPr>
            <p:ph type="dt" sz="half" idx="2"/>
          </p:nvPr>
        </p:nvSpPr>
        <p:spPr>
          <a:xfrm>
            <a:off x="696913" y="332601"/>
            <a:ext cx="1579600" cy="276999"/>
          </a:xfrm>
        </p:spPr>
        <p:txBody>
          <a:bodyPr/>
          <a:lstStyle/>
          <a:p>
            <a:pPr>
              <a:defRPr/>
            </a:pPr>
            <a:r>
              <a:rPr lang="en-US" dirty="0"/>
              <a:t>September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2025-09-16</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Sherief Helwa, et. al.</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1672834139"/>
              </p:ext>
            </p:extLst>
          </p:nvPr>
        </p:nvGraphicFramePr>
        <p:xfrm>
          <a:off x="791070" y="2971799"/>
          <a:ext cx="7334250" cy="2453641"/>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59081">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8580">
                <a:tc>
                  <a:txBody>
                    <a:bodyPr/>
                    <a:lstStyle/>
                    <a:p>
                      <a:pPr algn="ctr"/>
                      <a:r>
                        <a:rPr lang="en-US" sz="1200"/>
                        <a:t>Sherief Helwa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rgbClr val="000000"/>
                          </a:solidFill>
                          <a:latin typeface="Times New Roman"/>
                          <a:ea typeface="Times New Roman"/>
                          <a:cs typeface="Arial"/>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rgbClr val="000000"/>
                          </a:solidFill>
                          <a:latin typeface="Times New Roman"/>
                          <a:ea typeface="Times New Roman"/>
                          <a:cs typeface="Arial"/>
                        </a:rPr>
                        <a:t>shelwa@qti.qualcomm.com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5551968"/>
                  </a:ext>
                </a:extLst>
              </a:tr>
              <a:tr h="268580">
                <a:tc>
                  <a:txBody>
                    <a:bodyPr/>
                    <a:lstStyle/>
                    <a:p>
                      <a:pPr algn="ctr"/>
                      <a:r>
                        <a:rPr lang="en-US" sz="1200"/>
                        <a:t>Abhishek Patil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109875"/>
                  </a:ext>
                </a:extLst>
              </a:tr>
              <a:tr h="0">
                <a:tc>
                  <a:txBody>
                    <a:bodyPr/>
                    <a:lstStyle/>
                    <a:p>
                      <a:pPr algn="ctr"/>
                      <a:r>
                        <a:rPr lang="en-US" sz="1200"/>
                        <a:t>Gaurang Naik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7991176"/>
                  </a:ext>
                </a:extLst>
              </a:tr>
              <a:tr h="182880">
                <a:tc>
                  <a:txBody>
                    <a:bodyPr/>
                    <a:lstStyle/>
                    <a:p>
                      <a:pPr algn="ctr"/>
                      <a:r>
                        <a:rPr lang="en-US" sz="120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989545"/>
                  </a:ext>
                </a:extLst>
              </a:tr>
              <a:tr h="0">
                <a:tc>
                  <a:txBody>
                    <a:bodyPr/>
                    <a:lstStyle/>
                    <a:p>
                      <a:pPr algn="ctr"/>
                      <a:r>
                        <a:rPr lang="en-US" sz="1200" dirty="0"/>
                        <a:t>Sanket Kalamkar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344974"/>
                  </a:ext>
                </a:extLst>
              </a:tr>
              <a:tr h="268580">
                <a:tc>
                  <a:txBody>
                    <a:bodyPr/>
                    <a:lstStyle/>
                    <a:p>
                      <a:pPr algn="ctr"/>
                      <a:r>
                        <a:rPr lang="en-US" sz="120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34305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836DC6-BE7F-D61B-B42D-EE079328DC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2FDED6-3562-62B3-2022-076E885E42C1}"/>
              </a:ext>
            </a:extLst>
          </p:cNvPr>
          <p:cNvSpPr>
            <a:spLocks noGrp="1"/>
          </p:cNvSpPr>
          <p:nvPr>
            <p:ph type="title"/>
          </p:nvPr>
        </p:nvSpPr>
        <p:spPr>
          <a:xfrm>
            <a:off x="685800" y="685800"/>
            <a:ext cx="7772400" cy="609600"/>
          </a:xfrm>
        </p:spPr>
        <p:txBody>
          <a:bodyPr/>
          <a:lstStyle/>
          <a:p>
            <a:pPr lvl="2"/>
            <a:r>
              <a:rPr lang="en-US" sz="2800" dirty="0"/>
              <a:t>Summary</a:t>
            </a:r>
          </a:p>
        </p:txBody>
      </p:sp>
      <p:sp>
        <p:nvSpPr>
          <p:cNvPr id="3" name="Content Placeholder 2">
            <a:extLst>
              <a:ext uri="{FF2B5EF4-FFF2-40B4-BE49-F238E27FC236}">
                <a16:creationId xmlns:a16="http://schemas.microsoft.com/office/drawing/2014/main" id="{0ED69AF1-671B-936E-E83F-AEFCF2E05900}"/>
              </a:ext>
            </a:extLst>
          </p:cNvPr>
          <p:cNvSpPr>
            <a:spLocks noGrp="1"/>
          </p:cNvSpPr>
          <p:nvPr>
            <p:ph idx="1"/>
          </p:nvPr>
        </p:nvSpPr>
        <p:spPr>
          <a:xfrm>
            <a:off x="685800" y="1466850"/>
            <a:ext cx="7858125" cy="4875213"/>
          </a:xfrm>
        </p:spPr>
        <p:txBody>
          <a:bodyPr/>
          <a:lstStyle/>
          <a:p>
            <a:pPr marL="342900" lvl="1" indent="-342900">
              <a:buChar char="•"/>
            </a:pPr>
            <a:r>
              <a:rPr lang="en-US" sz="2000" dirty="0">
                <a:ea typeface="+mn-ea"/>
                <a:cs typeface="+mn-cs"/>
              </a:rPr>
              <a:t>In this contribution, we discussed two of the open topics for </a:t>
            </a:r>
            <a:r>
              <a:rPr lang="en-US" sz="2000" dirty="0" err="1">
                <a:ea typeface="+mn-ea"/>
                <a:cs typeface="+mn-cs"/>
              </a:rPr>
              <a:t>CoBF</a:t>
            </a:r>
            <a:r>
              <a:rPr lang="en-US" sz="2000" dirty="0">
                <a:ea typeface="+mn-ea"/>
                <a:cs typeface="+mn-cs"/>
              </a:rPr>
              <a:t> which are defining the Ack policy details and NAV setting rules.</a:t>
            </a:r>
          </a:p>
          <a:p>
            <a:pPr marL="342900" lvl="1" indent="-342900">
              <a:buChar char="•"/>
            </a:pPr>
            <a:r>
              <a:rPr lang="en-US" sz="2000" dirty="0">
                <a:ea typeface="+mn-ea"/>
                <a:cs typeface="+mn-cs"/>
              </a:rPr>
              <a:t>For Ack policy choice and indication:</a:t>
            </a:r>
          </a:p>
          <a:p>
            <a:pPr marL="685800" lvl="2" indent="-342900"/>
            <a:r>
              <a:rPr lang="en-US" sz="1800" dirty="0">
                <a:ea typeface="+mn-ea"/>
                <a:cs typeface="+mn-cs"/>
              </a:rPr>
              <a:t>The coordinating AP is required to report he duration of its Ack polling sequence duration to the coordinated AP in the </a:t>
            </a:r>
            <a:r>
              <a:rPr lang="en-US" sz="1800" dirty="0" err="1">
                <a:ea typeface="+mn-ea"/>
                <a:cs typeface="+mn-cs"/>
              </a:rPr>
              <a:t>CoBF</a:t>
            </a:r>
            <a:r>
              <a:rPr lang="en-US" sz="1800" dirty="0">
                <a:ea typeface="+mn-ea"/>
                <a:cs typeface="+mn-cs"/>
              </a:rPr>
              <a:t> Trigger frame.</a:t>
            </a:r>
          </a:p>
          <a:p>
            <a:pPr marL="685800" lvl="2" indent="-342900"/>
            <a:r>
              <a:rPr lang="en-US" sz="1800" dirty="0">
                <a:ea typeface="+mn-ea"/>
                <a:cs typeface="+mn-cs"/>
              </a:rPr>
              <a:t>The coordinated AP is required to use MU-BAR/BA sequence so that the coordinating AP gets the BA duration from the MU-BAR frame.</a:t>
            </a:r>
          </a:p>
          <a:p>
            <a:pPr marL="342900" lvl="1" indent="-342900">
              <a:buChar char="•"/>
            </a:pPr>
            <a:r>
              <a:rPr lang="en-US" sz="2000" dirty="0">
                <a:ea typeface="+mn-ea"/>
                <a:cs typeface="+mn-cs"/>
              </a:rPr>
              <a:t>For NAV setting:</a:t>
            </a:r>
          </a:p>
          <a:p>
            <a:pPr marL="685800" lvl="2" indent="-342900"/>
            <a:r>
              <a:rPr lang="en-US" sz="1800" dirty="0">
                <a:ea typeface="+mn-ea"/>
                <a:cs typeface="+mn-cs"/>
              </a:rPr>
              <a:t>ICF/ICF and MU-BAR/BA exchanges shall use single NAV protection where the soliciting frame duration covers the immediate response only.</a:t>
            </a:r>
          </a:p>
          <a:p>
            <a:pPr marL="685800" lvl="2" indent="-342900"/>
            <a:r>
              <a:rPr lang="en-US" sz="1800" dirty="0">
                <a:ea typeface="+mn-ea"/>
                <a:cs typeface="+mn-cs"/>
              </a:rPr>
              <a:t>Other AP-to-AP exchanges duration can be left for the AP’s choice.</a:t>
            </a:r>
          </a:p>
        </p:txBody>
      </p:sp>
      <p:sp>
        <p:nvSpPr>
          <p:cNvPr id="4" name="Slide Number Placeholder 3">
            <a:extLst>
              <a:ext uri="{FF2B5EF4-FFF2-40B4-BE49-F238E27FC236}">
                <a16:creationId xmlns:a16="http://schemas.microsoft.com/office/drawing/2014/main" id="{6C501717-1633-28E8-3F6E-CF55D8FBECD3}"/>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10</a:t>
            </a:fld>
            <a:endParaRPr lang="en-US"/>
          </a:p>
        </p:txBody>
      </p:sp>
      <p:sp>
        <p:nvSpPr>
          <p:cNvPr id="5" name="Footer Placeholder 4">
            <a:extLst>
              <a:ext uri="{FF2B5EF4-FFF2-40B4-BE49-F238E27FC236}">
                <a16:creationId xmlns:a16="http://schemas.microsoft.com/office/drawing/2014/main" id="{D9DDDCD3-64F7-D552-1C5B-F86268F00ED3}"/>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5D2C608-7211-785B-F3C9-C71D736F6B1B}"/>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57BCCB01-8585-3122-8BC4-8D7142574202}"/>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50482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a:t>Introduction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06690"/>
            <a:ext cx="7988968" cy="4875213"/>
          </a:xfrm>
        </p:spPr>
        <p:txBody>
          <a:bodyPr/>
          <a:lstStyle/>
          <a:p>
            <a:r>
              <a:rPr lang="en-US" dirty="0"/>
              <a:t>During the July meeting, the group approved a new </a:t>
            </a:r>
            <a:r>
              <a:rPr lang="en-US" dirty="0" err="1"/>
              <a:t>CoBF</a:t>
            </a:r>
            <a:r>
              <a:rPr lang="en-US" dirty="0"/>
              <a:t> PDT and it got incorporated in the 11bn draft D1.0.</a:t>
            </a:r>
          </a:p>
          <a:p>
            <a:r>
              <a:rPr lang="en-US" dirty="0"/>
              <a:t>This included a lot of design details for the </a:t>
            </a:r>
            <a:r>
              <a:rPr lang="en-US" dirty="0" err="1"/>
              <a:t>CoBF</a:t>
            </a:r>
            <a:r>
              <a:rPr lang="en-US" dirty="0"/>
              <a:t> scheme which are summarized as follows:</a:t>
            </a:r>
          </a:p>
          <a:p>
            <a:pPr lvl="1"/>
            <a:r>
              <a:rPr lang="en-US" dirty="0" err="1"/>
              <a:t>CoBF</a:t>
            </a:r>
            <a:r>
              <a:rPr lang="en-US" dirty="0"/>
              <a:t> MAPC agreement establishment procedures</a:t>
            </a:r>
          </a:p>
          <a:p>
            <a:pPr lvl="1"/>
            <a:r>
              <a:rPr lang="en-US" dirty="0" err="1"/>
              <a:t>CoBF</a:t>
            </a:r>
            <a:r>
              <a:rPr lang="en-US" dirty="0"/>
              <a:t> data transmission sequence</a:t>
            </a:r>
          </a:p>
          <a:p>
            <a:pPr lvl="1"/>
            <a:r>
              <a:rPr lang="en-US" dirty="0"/>
              <a:t>EMLSR and DPS STAs support in </a:t>
            </a:r>
            <a:r>
              <a:rPr lang="en-US" dirty="0" err="1"/>
              <a:t>CoBF</a:t>
            </a:r>
            <a:r>
              <a:rPr lang="en-US" dirty="0"/>
              <a:t> sequences</a:t>
            </a:r>
          </a:p>
          <a:p>
            <a:pPr lvl="1"/>
            <a:r>
              <a:rPr lang="en-US" dirty="0" err="1"/>
              <a:t>Exteded</a:t>
            </a:r>
            <a:r>
              <a:rPr lang="en-US" dirty="0"/>
              <a:t> timeout period details and frame format for ICF sent to STAs within </a:t>
            </a:r>
            <a:r>
              <a:rPr lang="en-US" dirty="0" err="1"/>
              <a:t>CoBF</a:t>
            </a:r>
            <a:r>
              <a:rPr lang="en-US" dirty="0"/>
              <a:t> sequences.</a:t>
            </a:r>
          </a:p>
          <a:p>
            <a:pPr lvl="1"/>
            <a:r>
              <a:rPr lang="en-US" dirty="0"/>
              <a:t>Frame types choice (except for the </a:t>
            </a:r>
            <a:r>
              <a:rPr lang="en-US" dirty="0" err="1"/>
              <a:t>CoBF</a:t>
            </a:r>
            <a:r>
              <a:rPr lang="en-US" dirty="0"/>
              <a:t> Trigger frame)</a:t>
            </a:r>
          </a:p>
          <a:p>
            <a:pPr lvl="1"/>
            <a:r>
              <a:rPr lang="en-US" dirty="0"/>
              <a:t>Information to be shared between the APs in </a:t>
            </a:r>
            <a:r>
              <a:rPr lang="en-US" dirty="0" err="1"/>
              <a:t>CoBF</a:t>
            </a:r>
            <a:r>
              <a:rPr lang="en-US" dirty="0"/>
              <a:t> sequences</a:t>
            </a:r>
          </a:p>
          <a:p>
            <a:pPr lvl="1"/>
            <a:r>
              <a:rPr lang="en-US" dirty="0"/>
              <a:t>Unifying the transmission sequence between </a:t>
            </a:r>
            <a:r>
              <a:rPr lang="en-US" dirty="0" err="1"/>
              <a:t>CoBF</a:t>
            </a:r>
            <a:r>
              <a:rPr lang="en-US" dirty="0"/>
              <a:t> and </a:t>
            </a:r>
            <a:r>
              <a:rPr lang="en-US" dirty="0" err="1"/>
              <a:t>CoSR</a:t>
            </a:r>
            <a:endParaRPr lang="en-US" dirty="0"/>
          </a:p>
          <a:p>
            <a:r>
              <a:rPr lang="en-US" dirty="0"/>
              <a:t>However, there are still few open topics that we try to close on some of them in this contribution such as: NAV setting rules, Ack polling sequence details, and frame formats.</a:t>
            </a:r>
          </a:p>
          <a:p>
            <a:endParaRPr lang="en-US"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6876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Transmission Sequence Recap</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6" cy="4875213"/>
          </a:xfrm>
        </p:spPr>
        <p:txBody>
          <a:bodyPr/>
          <a:lstStyle/>
          <a:p>
            <a:r>
              <a:rPr lang="en-US" sz="1600" dirty="0"/>
              <a:t>The transmission phase consists of an initial 3-way handshaking between the two APs participating in </a:t>
            </a:r>
            <a:r>
              <a:rPr lang="en-US" sz="1600" dirty="0" err="1"/>
              <a:t>CoBF</a:t>
            </a:r>
            <a:r>
              <a:rPr lang="en-US" sz="1600" dirty="0"/>
              <a:t> followed by the actual data transmission and BA info collection.</a:t>
            </a:r>
          </a:p>
          <a:p>
            <a:r>
              <a:rPr lang="en-US" sz="1600" dirty="0"/>
              <a:t>During the initial handshaking steps, the APs:</a:t>
            </a:r>
          </a:p>
          <a:p>
            <a:pPr lvl="1"/>
            <a:r>
              <a:rPr lang="en-US" sz="1400" dirty="0"/>
              <a:t>Share information about their scheduled clients for the other AP to pick the correct CSI and perform signal nulling.</a:t>
            </a:r>
          </a:p>
          <a:p>
            <a:pPr lvl="1"/>
            <a:r>
              <a:rPr lang="en-US" sz="1400" dirty="0"/>
              <a:t>Agree on all the needed parameters for joint </a:t>
            </a:r>
            <a:r>
              <a:rPr lang="en-US" sz="1400" dirty="0" err="1"/>
              <a:t>CoBF</a:t>
            </a:r>
            <a:r>
              <a:rPr lang="en-US" sz="1400" dirty="0"/>
              <a:t> transmission.</a:t>
            </a:r>
          </a:p>
          <a:p>
            <a:pPr lvl="1"/>
            <a:r>
              <a:rPr lang="en-US" sz="1400" dirty="0"/>
              <a:t>Provide the needed means for time and frequency synchronization.</a:t>
            </a:r>
          </a:p>
          <a:p>
            <a:r>
              <a:rPr lang="en-US" sz="1600" kern="0" dirty="0" err="1"/>
              <a:t>CoBF</a:t>
            </a:r>
            <a:r>
              <a:rPr lang="en-US" sz="1600" kern="0" dirty="0"/>
              <a:t> Invite: Coordinating</a:t>
            </a:r>
            <a:r>
              <a:rPr lang="en-US" sz="1400" kern="0" dirty="0"/>
              <a:t> AP invites coordinated AP to the </a:t>
            </a:r>
            <a:r>
              <a:rPr lang="en-US" sz="1400" kern="0" dirty="0" err="1"/>
              <a:t>CoBF</a:t>
            </a:r>
            <a:r>
              <a:rPr lang="en-US" sz="1400" kern="0" dirty="0"/>
              <a:t> TXOP and shares scheduled STA(s) information.</a:t>
            </a:r>
          </a:p>
          <a:p>
            <a:r>
              <a:rPr lang="en-US" sz="1600" kern="0" dirty="0" err="1"/>
              <a:t>CoBF</a:t>
            </a:r>
            <a:r>
              <a:rPr lang="en-US" sz="1600" kern="0" dirty="0"/>
              <a:t> Response: </a:t>
            </a:r>
            <a:r>
              <a:rPr lang="en-US" sz="1600" dirty="0"/>
              <a:t>C</a:t>
            </a:r>
            <a:r>
              <a:rPr lang="en-US" sz="1600" kern="0" dirty="0"/>
              <a:t>oordinated AP accepts/rejects </a:t>
            </a:r>
            <a:r>
              <a:rPr lang="en-US" sz="1400" kern="0" dirty="0" err="1"/>
              <a:t>CoBF</a:t>
            </a:r>
            <a:r>
              <a:rPr lang="en-US" sz="1400" kern="0" dirty="0"/>
              <a:t> invitation and shares scheduled STA(s) information.</a:t>
            </a:r>
          </a:p>
          <a:p>
            <a:r>
              <a:rPr lang="en-US" sz="1600" kern="0" dirty="0" err="1"/>
              <a:t>CoBF</a:t>
            </a:r>
            <a:r>
              <a:rPr lang="en-US" sz="1600" kern="0" dirty="0"/>
              <a:t> Trigger: </a:t>
            </a:r>
            <a:r>
              <a:rPr lang="en-US" sz="1400" kern="0" dirty="0"/>
              <a:t>Acts as a synchronization reference and provide needed parameters for joint Tx.</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5F672762-A80F-D76B-7CBE-63C6C2AEC9AB}"/>
              </a:ext>
            </a:extLst>
          </p:cNvPr>
          <p:cNvPicPr>
            <a:picLocks noChangeAspect="1"/>
          </p:cNvPicPr>
          <p:nvPr/>
        </p:nvPicPr>
        <p:blipFill>
          <a:blip r:embed="rId2"/>
          <a:stretch>
            <a:fillRect/>
          </a:stretch>
        </p:blipFill>
        <p:spPr>
          <a:xfrm>
            <a:off x="1585775" y="4484986"/>
            <a:ext cx="5972450" cy="2063778"/>
          </a:xfrm>
          <a:prstGeom prst="rect">
            <a:avLst/>
          </a:prstGeom>
        </p:spPr>
      </p:pic>
    </p:spTree>
    <p:extLst>
      <p:ext uri="{BB962C8B-B14F-4D97-AF65-F5344CB8AC3E}">
        <p14:creationId xmlns:p14="http://schemas.microsoft.com/office/powerpoint/2010/main" val="285297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21878-64FE-4E17-5B58-90C200E564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874BF-69C2-EC77-8284-18FC60B191E6}"/>
              </a:ext>
            </a:extLst>
          </p:cNvPr>
          <p:cNvSpPr>
            <a:spLocks noGrp="1"/>
          </p:cNvSpPr>
          <p:nvPr>
            <p:ph type="title"/>
          </p:nvPr>
        </p:nvSpPr>
        <p:spPr>
          <a:xfrm>
            <a:off x="685800" y="685800"/>
            <a:ext cx="7772400" cy="609600"/>
          </a:xfrm>
        </p:spPr>
        <p:txBody>
          <a:bodyPr/>
          <a:lstStyle/>
          <a:p>
            <a:pPr lvl="2"/>
            <a:r>
              <a:rPr lang="en-US" sz="2800" dirty="0"/>
              <a:t>Transmission Sequence Recap</a:t>
            </a:r>
          </a:p>
        </p:txBody>
      </p:sp>
      <p:sp>
        <p:nvSpPr>
          <p:cNvPr id="3" name="Content Placeholder 2">
            <a:extLst>
              <a:ext uri="{FF2B5EF4-FFF2-40B4-BE49-F238E27FC236}">
                <a16:creationId xmlns:a16="http://schemas.microsoft.com/office/drawing/2014/main" id="{3A75C38F-502D-6B78-C0A5-A6C180D6588D}"/>
              </a:ext>
            </a:extLst>
          </p:cNvPr>
          <p:cNvSpPr>
            <a:spLocks noGrp="1"/>
          </p:cNvSpPr>
          <p:nvPr>
            <p:ph idx="1"/>
          </p:nvPr>
        </p:nvSpPr>
        <p:spPr>
          <a:xfrm>
            <a:off x="685800" y="1466850"/>
            <a:ext cx="7858125" cy="4875213"/>
          </a:xfrm>
        </p:spPr>
        <p:txBody>
          <a:bodyPr/>
          <a:lstStyle/>
          <a:p>
            <a:r>
              <a:rPr lang="en-US" sz="1400" dirty="0"/>
              <a:t>In some scenarios, one or both APs may need to send an ICF/ICR frame exchange with its STA(s) prior to data transmission if the STA(s) operate in a mode that requires initiating the TXOP with ICF, e.g., </a:t>
            </a:r>
            <a:r>
              <a:rPr lang="en-US" sz="1400" dirty="0" err="1"/>
              <a:t>eMLSR</a:t>
            </a:r>
            <a:r>
              <a:rPr lang="en-US" sz="1400" dirty="0"/>
              <a:t> or DPS operation.</a:t>
            </a:r>
          </a:p>
          <a:p>
            <a:pPr lvl="1"/>
            <a:r>
              <a:rPr lang="en-US" sz="1200" dirty="0"/>
              <a:t>These ICF frame exchanges happen sequentially across the two BSSs.</a:t>
            </a:r>
          </a:p>
          <a:p>
            <a:pPr lvl="1"/>
            <a:r>
              <a:rPr lang="en-US" sz="1200" dirty="0"/>
              <a:t>The staggered ICF/ICR structure of the sequence creates silent periods for STAs of both BSSs.</a:t>
            </a:r>
          </a:p>
          <a:p>
            <a:pPr lvl="1"/>
            <a:r>
              <a:rPr lang="en-US" sz="1200" dirty="0"/>
              <a:t>Therefore, each AP must have a way to get precise timing information about when to send the next frame, i.e., ICF for coordinated AP and </a:t>
            </a:r>
            <a:r>
              <a:rPr lang="en-US" sz="1200" dirty="0" err="1"/>
              <a:t>CoBF</a:t>
            </a:r>
            <a:r>
              <a:rPr lang="en-US" sz="1200" dirty="0"/>
              <a:t> Trigger for coordinating AP. This timing info is shared in the </a:t>
            </a:r>
            <a:r>
              <a:rPr lang="en-US" sz="1200" dirty="0" err="1"/>
              <a:t>CoBF</a:t>
            </a:r>
            <a:r>
              <a:rPr lang="en-US" sz="1200" dirty="0"/>
              <a:t> Invite/Response frame exchange.</a:t>
            </a:r>
          </a:p>
          <a:p>
            <a:r>
              <a:rPr lang="en-US" sz="1400" dirty="0"/>
              <a:t>Similarly, the Ack Polling sequences on both APs need to happen sequentially with similar requirements for timing information.</a:t>
            </a:r>
          </a:p>
          <a:p>
            <a:pPr lvl="1"/>
            <a:r>
              <a:rPr lang="en-US" sz="1200" dirty="0"/>
              <a:t>Additionally, the Ack policy on both APs needs to be carefully chosen to make sure no overlap takes place between the two sequences.</a:t>
            </a:r>
          </a:p>
        </p:txBody>
      </p:sp>
      <p:sp>
        <p:nvSpPr>
          <p:cNvPr id="5" name="Footer Placeholder 4">
            <a:extLst>
              <a:ext uri="{FF2B5EF4-FFF2-40B4-BE49-F238E27FC236}">
                <a16:creationId xmlns:a16="http://schemas.microsoft.com/office/drawing/2014/main" id="{15AAA93C-0268-8AAC-CB12-8062528B9C2A}"/>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2B5A33DB-9B9F-0CC8-7AE7-C4F1F85ABD8B}"/>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49732FCB-341B-94F7-EB84-82700852C88F}"/>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D41D78A3-E8CF-FA63-26C6-4E7C2B2B5713}"/>
              </a:ext>
            </a:extLst>
          </p:cNvPr>
          <p:cNvGraphicFramePr>
            <a:graphicFrameLocks noChangeAspect="1"/>
          </p:cNvGraphicFramePr>
          <p:nvPr/>
        </p:nvGraphicFramePr>
        <p:xfrm>
          <a:off x="1092003" y="4027261"/>
          <a:ext cx="6959994" cy="2314802"/>
        </p:xfrm>
        <a:graphic>
          <a:graphicData uri="http://schemas.openxmlformats.org/presentationml/2006/ole">
            <mc:AlternateContent xmlns:mc="http://schemas.openxmlformats.org/markup-compatibility/2006">
              <mc:Choice xmlns:v="urn:schemas-microsoft-com:vml" Requires="v">
                <p:oleObj name="Visio" r:id="rId2" imgW="5562574" imgH="1847986" progId="Visio.Drawing.15">
                  <p:embed/>
                </p:oleObj>
              </mc:Choice>
              <mc:Fallback>
                <p:oleObj name="Visio" r:id="rId2" imgW="5562574" imgH="1847986" progId="Visio.Drawing.15">
                  <p:embed/>
                  <p:pic>
                    <p:nvPicPr>
                      <p:cNvPr id="8" name="Object 7">
                        <a:extLst>
                          <a:ext uri="{FF2B5EF4-FFF2-40B4-BE49-F238E27FC236}">
                            <a16:creationId xmlns:a16="http://schemas.microsoft.com/office/drawing/2014/main" id="{D41D78A3-E8CF-FA63-26C6-4E7C2B2B57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003" y="4027261"/>
                        <a:ext cx="6959994" cy="2314802"/>
                      </a:xfrm>
                      <a:prstGeom prst="rect">
                        <a:avLst/>
                      </a:prstGeom>
                      <a:noFill/>
                    </p:spPr>
                  </p:pic>
                </p:oleObj>
              </mc:Fallback>
            </mc:AlternateContent>
          </a:graphicData>
        </a:graphic>
      </p:graphicFrame>
    </p:spTree>
    <p:extLst>
      <p:ext uri="{BB962C8B-B14F-4D97-AF65-F5344CB8AC3E}">
        <p14:creationId xmlns:p14="http://schemas.microsoft.com/office/powerpoint/2010/main" val="2748060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AC1632-4BD5-FA10-B3CF-EB7BF59E74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AC784D-3F56-7EB5-5214-DE02FD896104}"/>
              </a:ext>
            </a:extLst>
          </p:cNvPr>
          <p:cNvSpPr>
            <a:spLocks noGrp="1"/>
          </p:cNvSpPr>
          <p:nvPr>
            <p:ph type="title"/>
          </p:nvPr>
        </p:nvSpPr>
        <p:spPr>
          <a:xfrm>
            <a:off x="685800" y="685800"/>
            <a:ext cx="7772400" cy="609600"/>
          </a:xfrm>
        </p:spPr>
        <p:txBody>
          <a:bodyPr/>
          <a:lstStyle/>
          <a:p>
            <a:pPr lvl="2"/>
            <a:r>
              <a:rPr lang="en-US" sz="2800" dirty="0"/>
              <a:t>Ack Policy Proposal</a:t>
            </a:r>
          </a:p>
        </p:txBody>
      </p:sp>
      <p:sp>
        <p:nvSpPr>
          <p:cNvPr id="3" name="Content Placeholder 2">
            <a:extLst>
              <a:ext uri="{FF2B5EF4-FFF2-40B4-BE49-F238E27FC236}">
                <a16:creationId xmlns:a16="http://schemas.microsoft.com/office/drawing/2014/main" id="{737920C6-8BAB-F12B-1583-2E3BF31B6672}"/>
              </a:ext>
            </a:extLst>
          </p:cNvPr>
          <p:cNvSpPr>
            <a:spLocks noGrp="1"/>
          </p:cNvSpPr>
          <p:nvPr>
            <p:ph idx="1"/>
          </p:nvPr>
        </p:nvSpPr>
        <p:spPr>
          <a:xfrm>
            <a:off x="685800" y="1466850"/>
            <a:ext cx="7858125" cy="4875213"/>
          </a:xfrm>
        </p:spPr>
        <p:txBody>
          <a:bodyPr/>
          <a:lstStyle/>
          <a:p>
            <a:r>
              <a:rPr lang="en-US" sz="1800" dirty="0"/>
              <a:t>It is preferred to avoid AP’s decoding BA frames of the other AP’s STAs to get duration information and time their next frame transmission.</a:t>
            </a:r>
          </a:p>
          <a:p>
            <a:r>
              <a:rPr lang="en-US" sz="1800" dirty="0"/>
              <a:t>If we proceed with this direction, then two options are feasible:</a:t>
            </a:r>
          </a:p>
          <a:p>
            <a:pPr lvl="1"/>
            <a:r>
              <a:rPr lang="en-US" sz="1600" dirty="0"/>
              <a:t>The STA’s associated AP explicitly reports the Ack polling sequence duration to the observing AP.</a:t>
            </a:r>
          </a:p>
          <a:p>
            <a:pPr lvl="1"/>
            <a:r>
              <a:rPr lang="en-US" sz="1600" dirty="0"/>
              <a:t>The observing AP extracts the BA duration information from the BA soliciting frame sent by the STA’s associated AP, e.g., MU-BAR frame.</a:t>
            </a:r>
          </a:p>
          <a:p>
            <a:r>
              <a:rPr lang="en-US" sz="1800" dirty="0"/>
              <a:t>This simplifies the observing AP job and avoids the assumption that each AP can hear frames sent by the other AP’s  STA (invalid for </a:t>
            </a:r>
            <a:r>
              <a:rPr lang="en-US" sz="1800" dirty="0" err="1"/>
              <a:t>CoSR</a:t>
            </a:r>
            <a:r>
              <a:rPr lang="en-US" sz="1800" dirty="0"/>
              <a:t>).</a:t>
            </a:r>
          </a:p>
          <a:p>
            <a:r>
              <a:rPr lang="en-US" sz="1800" dirty="0"/>
              <a:t>Also, simplifies the coordinating AP’s job in </a:t>
            </a:r>
            <a:r>
              <a:rPr lang="en-US" sz="1800" dirty="0" err="1"/>
              <a:t>CoBF</a:t>
            </a:r>
            <a:r>
              <a:rPr lang="en-US" sz="1800" dirty="0"/>
              <a:t> sequences including multiple rounds of PPDU transmission.</a:t>
            </a:r>
          </a:p>
        </p:txBody>
      </p:sp>
      <p:sp>
        <p:nvSpPr>
          <p:cNvPr id="5" name="Footer Placeholder 4">
            <a:extLst>
              <a:ext uri="{FF2B5EF4-FFF2-40B4-BE49-F238E27FC236}">
                <a16:creationId xmlns:a16="http://schemas.microsoft.com/office/drawing/2014/main" id="{EAD2D9BE-3E3B-C3CB-97E2-308CF37F416C}"/>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5C8C955F-BC1F-D617-28F4-BD684E6724EE}"/>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8A2F42E0-2F7F-349F-40CA-A8FBCD9685A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F247F51C-700F-4E8E-3999-44FB1B096984}"/>
              </a:ext>
            </a:extLst>
          </p:cNvPr>
          <p:cNvPicPr>
            <a:picLocks noChangeAspect="1"/>
          </p:cNvPicPr>
          <p:nvPr/>
        </p:nvPicPr>
        <p:blipFill>
          <a:blip r:embed="rId2"/>
          <a:stretch>
            <a:fillRect/>
          </a:stretch>
        </p:blipFill>
        <p:spPr>
          <a:xfrm>
            <a:off x="530225" y="4629618"/>
            <a:ext cx="8083550" cy="1854200"/>
          </a:xfrm>
          <a:prstGeom prst="rect">
            <a:avLst/>
          </a:prstGeom>
        </p:spPr>
      </p:pic>
    </p:spTree>
    <p:extLst>
      <p:ext uri="{BB962C8B-B14F-4D97-AF65-F5344CB8AC3E}">
        <p14:creationId xmlns:p14="http://schemas.microsoft.com/office/powerpoint/2010/main" val="768396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88752-4FCD-0A49-3117-288C56FAD7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5D8281-8C1C-F7CB-26A7-762B15AEE55D}"/>
              </a:ext>
            </a:extLst>
          </p:cNvPr>
          <p:cNvSpPr>
            <a:spLocks noGrp="1"/>
          </p:cNvSpPr>
          <p:nvPr>
            <p:ph type="title"/>
          </p:nvPr>
        </p:nvSpPr>
        <p:spPr>
          <a:xfrm>
            <a:off x="685800" y="685800"/>
            <a:ext cx="7772400" cy="609600"/>
          </a:xfrm>
        </p:spPr>
        <p:txBody>
          <a:bodyPr/>
          <a:lstStyle/>
          <a:p>
            <a:pPr lvl="2"/>
            <a:r>
              <a:rPr lang="en-US" sz="2800" dirty="0"/>
              <a:t>Ack Policy Proposal</a:t>
            </a:r>
          </a:p>
        </p:txBody>
      </p:sp>
      <p:sp>
        <p:nvSpPr>
          <p:cNvPr id="3" name="Content Placeholder 2">
            <a:extLst>
              <a:ext uri="{FF2B5EF4-FFF2-40B4-BE49-F238E27FC236}">
                <a16:creationId xmlns:a16="http://schemas.microsoft.com/office/drawing/2014/main" id="{2F498FA6-C86B-A4EE-AA83-9BE6AE6F69E8}"/>
              </a:ext>
            </a:extLst>
          </p:cNvPr>
          <p:cNvSpPr>
            <a:spLocks noGrp="1"/>
          </p:cNvSpPr>
          <p:nvPr>
            <p:ph idx="1"/>
          </p:nvPr>
        </p:nvSpPr>
        <p:spPr>
          <a:xfrm>
            <a:off x="685800" y="1466850"/>
            <a:ext cx="7858125" cy="4875213"/>
          </a:xfrm>
        </p:spPr>
        <p:txBody>
          <a:bodyPr/>
          <a:lstStyle/>
          <a:p>
            <a:r>
              <a:rPr lang="en-US" dirty="0"/>
              <a:t>Coordinating AP side:</a:t>
            </a:r>
          </a:p>
          <a:p>
            <a:pPr lvl="1"/>
            <a:r>
              <a:rPr lang="en-US" dirty="0"/>
              <a:t>The duration of the Ack polling sequence is always indicated in the </a:t>
            </a:r>
            <a:r>
              <a:rPr lang="en-US" dirty="0" err="1"/>
              <a:t>CoBF</a:t>
            </a:r>
            <a:r>
              <a:rPr lang="en-US" dirty="0"/>
              <a:t> Trigger.</a:t>
            </a:r>
          </a:p>
          <a:p>
            <a:pPr lvl="1"/>
            <a:r>
              <a:rPr lang="en-US" dirty="0"/>
              <a:t>The exact Ack policy choice of the coordinated AP is not needed to be indicated to the coordinated AP.</a:t>
            </a:r>
          </a:p>
          <a:p>
            <a:pPr lvl="1"/>
            <a:r>
              <a:rPr lang="en-US" dirty="0"/>
              <a:t>Coordinating AP needs to use an Ack policy that allows it to enforce a BA duration that matches the duration it reported to the coordinated AP.</a:t>
            </a:r>
          </a:p>
          <a:p>
            <a:pPr lvl="2"/>
            <a:r>
              <a:rPr lang="en-US" dirty="0"/>
              <a:t>Ack policies that allow for that are: No Ack, HETP Ack, or Block Ack with MU-BAR (BAR/BA cannot enforce a BA duration).</a:t>
            </a:r>
          </a:p>
          <a:p>
            <a:pPr lvl="3"/>
            <a:r>
              <a:rPr lang="en-US" dirty="0"/>
              <a:t>No Ack: Report duration = 0</a:t>
            </a:r>
          </a:p>
          <a:p>
            <a:pPr lvl="3"/>
            <a:r>
              <a:rPr lang="en-US" dirty="0"/>
              <a:t>HETP Ack: Report duration  = BA duration + SIFS</a:t>
            </a:r>
          </a:p>
          <a:p>
            <a:pPr lvl="3"/>
            <a:r>
              <a:rPr lang="en-US" dirty="0"/>
              <a:t>Block Ack: Report duration  = MU-BAR duration + BA duration + 2*SIFS.</a:t>
            </a:r>
          </a:p>
          <a:p>
            <a:pPr lvl="1"/>
            <a:r>
              <a:rPr lang="en-US" dirty="0"/>
              <a:t>The Ack polling duration reported is calculated from the end of the DL PPDU to the end of the BA frame regardless of the sequence.</a:t>
            </a:r>
          </a:p>
        </p:txBody>
      </p:sp>
      <p:sp>
        <p:nvSpPr>
          <p:cNvPr id="5" name="Footer Placeholder 4">
            <a:extLst>
              <a:ext uri="{FF2B5EF4-FFF2-40B4-BE49-F238E27FC236}">
                <a16:creationId xmlns:a16="http://schemas.microsoft.com/office/drawing/2014/main" id="{AC2D38B1-C07C-983B-AD57-652CBDA1A72F}"/>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6C7BE64F-6639-3DA2-91E2-043FDB82A371}"/>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02CB814E-E5FB-16B8-CED4-A1A8F5E5912D}"/>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075035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A98F3-5EC8-BFDC-5717-40A787AE0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BAB3FD-D0E5-7970-F606-41DE98D566F5}"/>
              </a:ext>
            </a:extLst>
          </p:cNvPr>
          <p:cNvSpPr>
            <a:spLocks noGrp="1"/>
          </p:cNvSpPr>
          <p:nvPr>
            <p:ph type="title"/>
          </p:nvPr>
        </p:nvSpPr>
        <p:spPr>
          <a:xfrm>
            <a:off x="685800" y="685800"/>
            <a:ext cx="7772400" cy="609600"/>
          </a:xfrm>
        </p:spPr>
        <p:txBody>
          <a:bodyPr/>
          <a:lstStyle/>
          <a:p>
            <a:pPr lvl="2"/>
            <a:r>
              <a:rPr lang="en-US" sz="2800" dirty="0"/>
              <a:t>Ack Policy Proposal</a:t>
            </a:r>
          </a:p>
        </p:txBody>
      </p:sp>
      <p:sp>
        <p:nvSpPr>
          <p:cNvPr id="3" name="Content Placeholder 2">
            <a:extLst>
              <a:ext uri="{FF2B5EF4-FFF2-40B4-BE49-F238E27FC236}">
                <a16:creationId xmlns:a16="http://schemas.microsoft.com/office/drawing/2014/main" id="{AB19EDDC-23BF-18FE-9BB5-1FEFA2A25298}"/>
              </a:ext>
            </a:extLst>
          </p:cNvPr>
          <p:cNvSpPr>
            <a:spLocks noGrp="1"/>
          </p:cNvSpPr>
          <p:nvPr>
            <p:ph idx="1"/>
          </p:nvPr>
        </p:nvSpPr>
        <p:spPr>
          <a:xfrm>
            <a:off x="685800" y="1466850"/>
            <a:ext cx="7858125" cy="4875213"/>
          </a:xfrm>
        </p:spPr>
        <p:txBody>
          <a:bodyPr/>
          <a:lstStyle/>
          <a:p>
            <a:r>
              <a:rPr lang="en-US" sz="2400" dirty="0"/>
              <a:t>Coordinated AP side:</a:t>
            </a:r>
          </a:p>
          <a:p>
            <a:pPr lvl="1"/>
            <a:r>
              <a:rPr lang="en-US" sz="2000" dirty="0"/>
              <a:t>Since there’s no frame sent by the coordinated AP in response to the </a:t>
            </a:r>
            <a:r>
              <a:rPr lang="en-US" sz="2000" dirty="0" err="1"/>
              <a:t>CoBF</a:t>
            </a:r>
            <a:r>
              <a:rPr lang="en-US" sz="2000" dirty="0"/>
              <a:t> Trigger, then it can’t indicate the duration of the Ack polling sequence.</a:t>
            </a:r>
          </a:p>
          <a:p>
            <a:pPr lvl="1"/>
            <a:r>
              <a:rPr lang="en-US" sz="2000" dirty="0"/>
              <a:t>Therefore, and Ack policy of “Block Ack” shall be enforced with using MU-BAR.</a:t>
            </a:r>
          </a:p>
          <a:p>
            <a:pPr lvl="1"/>
            <a:r>
              <a:rPr lang="en-US" sz="2000" dirty="0"/>
              <a:t>One rule should be added to enforce that the coordinated AP is not allowed to initiate its Ack polling sequence until the Ack polling sequence of the coordinating AP is concluded.</a:t>
            </a:r>
          </a:p>
        </p:txBody>
      </p:sp>
      <p:sp>
        <p:nvSpPr>
          <p:cNvPr id="5" name="Footer Placeholder 4">
            <a:extLst>
              <a:ext uri="{FF2B5EF4-FFF2-40B4-BE49-F238E27FC236}">
                <a16:creationId xmlns:a16="http://schemas.microsoft.com/office/drawing/2014/main" id="{011B86D0-3E96-7F3D-BF55-32BB2F32AF6F}"/>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6C066EA9-5BF1-AB94-0E3A-A1B6B60D5E62}"/>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A6E3734D-0169-043D-C22C-C34B0107C97D}"/>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45078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96452-16EB-224C-08C3-FC8958E99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451945-F8EF-99A8-BCA0-14342FC4F872}"/>
              </a:ext>
            </a:extLst>
          </p:cNvPr>
          <p:cNvSpPr>
            <a:spLocks noGrp="1"/>
          </p:cNvSpPr>
          <p:nvPr>
            <p:ph type="title"/>
          </p:nvPr>
        </p:nvSpPr>
        <p:spPr>
          <a:xfrm>
            <a:off x="685800" y="685800"/>
            <a:ext cx="7772400" cy="609600"/>
          </a:xfrm>
        </p:spPr>
        <p:txBody>
          <a:bodyPr/>
          <a:lstStyle/>
          <a:p>
            <a:pPr lvl="2"/>
            <a:r>
              <a:rPr lang="en-US" sz="2800" dirty="0"/>
              <a:t>NAV Setting proposal</a:t>
            </a:r>
          </a:p>
        </p:txBody>
      </p:sp>
      <p:sp>
        <p:nvSpPr>
          <p:cNvPr id="3" name="Content Placeholder 2">
            <a:extLst>
              <a:ext uri="{FF2B5EF4-FFF2-40B4-BE49-F238E27FC236}">
                <a16:creationId xmlns:a16="http://schemas.microsoft.com/office/drawing/2014/main" id="{B1BEA366-B616-A7D3-4A22-68E9B2955857}"/>
              </a:ext>
            </a:extLst>
          </p:cNvPr>
          <p:cNvSpPr>
            <a:spLocks noGrp="1"/>
          </p:cNvSpPr>
          <p:nvPr>
            <p:ph idx="1"/>
          </p:nvPr>
        </p:nvSpPr>
        <p:spPr>
          <a:xfrm>
            <a:off x="685800" y="1466850"/>
            <a:ext cx="7992035" cy="4875213"/>
          </a:xfrm>
        </p:spPr>
        <p:txBody>
          <a:bodyPr/>
          <a:lstStyle/>
          <a:p>
            <a:r>
              <a:rPr lang="en-US" sz="1600" dirty="0"/>
              <a:t>Here we discuss needed NAV rules for the </a:t>
            </a:r>
            <a:r>
              <a:rPr lang="en-US" sz="1600" dirty="0" err="1"/>
              <a:t>CoBF</a:t>
            </a:r>
            <a:r>
              <a:rPr lang="en-US" sz="1600" dirty="0"/>
              <a:t> sequence.</a:t>
            </a:r>
          </a:p>
          <a:p>
            <a:r>
              <a:rPr lang="en-US" sz="1600" dirty="0"/>
              <a:t>The staggered setup of the ICF/ICR and Ack polling exchanges makes them look as OBSS transmissions </a:t>
            </a:r>
            <a:r>
              <a:rPr lang="en-US" sz="1600" dirty="0" err="1"/>
              <a:t>w.r.t.</a:t>
            </a:r>
            <a:r>
              <a:rPr lang="en-US" sz="1600" dirty="0"/>
              <a:t> STAs of the other AP.</a:t>
            </a:r>
          </a:p>
          <a:p>
            <a:pPr lvl="1"/>
            <a:r>
              <a:rPr lang="en-US" sz="1400" dirty="0"/>
              <a:t>Hence, careful choice of the duration of these frames is required to avoid basic NAV setting-related ramifications.</a:t>
            </a:r>
          </a:p>
          <a:p>
            <a:pPr lvl="1"/>
            <a:r>
              <a:rPr lang="en-US" sz="1400" dirty="0"/>
              <a:t>For instance, STA2 might not be able to respond to the coordinated AP’s ICF if the ICF of the coordinating AP sets a long duration or it may even switch to NPCA primary.</a:t>
            </a:r>
          </a:p>
          <a:p>
            <a:pPr lvl="1"/>
            <a:r>
              <a:rPr lang="en-US" sz="1400" dirty="0"/>
              <a:t>The coordinated AP also must be allowed to ignore the basic NAV set which add complexity.</a:t>
            </a:r>
          </a:p>
          <a:p>
            <a:r>
              <a:rPr lang="en-US" sz="1600" dirty="0"/>
              <a:t>Therefore, we propose to add a new NAV rule limiting this type of in-BSS exchanges (exchanges not involving the other AP) to single NAV protection:</a:t>
            </a:r>
          </a:p>
          <a:p>
            <a:pPr lvl="1"/>
            <a:r>
              <a:rPr lang="en-US" sz="1400" dirty="0"/>
              <a:t>ICF duration covers only immediate ICR response.</a:t>
            </a:r>
          </a:p>
          <a:p>
            <a:pPr lvl="1"/>
            <a:r>
              <a:rPr lang="en-US" sz="1400" dirty="0"/>
              <a:t>MU-BAR duration covers only immediate BA response.</a:t>
            </a:r>
          </a:p>
          <a:p>
            <a:endParaRPr lang="en-US" sz="1400" dirty="0"/>
          </a:p>
        </p:txBody>
      </p:sp>
      <p:sp>
        <p:nvSpPr>
          <p:cNvPr id="5" name="Footer Placeholder 4">
            <a:extLst>
              <a:ext uri="{FF2B5EF4-FFF2-40B4-BE49-F238E27FC236}">
                <a16:creationId xmlns:a16="http://schemas.microsoft.com/office/drawing/2014/main" id="{3F2E9FFB-2B31-836C-6AB3-76FB767B522E}"/>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F882CF4-A36D-5A7D-03D2-87B424283E86}"/>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687009CB-D4CE-5B3B-7464-46CC055F1BB8}"/>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Object 3">
            <a:extLst>
              <a:ext uri="{FF2B5EF4-FFF2-40B4-BE49-F238E27FC236}">
                <a16:creationId xmlns:a16="http://schemas.microsoft.com/office/drawing/2014/main" id="{9A47601C-8A99-D2F1-CCB9-044ACB0C0403}"/>
              </a:ext>
            </a:extLst>
          </p:cNvPr>
          <p:cNvGraphicFramePr>
            <a:graphicFrameLocks noChangeAspect="1"/>
          </p:cNvGraphicFramePr>
          <p:nvPr>
            <p:extLst>
              <p:ext uri="{D42A27DB-BD31-4B8C-83A1-F6EECF244321}">
                <p14:modId xmlns:p14="http://schemas.microsoft.com/office/powerpoint/2010/main" val="3667945868"/>
              </p:ext>
            </p:extLst>
          </p:nvPr>
        </p:nvGraphicFramePr>
        <p:xfrm>
          <a:off x="1479320" y="4437087"/>
          <a:ext cx="6404994" cy="2130216"/>
        </p:xfrm>
        <a:graphic>
          <a:graphicData uri="http://schemas.openxmlformats.org/presentationml/2006/ole">
            <mc:AlternateContent xmlns:mc="http://schemas.openxmlformats.org/markup-compatibility/2006">
              <mc:Choice xmlns:v="urn:schemas-microsoft-com:vml" Requires="v">
                <p:oleObj name="Visio" r:id="rId2" imgW="5562574" imgH="1847986" progId="Visio.Drawing.15">
                  <p:embed/>
                </p:oleObj>
              </mc:Choice>
              <mc:Fallback>
                <p:oleObj name="Visio" r:id="rId2" imgW="5562574" imgH="1847986" progId="Visio.Drawing.15">
                  <p:embed/>
                  <p:pic>
                    <p:nvPicPr>
                      <p:cNvPr id="4" name="Object 3">
                        <a:extLst>
                          <a:ext uri="{FF2B5EF4-FFF2-40B4-BE49-F238E27FC236}">
                            <a16:creationId xmlns:a16="http://schemas.microsoft.com/office/drawing/2014/main" id="{9A47601C-8A99-D2F1-CCB9-044ACB0C04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9320" y="4437087"/>
                        <a:ext cx="6404994" cy="2130216"/>
                      </a:xfrm>
                      <a:prstGeom prst="rect">
                        <a:avLst/>
                      </a:prstGeom>
                      <a:noFill/>
                    </p:spPr>
                  </p:pic>
                </p:oleObj>
              </mc:Fallback>
            </mc:AlternateContent>
          </a:graphicData>
        </a:graphic>
      </p:graphicFrame>
    </p:spTree>
    <p:extLst>
      <p:ext uri="{BB962C8B-B14F-4D97-AF65-F5344CB8AC3E}">
        <p14:creationId xmlns:p14="http://schemas.microsoft.com/office/powerpoint/2010/main" val="747316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AC2C4A-2ED0-1FCB-A570-90F2B773F4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0D14A2-6554-CC9B-41B9-0C9F5FAC64EB}"/>
              </a:ext>
            </a:extLst>
          </p:cNvPr>
          <p:cNvSpPr>
            <a:spLocks noGrp="1"/>
          </p:cNvSpPr>
          <p:nvPr>
            <p:ph type="title"/>
          </p:nvPr>
        </p:nvSpPr>
        <p:spPr>
          <a:xfrm>
            <a:off x="685800" y="685800"/>
            <a:ext cx="7772400" cy="609600"/>
          </a:xfrm>
        </p:spPr>
        <p:txBody>
          <a:bodyPr/>
          <a:lstStyle/>
          <a:p>
            <a:pPr lvl="2"/>
            <a:r>
              <a:rPr lang="en-US" sz="2800" dirty="0"/>
              <a:t>NAV Setting proposal</a:t>
            </a:r>
          </a:p>
        </p:txBody>
      </p:sp>
      <p:sp>
        <p:nvSpPr>
          <p:cNvPr id="3" name="Content Placeholder 2">
            <a:extLst>
              <a:ext uri="{FF2B5EF4-FFF2-40B4-BE49-F238E27FC236}">
                <a16:creationId xmlns:a16="http://schemas.microsoft.com/office/drawing/2014/main" id="{2209477B-1ADB-D8EC-850D-A4D87B9D6B46}"/>
              </a:ext>
            </a:extLst>
          </p:cNvPr>
          <p:cNvSpPr>
            <a:spLocks noGrp="1"/>
          </p:cNvSpPr>
          <p:nvPr>
            <p:ph idx="1"/>
          </p:nvPr>
        </p:nvSpPr>
        <p:spPr>
          <a:xfrm>
            <a:off x="685800" y="1466850"/>
            <a:ext cx="7858125" cy="4875213"/>
          </a:xfrm>
        </p:spPr>
        <p:txBody>
          <a:bodyPr/>
          <a:lstStyle/>
          <a:p>
            <a:r>
              <a:rPr lang="en-US" sz="1600" dirty="0"/>
              <a:t>For the initial AP-to-AP exchange </a:t>
            </a:r>
            <a:r>
              <a:rPr lang="en-US" sz="1600" dirty="0" err="1"/>
              <a:t>CoBF</a:t>
            </a:r>
            <a:r>
              <a:rPr lang="en-US" sz="1600" dirty="0"/>
              <a:t> Invite/Response, the coordinated AP may choose to:</a:t>
            </a:r>
          </a:p>
          <a:p>
            <a:pPr lvl="1"/>
            <a:r>
              <a:rPr lang="en-US" sz="1400" dirty="0"/>
              <a:t>Use long NAV protection: </a:t>
            </a:r>
            <a:r>
              <a:rPr lang="en-US" sz="1400" dirty="0" err="1"/>
              <a:t>CoBF</a:t>
            </a:r>
            <a:r>
              <a:rPr lang="en-US" sz="1400" dirty="0"/>
              <a:t> Invite duration covers until the DL PPDU.</a:t>
            </a:r>
          </a:p>
          <a:p>
            <a:pPr lvl="1"/>
            <a:r>
              <a:rPr lang="en-US" sz="1400" dirty="0"/>
              <a:t>Use short NAV protection: </a:t>
            </a:r>
            <a:r>
              <a:rPr lang="en-US" sz="1400" dirty="0" err="1"/>
              <a:t>CoBF</a:t>
            </a:r>
            <a:r>
              <a:rPr lang="en-US" sz="1400" dirty="0"/>
              <a:t> Invite duration covers until the ICF of coordinating AP.</a:t>
            </a:r>
          </a:p>
          <a:p>
            <a:r>
              <a:rPr lang="en-US" sz="1600" dirty="0"/>
              <a:t>These two options has cons and pros where one option may be chosen to avoid hidden nodes risk while the other option may be chosen to avoid medium over-reservation in case of sequence failures or </a:t>
            </a:r>
            <a:r>
              <a:rPr lang="en-US" sz="1600" dirty="0" err="1"/>
              <a:t>CoBF</a:t>
            </a:r>
            <a:r>
              <a:rPr lang="en-US" sz="1600" dirty="0"/>
              <a:t> invite rejection.</a:t>
            </a:r>
          </a:p>
          <a:p>
            <a:r>
              <a:rPr lang="en-US" sz="1600" dirty="0"/>
              <a:t>Depending on the situation, one AP might choose to prioritize one of these two goals over the other.</a:t>
            </a:r>
          </a:p>
          <a:p>
            <a:pPr lvl="1"/>
            <a:r>
              <a:rPr lang="en-US" sz="1400" dirty="0"/>
              <a:t>Therefore, we propose to leave the NAV setting for this initial exchange open for the AP’s choice.</a:t>
            </a:r>
          </a:p>
        </p:txBody>
      </p:sp>
      <p:sp>
        <p:nvSpPr>
          <p:cNvPr id="5" name="Footer Placeholder 4">
            <a:extLst>
              <a:ext uri="{FF2B5EF4-FFF2-40B4-BE49-F238E27FC236}">
                <a16:creationId xmlns:a16="http://schemas.microsoft.com/office/drawing/2014/main" id="{1B54FD9A-1679-4435-0EFE-AACE50BF28AA}"/>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F01620F0-79FC-C3A7-4F76-F4531EB289B5}"/>
              </a:ext>
            </a:extLst>
          </p:cNvPr>
          <p:cNvSpPr>
            <a:spLocks noGrp="1"/>
          </p:cNvSpPr>
          <p:nvPr>
            <p:ph type="dt" sz="half" idx="2"/>
          </p:nvPr>
        </p:nvSpPr>
        <p:spPr>
          <a:xfrm>
            <a:off x="696913" y="332601"/>
            <a:ext cx="1579600"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A52BD7EB-48A3-46F8-524B-42ABEE73D0A3}"/>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Object 3">
            <a:extLst>
              <a:ext uri="{FF2B5EF4-FFF2-40B4-BE49-F238E27FC236}">
                <a16:creationId xmlns:a16="http://schemas.microsoft.com/office/drawing/2014/main" id="{6E8A9D9B-6C03-BBF6-75E1-25003CDB4C9C}"/>
              </a:ext>
            </a:extLst>
          </p:cNvPr>
          <p:cNvGraphicFramePr>
            <a:graphicFrameLocks noChangeAspect="1"/>
          </p:cNvGraphicFramePr>
          <p:nvPr/>
        </p:nvGraphicFramePr>
        <p:xfrm>
          <a:off x="1369503" y="4437532"/>
          <a:ext cx="6404994" cy="2130216"/>
        </p:xfrm>
        <a:graphic>
          <a:graphicData uri="http://schemas.openxmlformats.org/presentationml/2006/ole">
            <mc:AlternateContent xmlns:mc="http://schemas.openxmlformats.org/markup-compatibility/2006">
              <mc:Choice xmlns:v="urn:schemas-microsoft-com:vml" Requires="v">
                <p:oleObj name="Visio" r:id="rId2" imgW="5562574" imgH="1847986" progId="Visio.Drawing.15">
                  <p:embed/>
                </p:oleObj>
              </mc:Choice>
              <mc:Fallback>
                <p:oleObj name="Visio" r:id="rId2" imgW="5562574" imgH="1847986" progId="Visio.Drawing.15">
                  <p:embed/>
                  <p:pic>
                    <p:nvPicPr>
                      <p:cNvPr id="4" name="Object 3">
                        <a:extLst>
                          <a:ext uri="{FF2B5EF4-FFF2-40B4-BE49-F238E27FC236}">
                            <a16:creationId xmlns:a16="http://schemas.microsoft.com/office/drawing/2014/main" id="{6E8A9D9B-6C03-BBF6-75E1-25003CDB4C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9503" y="4437532"/>
                        <a:ext cx="6404994" cy="2130216"/>
                      </a:xfrm>
                      <a:prstGeom prst="rect">
                        <a:avLst/>
                      </a:prstGeom>
                      <a:noFill/>
                    </p:spPr>
                  </p:pic>
                </p:oleObj>
              </mc:Fallback>
            </mc:AlternateContent>
          </a:graphicData>
        </a:graphic>
      </p:graphicFrame>
    </p:spTree>
    <p:extLst>
      <p:ext uri="{BB962C8B-B14F-4D97-AF65-F5344CB8AC3E}">
        <p14:creationId xmlns:p14="http://schemas.microsoft.com/office/powerpoint/2010/main" val="8983488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7889</TotalTime>
  <Words>1365</Words>
  <Application>Microsoft Office PowerPoint</Application>
  <PresentationFormat>On-screen Show (4:3)</PresentationFormat>
  <Paragraphs>115</Paragraphs>
  <Slides>10</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3" baseType="lpstr">
      <vt:lpstr>Times New Roman</vt:lpstr>
      <vt:lpstr>802-11-Submission</vt:lpstr>
      <vt:lpstr>Visio</vt:lpstr>
      <vt:lpstr>CoBF Transmission Sequence Details</vt:lpstr>
      <vt:lpstr>Introduction</vt:lpstr>
      <vt:lpstr>Transmission Sequence Recap</vt:lpstr>
      <vt:lpstr>Transmission Sequence Recap</vt:lpstr>
      <vt:lpstr>Ack Policy Proposal</vt:lpstr>
      <vt:lpstr>Ack Policy Proposal</vt:lpstr>
      <vt:lpstr>Ack Policy Proposal</vt:lpstr>
      <vt:lpstr>NAV Setting proposal</vt:lpstr>
      <vt:lpstr>NAV Setting proposal</vt:lpstr>
      <vt:lpstr>Summary</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Sherief Helwa</cp:lastModifiedBy>
  <cp:revision>3</cp:revision>
  <cp:lastPrinted>1998-02-10T13:28:06Z</cp:lastPrinted>
  <dcterms:created xsi:type="dcterms:W3CDTF">2007-05-21T21:00:37Z</dcterms:created>
  <dcterms:modified xsi:type="dcterms:W3CDTF">2025-09-16T09:36:45Z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