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70" r:id="rId2"/>
    <p:sldId id="715" r:id="rId3"/>
    <p:sldId id="756" r:id="rId4"/>
    <p:sldId id="814" r:id="rId5"/>
    <p:sldId id="824" r:id="rId6"/>
    <p:sldId id="819" r:id="rId7"/>
    <p:sldId id="821" r:id="rId8"/>
    <p:sldId id="825" r:id="rId9"/>
    <p:sldId id="826" r:id="rId10"/>
    <p:sldId id="827" r:id="rId11"/>
    <p:sldId id="829" r:id="rId12"/>
    <p:sldId id="830" r:id="rId13"/>
    <p:sldId id="831" r:id="rId14"/>
    <p:sldId id="832" r:id="rId15"/>
    <p:sldId id="833" r:id="rId16"/>
    <p:sldId id="834" r:id="rId17"/>
    <p:sldId id="799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D58AD0A-BBFE-553F-A329-BD4FBDEB0EA4}" name="Alfred Asterjadhi" initials="AA" userId="S::aasterja@qti.qualcomm.com::39de57b9-85c0-4fd1-aaac-8ca2b6560ad0" providerId="AD"/>
  <p188:author id="{28E1B019-9AF1-93FD-A572-6C2824965071}" name="Sherief Helwa" initials="SH" userId="S::shelwa@qti.qualcomm.com::c6299973-2e88-4f67-9e93-bade1b850725" providerId="AD"/>
  <p188:author id="{125D3299-4396-0C8F-93EA-F2B805B32C1D}" name="Alfred Aster" initials="A" userId="Alfred Aster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22E358-EE6A-4BC6-8395-16A15B92836E}" v="75" dt="2025-09-16T11:17:27.183"/>
    <p1510:client id="{6C32257E-F407-469F-829C-BB135CB807C7}" v="21" dt="2025-09-15T22:24:53.0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1068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erief Helwa" userId="c6299973-2e88-4f67-9e93-bade1b850725" providerId="ADAL" clId="{C9C96BA2-4AC9-4C51-B144-2A73579A45D4}"/>
    <pc:docChg chg="undo custSel addSld delSld modSld">
      <pc:chgData name="Sherief Helwa" userId="c6299973-2e88-4f67-9e93-bade1b850725" providerId="ADAL" clId="{C9C96BA2-4AC9-4C51-B144-2A73579A45D4}" dt="2025-09-10T14:51:07.806" v="2263" actId="207"/>
      <pc:docMkLst>
        <pc:docMk/>
      </pc:docMkLst>
      <pc:sldChg chg="modSp mod">
        <pc:chgData name="Sherief Helwa" userId="c6299973-2e88-4f67-9e93-bade1b850725" providerId="ADAL" clId="{C9C96BA2-4AC9-4C51-B144-2A73579A45D4}" dt="2025-09-10T14:49:12.495" v="2177" actId="20577"/>
        <pc:sldMkLst>
          <pc:docMk/>
          <pc:sldMk cId="1089148663" sldId="270"/>
        </pc:sldMkLst>
        <pc:spChg chg="mod">
          <ac:chgData name="Sherief Helwa" userId="c6299973-2e88-4f67-9e93-bade1b850725" providerId="ADAL" clId="{C9C96BA2-4AC9-4C51-B144-2A73579A45D4}" dt="2025-09-10T14:49:12.495" v="2177" actId="20577"/>
          <ac:spMkLst>
            <pc:docMk/>
            <pc:sldMk cId="1089148663" sldId="270"/>
            <ac:spMk id="7" creationId="{00000000-0000-0000-0000-000000000000}"/>
          </ac:spMkLst>
        </pc:spChg>
      </pc:sldChg>
      <pc:sldChg chg="del">
        <pc:chgData name="Sherief Helwa" userId="c6299973-2e88-4f67-9e93-bade1b850725" providerId="ADAL" clId="{C9C96BA2-4AC9-4C51-B144-2A73579A45D4}" dt="2025-09-08T18:30:19.759" v="1400" actId="47"/>
        <pc:sldMkLst>
          <pc:docMk/>
          <pc:sldMk cId="1095065871" sldId="778"/>
        </pc:sldMkLst>
      </pc:sldChg>
      <pc:sldChg chg="modSp mod">
        <pc:chgData name="Sherief Helwa" userId="c6299973-2e88-4f67-9e93-bade1b850725" providerId="ADAL" clId="{C9C96BA2-4AC9-4C51-B144-2A73579A45D4}" dt="2025-09-10T14:48:19.888" v="2171" actId="20577"/>
        <pc:sldMkLst>
          <pc:docMk/>
          <pc:sldMk cId="3450482402" sldId="799"/>
        </pc:sldMkLst>
        <pc:spChg chg="mod">
          <ac:chgData name="Sherief Helwa" userId="c6299973-2e88-4f67-9e93-bade1b850725" providerId="ADAL" clId="{C9C96BA2-4AC9-4C51-B144-2A73579A45D4}" dt="2025-09-10T14:48:19.888" v="2171" actId="20577"/>
          <ac:spMkLst>
            <pc:docMk/>
            <pc:sldMk cId="3450482402" sldId="799"/>
            <ac:spMk id="3" creationId="{0ED69AF1-671B-936E-E83F-AEFCF2E05900}"/>
          </ac:spMkLst>
        </pc:spChg>
      </pc:sldChg>
      <pc:sldChg chg="del">
        <pc:chgData name="Sherief Helwa" userId="c6299973-2e88-4f67-9e93-bade1b850725" providerId="ADAL" clId="{C9C96BA2-4AC9-4C51-B144-2A73579A45D4}" dt="2025-09-08T18:30:19.759" v="1400" actId="47"/>
        <pc:sldMkLst>
          <pc:docMk/>
          <pc:sldMk cId="1444794769" sldId="809"/>
        </pc:sldMkLst>
      </pc:sldChg>
      <pc:sldChg chg="del">
        <pc:chgData name="Sherief Helwa" userId="c6299973-2e88-4f67-9e93-bade1b850725" providerId="ADAL" clId="{C9C96BA2-4AC9-4C51-B144-2A73579A45D4}" dt="2025-09-08T18:30:19.759" v="1400" actId="47"/>
        <pc:sldMkLst>
          <pc:docMk/>
          <pc:sldMk cId="2688408382" sldId="811"/>
        </pc:sldMkLst>
      </pc:sldChg>
      <pc:sldChg chg="modSp mod">
        <pc:chgData name="Sherief Helwa" userId="c6299973-2e88-4f67-9e93-bade1b850725" providerId="ADAL" clId="{C9C96BA2-4AC9-4C51-B144-2A73579A45D4}" dt="2025-09-08T17:59:00.159" v="151" actId="20577"/>
        <pc:sldMkLst>
          <pc:docMk/>
          <pc:sldMk cId="2748060793" sldId="814"/>
        </pc:sldMkLst>
        <pc:spChg chg="mod">
          <ac:chgData name="Sherief Helwa" userId="c6299973-2e88-4f67-9e93-bade1b850725" providerId="ADAL" clId="{C9C96BA2-4AC9-4C51-B144-2A73579A45D4}" dt="2025-09-08T17:59:00.159" v="151" actId="20577"/>
          <ac:spMkLst>
            <pc:docMk/>
            <pc:sldMk cId="2748060793" sldId="814"/>
            <ac:spMk id="3" creationId="{3A75C38F-502D-6B78-C0A5-A6C180D6588D}"/>
          </ac:spMkLst>
        </pc:spChg>
      </pc:sldChg>
      <pc:sldChg chg="del">
        <pc:chgData name="Sherief Helwa" userId="c6299973-2e88-4f67-9e93-bade1b850725" providerId="ADAL" clId="{C9C96BA2-4AC9-4C51-B144-2A73579A45D4}" dt="2025-09-08T18:30:19.759" v="1400" actId="47"/>
        <pc:sldMkLst>
          <pc:docMk/>
          <pc:sldMk cId="3751010729" sldId="816"/>
        </pc:sldMkLst>
      </pc:sldChg>
      <pc:sldChg chg="del">
        <pc:chgData name="Sherief Helwa" userId="c6299973-2e88-4f67-9e93-bade1b850725" providerId="ADAL" clId="{C9C96BA2-4AC9-4C51-B144-2A73579A45D4}" dt="2025-09-08T18:30:45.782" v="1401" actId="47"/>
        <pc:sldMkLst>
          <pc:docMk/>
          <pc:sldMk cId="1382751124" sldId="817"/>
        </pc:sldMkLst>
      </pc:sldChg>
      <pc:sldChg chg="addSp delSp modSp add mod">
        <pc:chgData name="Sherief Helwa" userId="c6299973-2e88-4f67-9e93-bade1b850725" providerId="ADAL" clId="{C9C96BA2-4AC9-4C51-B144-2A73579A45D4}" dt="2025-09-10T14:50:18.739" v="2248" actId="20577"/>
        <pc:sldMkLst>
          <pc:docMk/>
          <pc:sldMk cId="768396204" sldId="819"/>
        </pc:sldMkLst>
        <pc:spChg chg="mod">
          <ac:chgData name="Sherief Helwa" userId="c6299973-2e88-4f67-9e93-bade1b850725" providerId="ADAL" clId="{C9C96BA2-4AC9-4C51-B144-2A73579A45D4}" dt="2025-09-10T14:50:18.739" v="2248" actId="20577"/>
          <ac:spMkLst>
            <pc:docMk/>
            <pc:sldMk cId="768396204" sldId="819"/>
            <ac:spMk id="3" creationId="{737920C6-8BAB-F12B-1583-2E3BF31B6672}"/>
          </ac:spMkLst>
        </pc:spChg>
      </pc:sldChg>
      <pc:sldChg chg="addSp modSp add mod modCm">
        <pc:chgData name="Sherief Helwa" userId="c6299973-2e88-4f67-9e93-bade1b850725" providerId="ADAL" clId="{C9C96BA2-4AC9-4C51-B144-2A73579A45D4}" dt="2025-09-10T14:51:07.806" v="2263" actId="207"/>
        <pc:sldMkLst>
          <pc:docMk/>
          <pc:sldMk cId="1045078287" sldId="82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Sherief Helwa" userId="c6299973-2e88-4f67-9e93-bade1b850725" providerId="ADAL" clId="{C9C96BA2-4AC9-4C51-B144-2A73579A45D4}" dt="2025-09-10T14:51:03.706" v="2262" actId="20577"/>
              <pc2:cmMkLst xmlns:pc2="http://schemas.microsoft.com/office/powerpoint/2019/9/main/command">
                <pc:docMk/>
                <pc:sldMk cId="1045078287" sldId="820"/>
                <pc2:cmMk id="{0DBDD3C3-213A-4A4D-8D21-08169CD3B69A}"/>
              </pc2:cmMkLst>
            </pc226:cmChg>
            <pc226:cmChg xmlns:pc226="http://schemas.microsoft.com/office/powerpoint/2022/06/main/command" chg="mod">
              <pc226:chgData name="Sherief Helwa" userId="c6299973-2e88-4f67-9e93-bade1b850725" providerId="ADAL" clId="{C9C96BA2-4AC9-4C51-B144-2A73579A45D4}" dt="2025-09-10T14:51:03.706" v="2262" actId="20577"/>
              <pc2:cmMkLst xmlns:pc2="http://schemas.microsoft.com/office/powerpoint/2019/9/main/command">
                <pc:docMk/>
                <pc:sldMk cId="1045078287" sldId="820"/>
                <pc2:cmMk id="{6246C1C9-AC01-4A3E-9BDA-F75B789447E6}"/>
              </pc2:cmMkLst>
            </pc226:cmChg>
          </p:ext>
        </pc:extLst>
      </pc:sldChg>
    </pc:docChg>
  </pc:docChgLst>
  <pc:docChgLst>
    <pc:chgData name="Sherief Helwa" userId="c6299973-2e88-4f67-9e93-bade1b850725" providerId="ADAL" clId="{3B22E358-EE6A-4BC6-8395-16A15B92836E}"/>
    <pc:docChg chg="undo redo custSel addSld delSld modSld modMainMaster">
      <pc:chgData name="Sherief Helwa" userId="c6299973-2e88-4f67-9e93-bade1b850725" providerId="ADAL" clId="{3B22E358-EE6A-4BC6-8395-16A15B92836E}" dt="2025-09-16T11:31:45.400" v="4458" actId="1035"/>
      <pc:docMkLst>
        <pc:docMk/>
      </pc:docMkLst>
      <pc:sldChg chg="modSp mod">
        <pc:chgData name="Sherief Helwa" userId="c6299973-2e88-4f67-9e93-bade1b850725" providerId="ADAL" clId="{3B22E358-EE6A-4BC6-8395-16A15B92836E}" dt="2025-09-16T03:22:37.214" v="24" actId="20577"/>
        <pc:sldMkLst>
          <pc:docMk/>
          <pc:sldMk cId="1089148663" sldId="270"/>
        </pc:sldMkLst>
        <pc:spChg chg="mod">
          <ac:chgData name="Sherief Helwa" userId="c6299973-2e88-4f67-9e93-bade1b850725" providerId="ADAL" clId="{3B22E358-EE6A-4BC6-8395-16A15B92836E}" dt="2025-09-16T03:22:37.214" v="24" actId="20577"/>
          <ac:spMkLst>
            <pc:docMk/>
            <pc:sldMk cId="1089148663" sldId="270"/>
            <ac:spMk id="2" creationId="{00000000-0000-0000-0000-000000000000}"/>
          </ac:spMkLst>
        </pc:spChg>
      </pc:sldChg>
      <pc:sldChg chg="modSp mod">
        <pc:chgData name="Sherief Helwa" userId="c6299973-2e88-4f67-9e93-bade1b850725" providerId="ADAL" clId="{3B22E358-EE6A-4BC6-8395-16A15B92836E}" dt="2025-09-16T03:23:27.356" v="27" actId="20577"/>
        <pc:sldMkLst>
          <pc:docMk/>
          <pc:sldMk cId="4268763619" sldId="715"/>
        </pc:sldMkLst>
        <pc:spChg chg="mod">
          <ac:chgData name="Sherief Helwa" userId="c6299973-2e88-4f67-9e93-bade1b850725" providerId="ADAL" clId="{3B22E358-EE6A-4BC6-8395-16A15B92836E}" dt="2025-09-16T03:23:27.356" v="27" actId="20577"/>
          <ac:spMkLst>
            <pc:docMk/>
            <pc:sldMk cId="4268763619" sldId="715"/>
            <ac:spMk id="3" creationId="{DDD6C619-39A5-C1B9-7176-B90278073D47}"/>
          </ac:spMkLst>
        </pc:spChg>
      </pc:sldChg>
      <pc:sldChg chg="modSp mod">
        <pc:chgData name="Sherief Helwa" userId="c6299973-2e88-4f67-9e93-bade1b850725" providerId="ADAL" clId="{3B22E358-EE6A-4BC6-8395-16A15B92836E}" dt="2025-09-16T11:17:37.098" v="4432" actId="403"/>
        <pc:sldMkLst>
          <pc:docMk/>
          <pc:sldMk cId="3450482402" sldId="799"/>
        </pc:sldMkLst>
        <pc:spChg chg="mod">
          <ac:chgData name="Sherief Helwa" userId="c6299973-2e88-4f67-9e93-bade1b850725" providerId="ADAL" clId="{3B22E358-EE6A-4BC6-8395-16A15B92836E}" dt="2025-09-16T11:17:37.098" v="4432" actId="403"/>
          <ac:spMkLst>
            <pc:docMk/>
            <pc:sldMk cId="3450482402" sldId="799"/>
            <ac:spMk id="3" creationId="{0ED69AF1-671B-936E-E83F-AEFCF2E05900}"/>
          </ac:spMkLst>
        </pc:spChg>
      </pc:sldChg>
      <pc:sldChg chg="addSp delSp modSp mod">
        <pc:chgData name="Sherief Helwa" userId="c6299973-2e88-4f67-9e93-bade1b850725" providerId="ADAL" clId="{3B22E358-EE6A-4BC6-8395-16A15B92836E}" dt="2025-09-16T03:29:06.454" v="175" actId="20577"/>
        <pc:sldMkLst>
          <pc:docMk/>
          <pc:sldMk cId="2748060793" sldId="814"/>
        </pc:sldMkLst>
        <pc:spChg chg="mod">
          <ac:chgData name="Sherief Helwa" userId="c6299973-2e88-4f67-9e93-bade1b850725" providerId="ADAL" clId="{3B22E358-EE6A-4BC6-8395-16A15B92836E}" dt="2025-09-16T03:24:11.513" v="41" actId="20577"/>
          <ac:spMkLst>
            <pc:docMk/>
            <pc:sldMk cId="2748060793" sldId="814"/>
            <ac:spMk id="2" creationId="{1AB874BF-69C2-EC77-8284-18FC60B191E6}"/>
          </ac:spMkLst>
        </pc:spChg>
        <pc:spChg chg="mod">
          <ac:chgData name="Sherief Helwa" userId="c6299973-2e88-4f67-9e93-bade1b850725" providerId="ADAL" clId="{3B22E358-EE6A-4BC6-8395-16A15B92836E}" dt="2025-09-16T03:29:06.454" v="175" actId="20577"/>
          <ac:spMkLst>
            <pc:docMk/>
            <pc:sldMk cId="2748060793" sldId="814"/>
            <ac:spMk id="3" creationId="{3A75C38F-502D-6B78-C0A5-A6C180D6588D}"/>
          </ac:spMkLst>
        </pc:spChg>
        <pc:graphicFrameChg chg="del">
          <ac:chgData name="Sherief Helwa" userId="c6299973-2e88-4f67-9e93-bade1b850725" providerId="ADAL" clId="{3B22E358-EE6A-4BC6-8395-16A15B92836E}" dt="2025-09-16T03:26:13.432" v="43" actId="478"/>
          <ac:graphicFrameMkLst>
            <pc:docMk/>
            <pc:sldMk cId="2748060793" sldId="814"/>
            <ac:graphicFrameMk id="8" creationId="{D41D78A3-E8CF-FA63-26C6-4E7C2B2B5713}"/>
          </ac:graphicFrameMkLst>
        </pc:graphicFrameChg>
        <pc:picChg chg="add mod">
          <ac:chgData name="Sherief Helwa" userId="c6299973-2e88-4f67-9e93-bade1b850725" providerId="ADAL" clId="{3B22E358-EE6A-4BC6-8395-16A15B92836E}" dt="2025-09-16T03:26:20.450" v="44"/>
          <ac:picMkLst>
            <pc:docMk/>
            <pc:sldMk cId="2748060793" sldId="814"/>
            <ac:picMk id="4" creationId="{E752EDC7-E034-4B85-96CA-3DC2ED8D35CD}"/>
          </ac:picMkLst>
        </pc:picChg>
        <pc:picChg chg="add mod">
          <ac:chgData name="Sherief Helwa" userId="c6299973-2e88-4f67-9e93-bade1b850725" providerId="ADAL" clId="{3B22E358-EE6A-4BC6-8395-16A15B92836E}" dt="2025-09-16T03:26:20.450" v="44"/>
          <ac:picMkLst>
            <pc:docMk/>
            <pc:sldMk cId="2748060793" sldId="814"/>
            <ac:picMk id="9" creationId="{7C0F2063-718D-9B5F-7A83-ED0BF2F1756A}"/>
          </ac:picMkLst>
        </pc:picChg>
      </pc:sldChg>
      <pc:sldChg chg="delSp modSp mod">
        <pc:chgData name="Sherief Helwa" userId="c6299973-2e88-4f67-9e93-bade1b850725" providerId="ADAL" clId="{3B22E358-EE6A-4BC6-8395-16A15B92836E}" dt="2025-09-16T03:39:56.483" v="1358" actId="20577"/>
        <pc:sldMkLst>
          <pc:docMk/>
          <pc:sldMk cId="768396204" sldId="819"/>
        </pc:sldMkLst>
        <pc:spChg chg="mod">
          <ac:chgData name="Sherief Helwa" userId="c6299973-2e88-4f67-9e93-bade1b850725" providerId="ADAL" clId="{3B22E358-EE6A-4BC6-8395-16A15B92836E}" dt="2025-09-16T03:30:59.064" v="277" actId="20577"/>
          <ac:spMkLst>
            <pc:docMk/>
            <pc:sldMk cId="768396204" sldId="819"/>
            <ac:spMk id="2" creationId="{30AC784D-3F56-7EB5-5214-DE02FD896104}"/>
          </ac:spMkLst>
        </pc:spChg>
        <pc:spChg chg="mod">
          <ac:chgData name="Sherief Helwa" userId="c6299973-2e88-4f67-9e93-bade1b850725" providerId="ADAL" clId="{3B22E358-EE6A-4BC6-8395-16A15B92836E}" dt="2025-09-16T03:39:56.483" v="1358" actId="20577"/>
          <ac:spMkLst>
            <pc:docMk/>
            <pc:sldMk cId="768396204" sldId="819"/>
            <ac:spMk id="3" creationId="{737920C6-8BAB-F12B-1583-2E3BF31B6672}"/>
          </ac:spMkLst>
        </pc:spChg>
        <pc:picChg chg="del">
          <ac:chgData name="Sherief Helwa" userId="c6299973-2e88-4f67-9e93-bade1b850725" providerId="ADAL" clId="{3B22E358-EE6A-4BC6-8395-16A15B92836E}" dt="2025-09-16T03:31:00.881" v="278" actId="478"/>
          <ac:picMkLst>
            <pc:docMk/>
            <pc:sldMk cId="768396204" sldId="819"/>
            <ac:picMk id="9" creationId="{F247F51C-700F-4E8E-3999-44FB1B096984}"/>
          </ac:picMkLst>
        </pc:picChg>
      </pc:sldChg>
      <pc:sldChg chg="del">
        <pc:chgData name="Sherief Helwa" userId="c6299973-2e88-4f67-9e93-bade1b850725" providerId="ADAL" clId="{3B22E358-EE6A-4BC6-8395-16A15B92836E}" dt="2025-09-16T11:16:40.252" v="4344" actId="47"/>
        <pc:sldMkLst>
          <pc:docMk/>
          <pc:sldMk cId="1045078287" sldId="820"/>
        </pc:sldMkLst>
      </pc:sldChg>
      <pc:sldChg chg="modSp mod">
        <pc:chgData name="Sherief Helwa" userId="c6299973-2e88-4f67-9e93-bade1b850725" providerId="ADAL" clId="{3B22E358-EE6A-4BC6-8395-16A15B92836E}" dt="2025-09-16T10:39:57.723" v="3168" actId="20577"/>
        <pc:sldMkLst>
          <pc:docMk/>
          <pc:sldMk cId="4075035477" sldId="821"/>
        </pc:sldMkLst>
        <pc:spChg chg="mod">
          <ac:chgData name="Sherief Helwa" userId="c6299973-2e88-4f67-9e93-bade1b850725" providerId="ADAL" clId="{3B22E358-EE6A-4BC6-8395-16A15B92836E}" dt="2025-09-16T03:40:24.712" v="1391" actId="20577"/>
          <ac:spMkLst>
            <pc:docMk/>
            <pc:sldMk cId="4075035477" sldId="821"/>
            <ac:spMk id="2" creationId="{4D5D8281-8C1C-F7CB-26A7-762B15AEE55D}"/>
          </ac:spMkLst>
        </pc:spChg>
        <pc:spChg chg="mod">
          <ac:chgData name="Sherief Helwa" userId="c6299973-2e88-4f67-9e93-bade1b850725" providerId="ADAL" clId="{3B22E358-EE6A-4BC6-8395-16A15B92836E}" dt="2025-09-16T10:39:57.723" v="3168" actId="20577"/>
          <ac:spMkLst>
            <pc:docMk/>
            <pc:sldMk cId="4075035477" sldId="821"/>
            <ac:spMk id="3" creationId="{2F498FA6-C86B-A4EE-AA83-9BE6AE6F69E8}"/>
          </ac:spMkLst>
        </pc:spChg>
      </pc:sldChg>
      <pc:sldChg chg="del">
        <pc:chgData name="Sherief Helwa" userId="c6299973-2e88-4f67-9e93-bade1b850725" providerId="ADAL" clId="{3B22E358-EE6A-4BC6-8395-16A15B92836E}" dt="2025-09-16T11:16:40.252" v="4344" actId="47"/>
        <pc:sldMkLst>
          <pc:docMk/>
          <pc:sldMk cId="747316818" sldId="822"/>
        </pc:sldMkLst>
      </pc:sldChg>
      <pc:sldChg chg="del">
        <pc:chgData name="Sherief Helwa" userId="c6299973-2e88-4f67-9e93-bade1b850725" providerId="ADAL" clId="{3B22E358-EE6A-4BC6-8395-16A15B92836E}" dt="2025-09-16T11:16:40.252" v="4344" actId="47"/>
        <pc:sldMkLst>
          <pc:docMk/>
          <pc:sldMk cId="898348823" sldId="823"/>
        </pc:sldMkLst>
      </pc:sldChg>
      <pc:sldChg chg="addSp delSp modSp add mod">
        <pc:chgData name="Sherief Helwa" userId="c6299973-2e88-4f67-9e93-bade1b850725" providerId="ADAL" clId="{3B22E358-EE6A-4BC6-8395-16A15B92836E}" dt="2025-09-16T03:30:32.799" v="267" actId="1076"/>
        <pc:sldMkLst>
          <pc:docMk/>
          <pc:sldMk cId="1342137454" sldId="824"/>
        </pc:sldMkLst>
        <pc:spChg chg="mod">
          <ac:chgData name="Sherief Helwa" userId="c6299973-2e88-4f67-9e93-bade1b850725" providerId="ADAL" clId="{3B22E358-EE6A-4BC6-8395-16A15B92836E}" dt="2025-09-16T03:30:04.784" v="261" actId="20577"/>
          <ac:spMkLst>
            <pc:docMk/>
            <pc:sldMk cId="1342137454" sldId="824"/>
            <ac:spMk id="3" creationId="{0F98C26E-CEED-D77A-E9C6-340B8A1CD4E7}"/>
          </ac:spMkLst>
        </pc:spChg>
        <pc:picChg chg="del">
          <ac:chgData name="Sherief Helwa" userId="c6299973-2e88-4f67-9e93-bade1b850725" providerId="ADAL" clId="{3B22E358-EE6A-4BC6-8395-16A15B92836E}" dt="2025-09-16T03:26:27.702" v="46" actId="478"/>
          <ac:picMkLst>
            <pc:docMk/>
            <pc:sldMk cId="1342137454" sldId="824"/>
            <ac:picMk id="4" creationId="{EDB7D541-0A6F-D5D7-107E-B4CF895DAF94}"/>
          </ac:picMkLst>
        </pc:picChg>
        <pc:picChg chg="add mod">
          <ac:chgData name="Sherief Helwa" userId="c6299973-2e88-4f67-9e93-bade1b850725" providerId="ADAL" clId="{3B22E358-EE6A-4BC6-8395-16A15B92836E}" dt="2025-09-16T03:30:27.066" v="265" actId="1076"/>
          <ac:picMkLst>
            <pc:docMk/>
            <pc:sldMk cId="1342137454" sldId="824"/>
            <ac:picMk id="8" creationId="{489FE0DC-F10D-4587-C9BE-AE5D2B43605D}"/>
          </ac:picMkLst>
        </pc:picChg>
        <pc:picChg chg="del">
          <ac:chgData name="Sherief Helwa" userId="c6299973-2e88-4f67-9e93-bade1b850725" providerId="ADAL" clId="{3B22E358-EE6A-4BC6-8395-16A15B92836E}" dt="2025-09-16T03:26:28.220" v="47" actId="478"/>
          <ac:picMkLst>
            <pc:docMk/>
            <pc:sldMk cId="1342137454" sldId="824"/>
            <ac:picMk id="9" creationId="{8CAB235C-A103-E147-C305-F6BEA87F40DF}"/>
          </ac:picMkLst>
        </pc:picChg>
        <pc:picChg chg="add mod">
          <ac:chgData name="Sherief Helwa" userId="c6299973-2e88-4f67-9e93-bade1b850725" providerId="ADAL" clId="{3B22E358-EE6A-4BC6-8395-16A15B92836E}" dt="2025-09-16T03:30:32.799" v="267" actId="1076"/>
          <ac:picMkLst>
            <pc:docMk/>
            <pc:sldMk cId="1342137454" sldId="824"/>
            <ac:picMk id="10" creationId="{B408860F-14F6-09A6-FEA8-3D8762D7D860}"/>
          </ac:picMkLst>
        </pc:picChg>
        <pc:picChg chg="add mod">
          <ac:chgData name="Sherief Helwa" userId="c6299973-2e88-4f67-9e93-bade1b850725" providerId="ADAL" clId="{3B22E358-EE6A-4BC6-8395-16A15B92836E}" dt="2025-09-16T03:30:30.216" v="266" actId="1076"/>
          <ac:picMkLst>
            <pc:docMk/>
            <pc:sldMk cId="1342137454" sldId="824"/>
            <ac:picMk id="11" creationId="{F46E2AA3-0109-E52D-C19A-63F9E8B62667}"/>
          </ac:picMkLst>
        </pc:picChg>
      </pc:sldChg>
      <pc:sldChg chg="modSp add mod">
        <pc:chgData name="Sherief Helwa" userId="c6299973-2e88-4f67-9e93-bade1b850725" providerId="ADAL" clId="{3B22E358-EE6A-4BC6-8395-16A15B92836E}" dt="2025-09-16T09:14:56.141" v="2416" actId="403"/>
        <pc:sldMkLst>
          <pc:docMk/>
          <pc:sldMk cId="2170367194" sldId="825"/>
        </pc:sldMkLst>
        <pc:spChg chg="mod">
          <ac:chgData name="Sherief Helwa" userId="c6299973-2e88-4f67-9e93-bade1b850725" providerId="ADAL" clId="{3B22E358-EE6A-4BC6-8395-16A15B92836E}" dt="2025-09-16T09:14:56.141" v="2416" actId="403"/>
          <ac:spMkLst>
            <pc:docMk/>
            <pc:sldMk cId="2170367194" sldId="825"/>
            <ac:spMk id="3" creationId="{4741D926-A24E-80DF-CF1C-0AEF61BC67CD}"/>
          </ac:spMkLst>
        </pc:spChg>
      </pc:sldChg>
      <pc:sldChg chg="addSp modSp add mod">
        <pc:chgData name="Sherief Helwa" userId="c6299973-2e88-4f67-9e93-bade1b850725" providerId="ADAL" clId="{3B22E358-EE6A-4BC6-8395-16A15B92836E}" dt="2025-09-16T09:22:44.882" v="2553" actId="14100"/>
        <pc:sldMkLst>
          <pc:docMk/>
          <pc:sldMk cId="4033039008" sldId="826"/>
        </pc:sldMkLst>
        <pc:spChg chg="mod">
          <ac:chgData name="Sherief Helwa" userId="c6299973-2e88-4f67-9e93-bade1b850725" providerId="ADAL" clId="{3B22E358-EE6A-4BC6-8395-16A15B92836E}" dt="2025-09-16T09:15:31.839" v="2434" actId="20577"/>
          <ac:spMkLst>
            <pc:docMk/>
            <pc:sldMk cId="4033039008" sldId="826"/>
            <ac:spMk id="3" creationId="{DFA8237B-BA9B-BBE3-C30D-5D613548914E}"/>
          </ac:spMkLst>
        </pc:spChg>
        <pc:graphicFrameChg chg="add mod modGraphic">
          <ac:chgData name="Sherief Helwa" userId="c6299973-2e88-4f67-9e93-bade1b850725" providerId="ADAL" clId="{3B22E358-EE6A-4BC6-8395-16A15B92836E}" dt="2025-09-16T09:22:01.766" v="2547" actId="1035"/>
          <ac:graphicFrameMkLst>
            <pc:docMk/>
            <pc:sldMk cId="4033039008" sldId="826"/>
            <ac:graphicFrameMk id="4" creationId="{B2702D0E-0D05-1E82-BA63-06132BA63EEB}"/>
          </ac:graphicFrameMkLst>
        </pc:graphicFrameChg>
        <pc:graphicFrameChg chg="add mod modGraphic">
          <ac:chgData name="Sherief Helwa" userId="c6299973-2e88-4f67-9e93-bade1b850725" providerId="ADAL" clId="{3B22E358-EE6A-4BC6-8395-16A15B92836E}" dt="2025-09-16T09:21:31.586" v="2530" actId="1076"/>
          <ac:graphicFrameMkLst>
            <pc:docMk/>
            <pc:sldMk cId="4033039008" sldId="826"/>
            <ac:graphicFrameMk id="8" creationId="{1F1C32BA-E66D-663E-6EF4-61C075A1729E}"/>
          </ac:graphicFrameMkLst>
        </pc:graphicFrameChg>
        <pc:cxnChg chg="add mod">
          <ac:chgData name="Sherief Helwa" userId="c6299973-2e88-4f67-9e93-bade1b850725" providerId="ADAL" clId="{3B22E358-EE6A-4BC6-8395-16A15B92836E}" dt="2025-09-16T09:22:25.131" v="2550" actId="208"/>
          <ac:cxnSpMkLst>
            <pc:docMk/>
            <pc:sldMk cId="4033039008" sldId="826"/>
            <ac:cxnSpMk id="10" creationId="{C8CD5CDF-2F4A-B2DB-C4F6-5673E0D161FF}"/>
          </ac:cxnSpMkLst>
        </pc:cxnChg>
        <pc:cxnChg chg="add mod">
          <ac:chgData name="Sherief Helwa" userId="c6299973-2e88-4f67-9e93-bade1b850725" providerId="ADAL" clId="{3B22E358-EE6A-4BC6-8395-16A15B92836E}" dt="2025-09-16T09:22:44.882" v="2553" actId="14100"/>
          <ac:cxnSpMkLst>
            <pc:docMk/>
            <pc:sldMk cId="4033039008" sldId="826"/>
            <ac:cxnSpMk id="11" creationId="{24575584-ED62-A42D-92D8-6F124592A1F2}"/>
          </ac:cxnSpMkLst>
        </pc:cxnChg>
      </pc:sldChg>
      <pc:sldChg chg="modSp add mod">
        <pc:chgData name="Sherief Helwa" userId="c6299973-2e88-4f67-9e93-bade1b850725" providerId="ADAL" clId="{3B22E358-EE6A-4BC6-8395-16A15B92836E}" dt="2025-09-16T10:39:47.543" v="3166" actId="20577"/>
        <pc:sldMkLst>
          <pc:docMk/>
          <pc:sldMk cId="1917404330" sldId="827"/>
        </pc:sldMkLst>
        <pc:spChg chg="mod">
          <ac:chgData name="Sherief Helwa" userId="c6299973-2e88-4f67-9e93-bade1b850725" providerId="ADAL" clId="{3B22E358-EE6A-4BC6-8395-16A15B92836E}" dt="2025-09-16T09:23:04.313" v="2562" actId="20577"/>
          <ac:spMkLst>
            <pc:docMk/>
            <pc:sldMk cId="1917404330" sldId="827"/>
            <ac:spMk id="2" creationId="{988D78FE-3FF4-FA26-F7ED-66ED74D774F3}"/>
          </ac:spMkLst>
        </pc:spChg>
        <pc:spChg chg="mod">
          <ac:chgData name="Sherief Helwa" userId="c6299973-2e88-4f67-9e93-bade1b850725" providerId="ADAL" clId="{3B22E358-EE6A-4BC6-8395-16A15B92836E}" dt="2025-09-16T10:39:47.543" v="3166" actId="20577"/>
          <ac:spMkLst>
            <pc:docMk/>
            <pc:sldMk cId="1917404330" sldId="827"/>
            <ac:spMk id="3" creationId="{CDF75A78-C341-1584-A3BE-7516141B4DD7}"/>
          </ac:spMkLst>
        </pc:spChg>
      </pc:sldChg>
      <pc:sldChg chg="add del">
        <pc:chgData name="Sherief Helwa" userId="c6299973-2e88-4f67-9e93-bade1b850725" providerId="ADAL" clId="{3B22E358-EE6A-4BC6-8395-16A15B92836E}" dt="2025-09-16T10:29:42.659" v="3012" actId="47"/>
        <pc:sldMkLst>
          <pc:docMk/>
          <pc:sldMk cId="3115205693" sldId="828"/>
        </pc:sldMkLst>
      </pc:sldChg>
      <pc:sldChg chg="modSp add mod">
        <pc:chgData name="Sherief Helwa" userId="c6299973-2e88-4f67-9e93-bade1b850725" providerId="ADAL" clId="{3B22E358-EE6A-4BC6-8395-16A15B92836E}" dt="2025-09-16T10:29:16.312" v="3011" actId="20577"/>
        <pc:sldMkLst>
          <pc:docMk/>
          <pc:sldMk cId="2744868995" sldId="829"/>
        </pc:sldMkLst>
        <pc:spChg chg="mod">
          <ac:chgData name="Sherief Helwa" userId="c6299973-2e88-4f67-9e93-bade1b850725" providerId="ADAL" clId="{3B22E358-EE6A-4BC6-8395-16A15B92836E}" dt="2025-09-16T10:29:16.312" v="3011" actId="20577"/>
          <ac:spMkLst>
            <pc:docMk/>
            <pc:sldMk cId="2744868995" sldId="829"/>
            <ac:spMk id="3" creationId="{576F1BA0-D2EB-2255-0693-BAA70341FF13}"/>
          </ac:spMkLst>
        </pc:spChg>
      </pc:sldChg>
      <pc:sldChg chg="addSp delSp modSp add mod">
        <pc:chgData name="Sherief Helwa" userId="c6299973-2e88-4f67-9e93-bade1b850725" providerId="ADAL" clId="{3B22E358-EE6A-4BC6-8395-16A15B92836E}" dt="2025-09-16T10:37:45.031" v="3145" actId="14100"/>
        <pc:sldMkLst>
          <pc:docMk/>
          <pc:sldMk cId="3358845463" sldId="830"/>
        </pc:sldMkLst>
        <pc:spChg chg="mod">
          <ac:chgData name="Sherief Helwa" userId="c6299973-2e88-4f67-9e93-bade1b850725" providerId="ADAL" clId="{3B22E358-EE6A-4BC6-8395-16A15B92836E}" dt="2025-09-16T10:29:49.293" v="3021" actId="20577"/>
          <ac:spMkLst>
            <pc:docMk/>
            <pc:sldMk cId="3358845463" sldId="830"/>
            <ac:spMk id="2" creationId="{60A92F48-6B37-3867-179F-4726CAFA5A1B}"/>
          </ac:spMkLst>
        </pc:spChg>
        <pc:graphicFrameChg chg="del">
          <ac:chgData name="Sherief Helwa" userId="c6299973-2e88-4f67-9e93-bade1b850725" providerId="ADAL" clId="{3B22E358-EE6A-4BC6-8395-16A15B92836E}" dt="2025-09-16T10:30:25.124" v="3022" actId="478"/>
          <ac:graphicFrameMkLst>
            <pc:docMk/>
            <pc:sldMk cId="3358845463" sldId="830"/>
            <ac:graphicFrameMk id="4" creationId="{DCC435FD-6CA2-8317-2DBD-9346ECD8A1D1}"/>
          </ac:graphicFrameMkLst>
        </pc:graphicFrameChg>
        <pc:graphicFrameChg chg="del mod modGraphic">
          <ac:chgData name="Sherief Helwa" userId="c6299973-2e88-4f67-9e93-bade1b850725" providerId="ADAL" clId="{3B22E358-EE6A-4BC6-8395-16A15B92836E}" dt="2025-09-16T10:36:41.035" v="3135" actId="478"/>
          <ac:graphicFrameMkLst>
            <pc:docMk/>
            <pc:sldMk cId="3358845463" sldId="830"/>
            <ac:graphicFrameMk id="8" creationId="{4F300EC8-5AD7-FDF7-0A72-27EF4BBC735B}"/>
          </ac:graphicFrameMkLst>
        </pc:graphicFrameChg>
        <pc:graphicFrameChg chg="add del mod modGraphic">
          <ac:chgData name="Sherief Helwa" userId="c6299973-2e88-4f67-9e93-bade1b850725" providerId="ADAL" clId="{3B22E358-EE6A-4BC6-8395-16A15B92836E}" dt="2025-09-16T10:35:55.788" v="3119" actId="478"/>
          <ac:graphicFrameMkLst>
            <pc:docMk/>
            <pc:sldMk cId="3358845463" sldId="830"/>
            <ac:graphicFrameMk id="9" creationId="{743F5877-84A3-EB86-9EB3-B5F84636C22A}"/>
          </ac:graphicFrameMkLst>
        </pc:graphicFrameChg>
        <pc:graphicFrameChg chg="add mod modGraphic">
          <ac:chgData name="Sherief Helwa" userId="c6299973-2e88-4f67-9e93-bade1b850725" providerId="ADAL" clId="{3B22E358-EE6A-4BC6-8395-16A15B92836E}" dt="2025-09-16T10:36:54.034" v="3141" actId="1036"/>
          <ac:graphicFrameMkLst>
            <pc:docMk/>
            <pc:sldMk cId="3358845463" sldId="830"/>
            <ac:graphicFrameMk id="12" creationId="{3BD35762-C1C5-4739-AEE9-A11E260DD07B}"/>
          </ac:graphicFrameMkLst>
        </pc:graphicFrameChg>
        <pc:graphicFrameChg chg="add mod modGraphic">
          <ac:chgData name="Sherief Helwa" userId="c6299973-2e88-4f67-9e93-bade1b850725" providerId="ADAL" clId="{3B22E358-EE6A-4BC6-8395-16A15B92836E}" dt="2025-09-16T10:37:33.666" v="3143" actId="1076"/>
          <ac:graphicFrameMkLst>
            <pc:docMk/>
            <pc:sldMk cId="3358845463" sldId="830"/>
            <ac:graphicFrameMk id="13" creationId="{721FFB44-AB0C-D8E1-532E-EFF66B76ACFA}"/>
          </ac:graphicFrameMkLst>
        </pc:graphicFrameChg>
        <pc:cxnChg chg="mod">
          <ac:chgData name="Sherief Helwa" userId="c6299973-2e88-4f67-9e93-bade1b850725" providerId="ADAL" clId="{3B22E358-EE6A-4BC6-8395-16A15B92836E}" dt="2025-09-16T10:37:38.849" v="3144" actId="14100"/>
          <ac:cxnSpMkLst>
            <pc:docMk/>
            <pc:sldMk cId="3358845463" sldId="830"/>
            <ac:cxnSpMk id="10" creationId="{06A5D25D-A63F-3364-C2E5-9ECCE2840066}"/>
          </ac:cxnSpMkLst>
        </pc:cxnChg>
        <pc:cxnChg chg="mod">
          <ac:chgData name="Sherief Helwa" userId="c6299973-2e88-4f67-9e93-bade1b850725" providerId="ADAL" clId="{3B22E358-EE6A-4BC6-8395-16A15B92836E}" dt="2025-09-16T10:37:45.031" v="3145" actId="14100"/>
          <ac:cxnSpMkLst>
            <pc:docMk/>
            <pc:sldMk cId="3358845463" sldId="830"/>
            <ac:cxnSpMk id="11" creationId="{BA0EF556-068B-7AED-A4CA-6EB9769C2E02}"/>
          </ac:cxnSpMkLst>
        </pc:cxnChg>
      </pc:sldChg>
      <pc:sldChg chg="modSp add mod">
        <pc:chgData name="Sherief Helwa" userId="c6299973-2e88-4f67-9e93-bade1b850725" providerId="ADAL" clId="{3B22E358-EE6A-4BC6-8395-16A15B92836E}" dt="2025-09-16T11:03:54.862" v="4098" actId="20577"/>
        <pc:sldMkLst>
          <pc:docMk/>
          <pc:sldMk cId="2393523061" sldId="831"/>
        </pc:sldMkLst>
        <pc:spChg chg="mod">
          <ac:chgData name="Sherief Helwa" userId="c6299973-2e88-4f67-9e93-bade1b850725" providerId="ADAL" clId="{3B22E358-EE6A-4BC6-8395-16A15B92836E}" dt="2025-09-16T10:39:10.344" v="3150" actId="20577"/>
          <ac:spMkLst>
            <pc:docMk/>
            <pc:sldMk cId="2393523061" sldId="831"/>
            <ac:spMk id="2" creationId="{7C1086CE-C731-303C-83B2-FD45E89BE45D}"/>
          </ac:spMkLst>
        </pc:spChg>
        <pc:spChg chg="mod">
          <ac:chgData name="Sherief Helwa" userId="c6299973-2e88-4f67-9e93-bade1b850725" providerId="ADAL" clId="{3B22E358-EE6A-4BC6-8395-16A15B92836E}" dt="2025-09-16T11:03:54.862" v="4098" actId="20577"/>
          <ac:spMkLst>
            <pc:docMk/>
            <pc:sldMk cId="2393523061" sldId="831"/>
            <ac:spMk id="3" creationId="{9D2CBEDF-1723-5676-D64E-03E9DD574C6A}"/>
          </ac:spMkLst>
        </pc:spChg>
      </pc:sldChg>
      <pc:sldChg chg="addSp delSp modSp add mod">
        <pc:chgData name="Sherief Helwa" userId="c6299973-2e88-4f67-9e93-bade1b850725" providerId="ADAL" clId="{3B22E358-EE6A-4BC6-8395-16A15B92836E}" dt="2025-09-16T11:00:38.657" v="4070" actId="6549"/>
        <pc:sldMkLst>
          <pc:docMk/>
          <pc:sldMk cId="1808647268" sldId="832"/>
        </pc:sldMkLst>
        <pc:spChg chg="add mod">
          <ac:chgData name="Sherief Helwa" userId="c6299973-2e88-4f67-9e93-bade1b850725" providerId="ADAL" clId="{3B22E358-EE6A-4BC6-8395-16A15B92836E}" dt="2025-09-16T10:59:54.378" v="4044" actId="1076"/>
          <ac:spMkLst>
            <pc:docMk/>
            <pc:sldMk cId="1808647268" sldId="832"/>
            <ac:spMk id="19" creationId="{097B863D-6864-007F-2DD7-38E13DB58B2B}"/>
          </ac:spMkLst>
        </pc:spChg>
        <pc:spChg chg="add mod">
          <ac:chgData name="Sherief Helwa" userId="c6299973-2e88-4f67-9e93-bade1b850725" providerId="ADAL" clId="{3B22E358-EE6A-4BC6-8395-16A15B92836E}" dt="2025-09-16T11:00:14.576" v="4053" actId="1076"/>
          <ac:spMkLst>
            <pc:docMk/>
            <pc:sldMk cId="1808647268" sldId="832"/>
            <ac:spMk id="20" creationId="{1AACBAF5-58FB-E873-3B42-6FD87BDFB369}"/>
          </ac:spMkLst>
        </pc:spChg>
        <pc:spChg chg="add mod">
          <ac:chgData name="Sherief Helwa" userId="c6299973-2e88-4f67-9e93-bade1b850725" providerId="ADAL" clId="{3B22E358-EE6A-4BC6-8395-16A15B92836E}" dt="2025-09-16T11:00:25.492" v="4062" actId="1076"/>
          <ac:spMkLst>
            <pc:docMk/>
            <pc:sldMk cId="1808647268" sldId="832"/>
            <ac:spMk id="21" creationId="{5F5B2F2A-08F5-54E5-F332-D779E8927CD6}"/>
          </ac:spMkLst>
        </pc:spChg>
        <pc:spChg chg="add mod">
          <ac:chgData name="Sherief Helwa" userId="c6299973-2e88-4f67-9e93-bade1b850725" providerId="ADAL" clId="{3B22E358-EE6A-4BC6-8395-16A15B92836E}" dt="2025-09-16T11:00:38.657" v="4070" actId="6549"/>
          <ac:spMkLst>
            <pc:docMk/>
            <pc:sldMk cId="1808647268" sldId="832"/>
            <ac:spMk id="22" creationId="{33338D49-F790-05B5-7518-4775AF70813F}"/>
          </ac:spMkLst>
        </pc:spChg>
        <pc:graphicFrameChg chg="mod">
          <ac:chgData name="Sherief Helwa" userId="c6299973-2e88-4f67-9e93-bade1b850725" providerId="ADAL" clId="{3B22E358-EE6A-4BC6-8395-16A15B92836E}" dt="2025-09-16T10:47:32.987" v="3640" actId="1035"/>
          <ac:graphicFrameMkLst>
            <pc:docMk/>
            <pc:sldMk cId="1808647268" sldId="832"/>
            <ac:graphicFrameMk id="4" creationId="{B7961DB2-BEAD-463E-D568-9788AFC902C3}"/>
          </ac:graphicFrameMkLst>
        </pc:graphicFrameChg>
        <pc:graphicFrameChg chg="del mod">
          <ac:chgData name="Sherief Helwa" userId="c6299973-2e88-4f67-9e93-bade1b850725" providerId="ADAL" clId="{3B22E358-EE6A-4BC6-8395-16A15B92836E}" dt="2025-09-16T10:49:39.967" v="3656" actId="478"/>
          <ac:graphicFrameMkLst>
            <pc:docMk/>
            <pc:sldMk cId="1808647268" sldId="832"/>
            <ac:graphicFrameMk id="8" creationId="{A76B21CA-CC44-D9D5-9B6D-22F280D373CF}"/>
          </ac:graphicFrameMkLst>
        </pc:graphicFrameChg>
        <pc:graphicFrameChg chg="add mod modGraphic">
          <ac:chgData name="Sherief Helwa" userId="c6299973-2e88-4f67-9e93-bade1b850725" providerId="ADAL" clId="{3B22E358-EE6A-4BC6-8395-16A15B92836E}" dt="2025-09-16T10:59:11.312" v="4004" actId="1035"/>
          <ac:graphicFrameMkLst>
            <pc:docMk/>
            <pc:sldMk cId="1808647268" sldId="832"/>
            <ac:graphicFrameMk id="13" creationId="{722C7214-D27D-DCE7-0026-35C7AC187437}"/>
          </ac:graphicFrameMkLst>
        </pc:graphicFrameChg>
        <pc:graphicFrameChg chg="add mod modGraphic">
          <ac:chgData name="Sherief Helwa" userId="c6299973-2e88-4f67-9e93-bade1b850725" providerId="ADAL" clId="{3B22E358-EE6A-4BC6-8395-16A15B92836E}" dt="2025-09-16T10:59:11.312" v="4004" actId="1035"/>
          <ac:graphicFrameMkLst>
            <pc:docMk/>
            <pc:sldMk cId="1808647268" sldId="832"/>
            <ac:graphicFrameMk id="14" creationId="{68A30A72-D8C9-4ED9-E57B-1DB7965AD33A}"/>
          </ac:graphicFrameMkLst>
        </pc:graphicFrameChg>
        <pc:graphicFrameChg chg="add mod modGraphic">
          <ac:chgData name="Sherief Helwa" userId="c6299973-2e88-4f67-9e93-bade1b850725" providerId="ADAL" clId="{3B22E358-EE6A-4BC6-8395-16A15B92836E}" dt="2025-09-16T10:59:11.312" v="4004" actId="1035"/>
          <ac:graphicFrameMkLst>
            <pc:docMk/>
            <pc:sldMk cId="1808647268" sldId="832"/>
            <ac:graphicFrameMk id="15" creationId="{4160790B-6A47-AABE-224E-09BB41279043}"/>
          </ac:graphicFrameMkLst>
        </pc:graphicFrameChg>
        <pc:graphicFrameChg chg="add mod modGraphic">
          <ac:chgData name="Sherief Helwa" userId="c6299973-2e88-4f67-9e93-bade1b850725" providerId="ADAL" clId="{3B22E358-EE6A-4BC6-8395-16A15B92836E}" dt="2025-09-16T10:59:18.719" v="4020" actId="1036"/>
          <ac:graphicFrameMkLst>
            <pc:docMk/>
            <pc:sldMk cId="1808647268" sldId="832"/>
            <ac:graphicFrameMk id="16" creationId="{AFF70F24-AD07-F776-807C-215496C67C36}"/>
          </ac:graphicFrameMkLst>
        </pc:graphicFrameChg>
        <pc:cxnChg chg="mod">
          <ac:chgData name="Sherief Helwa" userId="c6299973-2e88-4f67-9e93-bade1b850725" providerId="ADAL" clId="{3B22E358-EE6A-4BC6-8395-16A15B92836E}" dt="2025-09-16T10:59:28.261" v="4021" actId="14100"/>
          <ac:cxnSpMkLst>
            <pc:docMk/>
            <pc:sldMk cId="1808647268" sldId="832"/>
            <ac:cxnSpMk id="10" creationId="{1F7634ED-D693-8254-F3D2-8182604A2143}"/>
          </ac:cxnSpMkLst>
        </pc:cxnChg>
        <pc:cxnChg chg="mod">
          <ac:chgData name="Sherief Helwa" userId="c6299973-2e88-4f67-9e93-bade1b850725" providerId="ADAL" clId="{3B22E358-EE6A-4BC6-8395-16A15B92836E}" dt="2025-09-16T10:59:33.013" v="4022" actId="14100"/>
          <ac:cxnSpMkLst>
            <pc:docMk/>
            <pc:sldMk cId="1808647268" sldId="832"/>
            <ac:cxnSpMk id="11" creationId="{612F369B-E751-CB9D-0693-F7CB08AD00C7}"/>
          </ac:cxnSpMkLst>
        </pc:cxnChg>
      </pc:sldChg>
      <pc:sldChg chg="modSp add mod">
        <pc:chgData name="Sherief Helwa" userId="c6299973-2e88-4f67-9e93-bade1b850725" providerId="ADAL" clId="{3B22E358-EE6A-4BC6-8395-16A15B92836E}" dt="2025-09-16T11:06:45.159" v="4107" actId="20577"/>
        <pc:sldMkLst>
          <pc:docMk/>
          <pc:sldMk cId="2210117784" sldId="833"/>
        </pc:sldMkLst>
        <pc:spChg chg="mod">
          <ac:chgData name="Sherief Helwa" userId="c6299973-2e88-4f67-9e93-bade1b850725" providerId="ADAL" clId="{3B22E358-EE6A-4BC6-8395-16A15B92836E}" dt="2025-09-16T11:00:53.828" v="4075" actId="20577"/>
          <ac:spMkLst>
            <pc:docMk/>
            <pc:sldMk cId="2210117784" sldId="833"/>
            <ac:spMk id="2" creationId="{98EBF4B2-268B-99D7-B9D0-EAB010B41CFB}"/>
          </ac:spMkLst>
        </pc:spChg>
        <pc:spChg chg="mod">
          <ac:chgData name="Sherief Helwa" userId="c6299973-2e88-4f67-9e93-bade1b850725" providerId="ADAL" clId="{3B22E358-EE6A-4BC6-8395-16A15B92836E}" dt="2025-09-16T11:06:45.159" v="4107" actId="20577"/>
          <ac:spMkLst>
            <pc:docMk/>
            <pc:sldMk cId="2210117784" sldId="833"/>
            <ac:spMk id="3" creationId="{15E83DD6-6DFC-C6C7-C95F-0CAC922B864B}"/>
          </ac:spMkLst>
        </pc:spChg>
      </pc:sldChg>
      <pc:sldChg chg="addSp modSp add mod">
        <pc:chgData name="Sherief Helwa" userId="c6299973-2e88-4f67-9e93-bade1b850725" providerId="ADAL" clId="{3B22E358-EE6A-4BC6-8395-16A15B92836E}" dt="2025-09-16T11:31:45.400" v="4458" actId="1035"/>
        <pc:sldMkLst>
          <pc:docMk/>
          <pc:sldMk cId="1296726607" sldId="834"/>
        </pc:sldMkLst>
        <pc:spChg chg="mod">
          <ac:chgData name="Sherief Helwa" userId="c6299973-2e88-4f67-9e93-bade1b850725" providerId="ADAL" clId="{3B22E358-EE6A-4BC6-8395-16A15B92836E}" dt="2025-09-16T11:05:19.175" v="4103" actId="20577"/>
          <ac:spMkLst>
            <pc:docMk/>
            <pc:sldMk cId="1296726607" sldId="834"/>
            <ac:spMk id="2" creationId="{9A6D4281-2093-7B00-CC0F-5831F4A07FE0}"/>
          </ac:spMkLst>
        </pc:spChg>
        <pc:graphicFrameChg chg="add mod modGraphic">
          <ac:chgData name="Sherief Helwa" userId="c6299973-2e88-4f67-9e93-bade1b850725" providerId="ADAL" clId="{3B22E358-EE6A-4BC6-8395-16A15B92836E}" dt="2025-09-16T11:16:01.421" v="4302" actId="1036"/>
          <ac:graphicFrameMkLst>
            <pc:docMk/>
            <pc:sldMk cId="1296726607" sldId="834"/>
            <ac:graphicFrameMk id="4" creationId="{7E1FECA7-F387-1352-D042-680AC13A9ABF}"/>
          </ac:graphicFrameMkLst>
        </pc:graphicFrameChg>
        <pc:graphicFrameChg chg="mod">
          <ac:chgData name="Sherief Helwa" userId="c6299973-2e88-4f67-9e93-bade1b850725" providerId="ADAL" clId="{3B22E358-EE6A-4BC6-8395-16A15B92836E}" dt="2025-09-16T11:16:06.270" v="4339" actId="1035"/>
          <ac:graphicFrameMkLst>
            <pc:docMk/>
            <pc:sldMk cId="1296726607" sldId="834"/>
            <ac:graphicFrameMk id="12" creationId="{B9D2DB6C-6BBF-507F-FE0A-3320EAF8C194}"/>
          </ac:graphicFrameMkLst>
        </pc:graphicFrameChg>
        <pc:graphicFrameChg chg="mod modGraphic">
          <ac:chgData name="Sherief Helwa" userId="c6299973-2e88-4f67-9e93-bade1b850725" providerId="ADAL" clId="{3B22E358-EE6A-4BC6-8395-16A15B92836E}" dt="2025-09-16T11:31:45.400" v="4458" actId="1035"/>
          <ac:graphicFrameMkLst>
            <pc:docMk/>
            <pc:sldMk cId="1296726607" sldId="834"/>
            <ac:graphicFrameMk id="13" creationId="{4216FFFC-7BAD-AE2F-51F6-2BF7BE368F7D}"/>
          </ac:graphicFrameMkLst>
        </pc:graphicFrameChg>
        <pc:cxnChg chg="mod">
          <ac:chgData name="Sherief Helwa" userId="c6299973-2e88-4f67-9e93-bade1b850725" providerId="ADAL" clId="{3B22E358-EE6A-4BC6-8395-16A15B92836E}" dt="2025-09-16T11:16:15.904" v="4341" actId="14100"/>
          <ac:cxnSpMkLst>
            <pc:docMk/>
            <pc:sldMk cId="1296726607" sldId="834"/>
            <ac:cxnSpMk id="10" creationId="{7883A78E-D457-FCF0-FA2E-5010A2C6A383}"/>
          </ac:cxnSpMkLst>
        </pc:cxnChg>
        <pc:cxnChg chg="mod">
          <ac:chgData name="Sherief Helwa" userId="c6299973-2e88-4f67-9e93-bade1b850725" providerId="ADAL" clId="{3B22E358-EE6A-4BC6-8395-16A15B92836E}" dt="2025-09-16T11:16:29.302" v="4343" actId="14100"/>
          <ac:cxnSpMkLst>
            <pc:docMk/>
            <pc:sldMk cId="1296726607" sldId="834"/>
            <ac:cxnSpMk id="11" creationId="{26A8DAEC-27F4-4F45-45EC-D5DD075D3B59}"/>
          </ac:cxnSpMkLst>
        </pc:cxnChg>
      </pc:sldChg>
      <pc:sldMasterChg chg="modSp mod">
        <pc:chgData name="Sherief Helwa" userId="c6299973-2e88-4f67-9e93-bade1b850725" providerId="ADAL" clId="{3B22E358-EE6A-4BC6-8395-16A15B92836E}" dt="2025-09-16T03:22:52.183" v="26" actId="20577"/>
        <pc:sldMasterMkLst>
          <pc:docMk/>
          <pc:sldMasterMk cId="0" sldId="2147483648"/>
        </pc:sldMasterMkLst>
        <pc:spChg chg="mod">
          <ac:chgData name="Sherief Helwa" userId="c6299973-2e88-4f67-9e93-bade1b850725" providerId="ADAL" clId="{3B22E358-EE6A-4BC6-8395-16A15B92836E}" dt="2025-09-16T03:22:52.183" v="26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Sherief Helwa" userId="c6299973-2e88-4f67-9e93-bade1b850725" providerId="ADAL" clId="{6C32257E-F407-469F-829C-BB135CB807C7}"/>
    <pc:docChg chg="undo custSel addSld delSld modSld modMainMaster">
      <pc:chgData name="Sherief Helwa" userId="c6299973-2e88-4f67-9e93-bade1b850725" providerId="ADAL" clId="{6C32257E-F407-469F-829C-BB135CB807C7}" dt="2025-09-15T22:32:50.477" v="6117" actId="20577"/>
      <pc:docMkLst>
        <pc:docMk/>
      </pc:docMkLst>
      <pc:sldChg chg="modSp mod">
        <pc:chgData name="Sherief Helwa" userId="c6299973-2e88-4f67-9e93-bade1b850725" providerId="ADAL" clId="{6C32257E-F407-469F-829C-BB135CB807C7}" dt="2025-09-15T22:32:50.477" v="6117" actId="20577"/>
        <pc:sldMkLst>
          <pc:docMk/>
          <pc:sldMk cId="1089148663" sldId="270"/>
        </pc:sldMkLst>
        <pc:spChg chg="mod">
          <ac:chgData name="Sherief Helwa" userId="c6299973-2e88-4f67-9e93-bade1b850725" providerId="ADAL" clId="{6C32257E-F407-469F-829C-BB135CB807C7}" dt="2025-09-15T22:32:42.598" v="6113" actId="20577"/>
          <ac:spMkLst>
            <pc:docMk/>
            <pc:sldMk cId="1089148663" sldId="270"/>
            <ac:spMk id="2" creationId="{00000000-0000-0000-0000-000000000000}"/>
          </ac:spMkLst>
        </pc:spChg>
        <pc:spChg chg="mod">
          <ac:chgData name="Sherief Helwa" userId="c6299973-2e88-4f67-9e93-bade1b850725" providerId="ADAL" clId="{6C32257E-F407-469F-829C-BB135CB807C7}" dt="2025-09-15T20:56:20.918" v="19" actId="20577"/>
          <ac:spMkLst>
            <pc:docMk/>
            <pc:sldMk cId="1089148663" sldId="270"/>
            <ac:spMk id="4" creationId="{00000000-0000-0000-0000-000000000000}"/>
          </ac:spMkLst>
        </pc:spChg>
        <pc:spChg chg="mod">
          <ac:chgData name="Sherief Helwa" userId="c6299973-2e88-4f67-9e93-bade1b850725" providerId="ADAL" clId="{6C32257E-F407-469F-829C-BB135CB807C7}" dt="2025-09-15T22:32:50.477" v="6117" actId="20577"/>
          <ac:spMkLst>
            <pc:docMk/>
            <pc:sldMk cId="1089148663" sldId="270"/>
            <ac:spMk id="7" creationId="{00000000-0000-0000-0000-000000000000}"/>
          </ac:spMkLst>
        </pc:spChg>
      </pc:sldChg>
      <pc:sldChg chg="modSp mod">
        <pc:chgData name="Sherief Helwa" userId="c6299973-2e88-4f67-9e93-bade1b850725" providerId="ADAL" clId="{6C32257E-F407-469F-829C-BB135CB807C7}" dt="2025-09-15T21:10:40.612" v="953" actId="20577"/>
        <pc:sldMkLst>
          <pc:docMk/>
          <pc:sldMk cId="4268763619" sldId="715"/>
        </pc:sldMkLst>
        <pc:spChg chg="mod">
          <ac:chgData name="Sherief Helwa" userId="c6299973-2e88-4f67-9e93-bade1b850725" providerId="ADAL" clId="{6C32257E-F407-469F-829C-BB135CB807C7}" dt="2025-09-15T21:10:40.612" v="953" actId="20577"/>
          <ac:spMkLst>
            <pc:docMk/>
            <pc:sldMk cId="4268763619" sldId="715"/>
            <ac:spMk id="3" creationId="{DDD6C619-39A5-C1B9-7176-B90278073D47}"/>
          </ac:spMkLst>
        </pc:spChg>
        <pc:spChg chg="mod">
          <ac:chgData name="Sherief Helwa" userId="c6299973-2e88-4f67-9e93-bade1b850725" providerId="ADAL" clId="{6C32257E-F407-469F-829C-BB135CB807C7}" dt="2025-09-15T20:56:27.457" v="20"/>
          <ac:spMkLst>
            <pc:docMk/>
            <pc:sldMk cId="4268763619" sldId="715"/>
            <ac:spMk id="6" creationId="{9EC22FAE-FCB9-AAB5-11B5-6D709C56A52B}"/>
          </ac:spMkLst>
        </pc:spChg>
      </pc:sldChg>
      <pc:sldChg chg="modSp mod">
        <pc:chgData name="Sherief Helwa" userId="c6299973-2e88-4f67-9e93-bade1b850725" providerId="ADAL" clId="{6C32257E-F407-469F-829C-BB135CB807C7}" dt="2025-09-15T21:22:22.366" v="1098" actId="1035"/>
        <pc:sldMkLst>
          <pc:docMk/>
          <pc:sldMk cId="2852972241" sldId="756"/>
        </pc:sldMkLst>
        <pc:spChg chg="mod">
          <ac:chgData name="Sherief Helwa" userId="c6299973-2e88-4f67-9e93-bade1b850725" providerId="ADAL" clId="{6C32257E-F407-469F-829C-BB135CB807C7}" dt="2025-09-15T21:10:53.165" v="967" actId="20577"/>
          <ac:spMkLst>
            <pc:docMk/>
            <pc:sldMk cId="2852972241" sldId="756"/>
            <ac:spMk id="2" creationId="{4C85BBF6-5FFF-CF3D-00DE-F29332F1F98C}"/>
          </ac:spMkLst>
        </pc:spChg>
        <pc:spChg chg="mod">
          <ac:chgData name="Sherief Helwa" userId="c6299973-2e88-4f67-9e93-bade1b850725" providerId="ADAL" clId="{6C32257E-F407-469F-829C-BB135CB807C7}" dt="2025-09-15T21:21:50.035" v="1083" actId="14100"/>
          <ac:spMkLst>
            <pc:docMk/>
            <pc:sldMk cId="2852972241" sldId="756"/>
            <ac:spMk id="3" creationId="{DDD6C619-39A5-C1B9-7176-B90278073D47}"/>
          </ac:spMkLst>
        </pc:spChg>
        <pc:spChg chg="mod">
          <ac:chgData name="Sherief Helwa" userId="c6299973-2e88-4f67-9e93-bade1b850725" providerId="ADAL" clId="{6C32257E-F407-469F-829C-BB135CB807C7}" dt="2025-09-15T20:56:29.753" v="21"/>
          <ac:spMkLst>
            <pc:docMk/>
            <pc:sldMk cId="2852972241" sldId="756"/>
            <ac:spMk id="6" creationId="{9EC22FAE-FCB9-AAB5-11B5-6D709C56A52B}"/>
          </ac:spMkLst>
        </pc:spChg>
        <pc:picChg chg="mod">
          <ac:chgData name="Sherief Helwa" userId="c6299973-2e88-4f67-9e93-bade1b850725" providerId="ADAL" clId="{6C32257E-F407-469F-829C-BB135CB807C7}" dt="2025-09-15T21:22:22.366" v="1098" actId="1035"/>
          <ac:picMkLst>
            <pc:docMk/>
            <pc:sldMk cId="2852972241" sldId="756"/>
            <ac:picMk id="8" creationId="{5F672762-A80F-D76B-7CBE-63C6C2AEC9AB}"/>
          </ac:picMkLst>
        </pc:picChg>
      </pc:sldChg>
      <pc:sldChg chg="addSp modSp mod">
        <pc:chgData name="Sherief Helwa" userId="c6299973-2e88-4f67-9e93-bade1b850725" providerId="ADAL" clId="{6C32257E-F407-469F-829C-BB135CB807C7}" dt="2025-09-15T22:32:18.995" v="6089" actId="313"/>
        <pc:sldMkLst>
          <pc:docMk/>
          <pc:sldMk cId="3450482402" sldId="799"/>
        </pc:sldMkLst>
        <pc:spChg chg="mod">
          <ac:chgData name="Sherief Helwa" userId="c6299973-2e88-4f67-9e93-bade1b850725" providerId="ADAL" clId="{6C32257E-F407-469F-829C-BB135CB807C7}" dt="2025-09-15T22:32:18.995" v="6089" actId="313"/>
          <ac:spMkLst>
            <pc:docMk/>
            <pc:sldMk cId="3450482402" sldId="799"/>
            <ac:spMk id="3" creationId="{0ED69AF1-671B-936E-E83F-AEFCF2E05900}"/>
          </ac:spMkLst>
        </pc:spChg>
        <pc:spChg chg="mod">
          <ac:chgData name="Sherief Helwa" userId="c6299973-2e88-4f67-9e93-bade1b850725" providerId="ADAL" clId="{6C32257E-F407-469F-829C-BB135CB807C7}" dt="2025-09-15T20:56:43.782" v="25"/>
          <ac:spMkLst>
            <pc:docMk/>
            <pc:sldMk cId="3450482402" sldId="799"/>
            <ac:spMk id="6" creationId="{D5D2C608-7211-785B-F3C9-C71D736F6B1B}"/>
          </ac:spMkLst>
        </pc:spChg>
        <pc:graphicFrameChg chg="add mod">
          <ac:chgData name="Sherief Helwa" userId="c6299973-2e88-4f67-9e93-bade1b850725" providerId="ADAL" clId="{6C32257E-F407-469F-829C-BB135CB807C7}" dt="2025-09-15T22:12:59.323" v="4359"/>
          <ac:graphicFrameMkLst>
            <pc:docMk/>
            <pc:sldMk cId="3450482402" sldId="799"/>
            <ac:graphicFrameMk id="8" creationId="{67129E4E-9467-1D08-9912-FBA61F99E232}"/>
          </ac:graphicFrameMkLst>
        </pc:graphicFrameChg>
      </pc:sldChg>
      <pc:sldChg chg="modSp mod">
        <pc:chgData name="Sherief Helwa" userId="c6299973-2e88-4f67-9e93-bade1b850725" providerId="ADAL" clId="{6C32257E-F407-469F-829C-BB135CB807C7}" dt="2025-09-15T21:20:47.711" v="1071" actId="313"/>
        <pc:sldMkLst>
          <pc:docMk/>
          <pc:sldMk cId="2748060793" sldId="814"/>
        </pc:sldMkLst>
        <pc:spChg chg="mod">
          <ac:chgData name="Sherief Helwa" userId="c6299973-2e88-4f67-9e93-bade1b850725" providerId="ADAL" clId="{6C32257E-F407-469F-829C-BB135CB807C7}" dt="2025-09-15T21:19:27.762" v="1059"/>
          <ac:spMkLst>
            <pc:docMk/>
            <pc:sldMk cId="2748060793" sldId="814"/>
            <ac:spMk id="2" creationId="{1AB874BF-69C2-EC77-8284-18FC60B191E6}"/>
          </ac:spMkLst>
        </pc:spChg>
        <pc:spChg chg="mod">
          <ac:chgData name="Sherief Helwa" userId="c6299973-2e88-4f67-9e93-bade1b850725" providerId="ADAL" clId="{6C32257E-F407-469F-829C-BB135CB807C7}" dt="2025-09-15T21:20:47.711" v="1071" actId="313"/>
          <ac:spMkLst>
            <pc:docMk/>
            <pc:sldMk cId="2748060793" sldId="814"/>
            <ac:spMk id="3" creationId="{3A75C38F-502D-6B78-C0A5-A6C180D6588D}"/>
          </ac:spMkLst>
        </pc:spChg>
        <pc:spChg chg="mod">
          <ac:chgData name="Sherief Helwa" userId="c6299973-2e88-4f67-9e93-bade1b850725" providerId="ADAL" clId="{6C32257E-F407-469F-829C-BB135CB807C7}" dt="2025-09-15T20:56:33.792" v="22"/>
          <ac:spMkLst>
            <pc:docMk/>
            <pc:sldMk cId="2748060793" sldId="814"/>
            <ac:spMk id="6" creationId="{2B5A33DB-9B9F-0CC8-7AE7-C4F1F85ABD8B}"/>
          </ac:spMkLst>
        </pc:spChg>
      </pc:sldChg>
      <pc:sldChg chg="modSp del mod">
        <pc:chgData name="Sherief Helwa" userId="c6299973-2e88-4f67-9e93-bade1b850725" providerId="ADAL" clId="{6C32257E-F407-469F-829C-BB135CB807C7}" dt="2025-09-15T22:32:29.527" v="6090" actId="2696"/>
        <pc:sldMkLst>
          <pc:docMk/>
          <pc:sldMk cId="1548252421" sldId="818"/>
        </pc:sldMkLst>
        <pc:spChg chg="mod">
          <ac:chgData name="Sherief Helwa" userId="c6299973-2e88-4f67-9e93-bade1b850725" providerId="ADAL" clId="{6C32257E-F407-469F-829C-BB135CB807C7}" dt="2025-09-15T21:20:26.408" v="1068" actId="313"/>
          <ac:spMkLst>
            <pc:docMk/>
            <pc:sldMk cId="1548252421" sldId="818"/>
            <ac:spMk id="3" creationId="{58DB9C63-55AD-7F41-605D-0469AB149B8D}"/>
          </ac:spMkLst>
        </pc:spChg>
      </pc:sldChg>
      <pc:sldChg chg="addSp delSp modSp mod">
        <pc:chgData name="Sherief Helwa" userId="c6299973-2e88-4f67-9e93-bade1b850725" providerId="ADAL" clId="{6C32257E-F407-469F-829C-BB135CB807C7}" dt="2025-09-15T21:42:04.368" v="2554" actId="20577"/>
        <pc:sldMkLst>
          <pc:docMk/>
          <pc:sldMk cId="768396204" sldId="819"/>
        </pc:sldMkLst>
        <pc:spChg chg="mod">
          <ac:chgData name="Sherief Helwa" userId="c6299973-2e88-4f67-9e93-bade1b850725" providerId="ADAL" clId="{6C32257E-F407-469F-829C-BB135CB807C7}" dt="2025-09-15T21:19:18.005" v="1058" actId="20577"/>
          <ac:spMkLst>
            <pc:docMk/>
            <pc:sldMk cId="768396204" sldId="819"/>
            <ac:spMk id="2" creationId="{30AC784D-3F56-7EB5-5214-DE02FD896104}"/>
          </ac:spMkLst>
        </pc:spChg>
        <pc:spChg chg="mod">
          <ac:chgData name="Sherief Helwa" userId="c6299973-2e88-4f67-9e93-bade1b850725" providerId="ADAL" clId="{6C32257E-F407-469F-829C-BB135CB807C7}" dt="2025-09-15T21:42:04.368" v="2554" actId="20577"/>
          <ac:spMkLst>
            <pc:docMk/>
            <pc:sldMk cId="768396204" sldId="819"/>
            <ac:spMk id="3" creationId="{737920C6-8BAB-F12B-1583-2E3BF31B6672}"/>
          </ac:spMkLst>
        </pc:spChg>
        <pc:spChg chg="mod">
          <ac:chgData name="Sherief Helwa" userId="c6299973-2e88-4f67-9e93-bade1b850725" providerId="ADAL" clId="{6C32257E-F407-469F-829C-BB135CB807C7}" dt="2025-09-15T20:56:36.780" v="23"/>
          <ac:spMkLst>
            <pc:docMk/>
            <pc:sldMk cId="768396204" sldId="819"/>
            <ac:spMk id="6" creationId="{5C8C955F-BC1F-D617-28F4-BD684E6724EE}"/>
          </ac:spMkLst>
        </pc:spChg>
        <pc:picChg chg="add del mod">
          <ac:chgData name="Sherief Helwa" userId="c6299973-2e88-4f67-9e93-bade1b850725" providerId="ADAL" clId="{6C32257E-F407-469F-829C-BB135CB807C7}" dt="2025-09-15T21:29:41.407" v="1444" actId="21"/>
          <ac:picMkLst>
            <pc:docMk/>
            <pc:sldMk cId="768396204" sldId="819"/>
            <ac:picMk id="8" creationId="{F247F51C-700F-4E8E-3999-44FB1B096984}"/>
          </ac:picMkLst>
        </pc:picChg>
        <pc:picChg chg="add mod">
          <ac:chgData name="Sherief Helwa" userId="c6299973-2e88-4f67-9e93-bade1b850725" providerId="ADAL" clId="{6C32257E-F407-469F-829C-BB135CB807C7}" dt="2025-09-15T21:38:57.777" v="2275" actId="1035"/>
          <ac:picMkLst>
            <pc:docMk/>
            <pc:sldMk cId="768396204" sldId="819"/>
            <ac:picMk id="9" creationId="{F247F51C-700F-4E8E-3999-44FB1B096984}"/>
          </ac:picMkLst>
        </pc:picChg>
        <pc:picChg chg="del mod">
          <ac:chgData name="Sherief Helwa" userId="c6299973-2e88-4f67-9e93-bade1b850725" providerId="ADAL" clId="{6C32257E-F407-469F-829C-BB135CB807C7}" dt="2025-09-15T21:29:42.583" v="1445" actId="478"/>
          <ac:picMkLst>
            <pc:docMk/>
            <pc:sldMk cId="768396204" sldId="819"/>
            <ac:picMk id="11" creationId="{B0E5CDF5-C033-E4B7-24EA-D73B039C3B1F}"/>
          </ac:picMkLst>
        </pc:picChg>
      </pc:sldChg>
      <pc:sldChg chg="addSp delSp modSp mod modCm">
        <pc:chgData name="Sherief Helwa" userId="c6299973-2e88-4f67-9e93-bade1b850725" providerId="ADAL" clId="{6C32257E-F407-469F-829C-BB135CB807C7}" dt="2025-09-15T21:54:49.050" v="3090" actId="403"/>
        <pc:sldMkLst>
          <pc:docMk/>
          <pc:sldMk cId="1045078287" sldId="820"/>
        </pc:sldMkLst>
        <pc:spChg chg="mod">
          <ac:chgData name="Sherief Helwa" userId="c6299973-2e88-4f67-9e93-bade1b850725" providerId="ADAL" clId="{6C32257E-F407-469F-829C-BB135CB807C7}" dt="2025-09-15T21:31:17.013" v="1524"/>
          <ac:spMkLst>
            <pc:docMk/>
            <pc:sldMk cId="1045078287" sldId="820"/>
            <ac:spMk id="2" creationId="{A2BAB3FD-D0E5-7970-F606-41DE98D566F5}"/>
          </ac:spMkLst>
        </pc:spChg>
        <pc:spChg chg="mod">
          <ac:chgData name="Sherief Helwa" userId="c6299973-2e88-4f67-9e93-bade1b850725" providerId="ADAL" clId="{6C32257E-F407-469F-829C-BB135CB807C7}" dt="2025-09-15T21:54:49.050" v="3090" actId="403"/>
          <ac:spMkLst>
            <pc:docMk/>
            <pc:sldMk cId="1045078287" sldId="820"/>
            <ac:spMk id="3" creationId="{AB19EDDC-23BF-18FE-9BB5-1FEFA2A25298}"/>
          </ac:spMkLst>
        </pc:spChg>
        <pc:spChg chg="mod">
          <ac:chgData name="Sherief Helwa" userId="c6299973-2e88-4f67-9e93-bade1b850725" providerId="ADAL" clId="{6C32257E-F407-469F-829C-BB135CB807C7}" dt="2025-09-15T20:56:40.567" v="24"/>
          <ac:spMkLst>
            <pc:docMk/>
            <pc:sldMk cId="1045078287" sldId="820"/>
            <ac:spMk id="6" creationId="{6C066EA9-5BF1-AB94-0E3A-A1B6B60D5E62}"/>
          </ac:spMkLst>
        </pc:spChg>
        <pc:picChg chg="del">
          <ac:chgData name="Sherief Helwa" userId="c6299973-2e88-4f67-9e93-bade1b850725" providerId="ADAL" clId="{6C32257E-F407-469F-829C-BB135CB807C7}" dt="2025-09-15T21:29:51.641" v="1447" actId="478"/>
          <ac:picMkLst>
            <pc:docMk/>
            <pc:sldMk cId="1045078287" sldId="820"/>
            <ac:picMk id="4" creationId="{EC8AC5C0-484B-E632-29F8-D8A223941172}"/>
          </ac:picMkLst>
        </pc:picChg>
        <pc:picChg chg="add del mod">
          <ac:chgData name="Sherief Helwa" userId="c6299973-2e88-4f67-9e93-bade1b850725" providerId="ADAL" clId="{6C32257E-F407-469F-829C-BB135CB807C7}" dt="2025-09-15T21:30:34.489" v="1449" actId="478"/>
          <ac:picMkLst>
            <pc:docMk/>
            <pc:sldMk cId="1045078287" sldId="820"/>
            <ac:picMk id="8" creationId="{27FD9EF3-BA2E-2BDA-EF34-98850DB54EC5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Sherief Helwa" userId="c6299973-2e88-4f67-9e93-bade1b850725" providerId="ADAL" clId="{6C32257E-F407-469F-829C-BB135CB807C7}" dt="2025-09-15T21:53:59.793" v="3088" actId="20577"/>
              <pc2:cmMkLst xmlns:pc2="http://schemas.microsoft.com/office/powerpoint/2019/9/main/command">
                <pc:docMk/>
                <pc:sldMk cId="1045078287" sldId="820"/>
                <pc2:cmMk id="{03558D1E-CFDF-48DD-B5B4-E539A9181852}"/>
              </pc2:cmMkLst>
            </pc226:cmChg>
            <pc226:cmChg xmlns:pc226="http://schemas.microsoft.com/office/powerpoint/2022/06/main/command" chg="mod">
              <pc226:chgData name="Sherief Helwa" userId="c6299973-2e88-4f67-9e93-bade1b850725" providerId="ADAL" clId="{6C32257E-F407-469F-829C-BB135CB807C7}" dt="2025-09-15T21:53:59.793" v="3088" actId="20577"/>
              <pc2:cmMkLst xmlns:pc2="http://schemas.microsoft.com/office/powerpoint/2019/9/main/command">
                <pc:docMk/>
                <pc:sldMk cId="1045078287" sldId="820"/>
                <pc2:cmMk id="{0DBDD3C3-213A-4A4D-8D21-08169CD3B69A}"/>
              </pc2:cmMkLst>
            </pc226:cmChg>
            <pc226:cmChg xmlns:pc226="http://schemas.microsoft.com/office/powerpoint/2022/06/main/command" chg="mod">
              <pc226:chgData name="Sherief Helwa" userId="c6299973-2e88-4f67-9e93-bade1b850725" providerId="ADAL" clId="{6C32257E-F407-469F-829C-BB135CB807C7}" dt="2025-09-15T21:53:59.793" v="3088" actId="20577"/>
              <pc2:cmMkLst xmlns:pc2="http://schemas.microsoft.com/office/powerpoint/2019/9/main/command">
                <pc:docMk/>
                <pc:sldMk cId="1045078287" sldId="820"/>
                <pc2:cmMk id="{6246C1C9-AC01-4A3E-9BDA-F75B789447E6}"/>
              </pc2:cmMkLst>
            </pc226:cmChg>
          </p:ext>
        </pc:extLst>
      </pc:sldChg>
      <pc:sldChg chg="delSp modSp add mod">
        <pc:chgData name="Sherief Helwa" userId="c6299973-2e88-4f67-9e93-bade1b850725" providerId="ADAL" clId="{6C32257E-F407-469F-829C-BB135CB807C7}" dt="2025-09-15T21:50:34.026" v="2790" actId="404"/>
        <pc:sldMkLst>
          <pc:docMk/>
          <pc:sldMk cId="4075035477" sldId="821"/>
        </pc:sldMkLst>
        <pc:spChg chg="mod">
          <ac:chgData name="Sherief Helwa" userId="c6299973-2e88-4f67-9e93-bade1b850725" providerId="ADAL" clId="{6C32257E-F407-469F-829C-BB135CB807C7}" dt="2025-09-15T21:50:34.026" v="2790" actId="404"/>
          <ac:spMkLst>
            <pc:docMk/>
            <pc:sldMk cId="4075035477" sldId="821"/>
            <ac:spMk id="3" creationId="{2F498FA6-C86B-A4EE-AA83-9BE6AE6F69E8}"/>
          </ac:spMkLst>
        </pc:spChg>
        <pc:picChg chg="del mod">
          <ac:chgData name="Sherief Helwa" userId="c6299973-2e88-4f67-9e93-bade1b850725" providerId="ADAL" clId="{6C32257E-F407-469F-829C-BB135CB807C7}" dt="2025-09-15T21:48:59.191" v="2645" actId="478"/>
          <ac:picMkLst>
            <pc:docMk/>
            <pc:sldMk cId="4075035477" sldId="821"/>
            <ac:picMk id="9" creationId="{57F596AB-B598-D237-4B99-BF3E2AC7D43B}"/>
          </ac:picMkLst>
        </pc:picChg>
      </pc:sldChg>
      <pc:sldChg chg="addSp modSp add mod">
        <pc:chgData name="Sherief Helwa" userId="c6299973-2e88-4f67-9e93-bade1b850725" providerId="ADAL" clId="{6C32257E-F407-469F-829C-BB135CB807C7}" dt="2025-09-15T22:25:03.076" v="5373" actId="1036"/>
        <pc:sldMkLst>
          <pc:docMk/>
          <pc:sldMk cId="747316818" sldId="822"/>
        </pc:sldMkLst>
        <pc:spChg chg="mod">
          <ac:chgData name="Sherief Helwa" userId="c6299973-2e88-4f67-9e93-bade1b850725" providerId="ADAL" clId="{6C32257E-F407-469F-829C-BB135CB807C7}" dt="2025-09-15T21:59:17.403" v="3113" actId="20577"/>
          <ac:spMkLst>
            <pc:docMk/>
            <pc:sldMk cId="747316818" sldId="822"/>
            <ac:spMk id="2" creationId="{DE451945-F8EF-99A8-BCA0-14342FC4F872}"/>
          </ac:spMkLst>
        </pc:spChg>
        <pc:spChg chg="mod">
          <ac:chgData name="Sherief Helwa" userId="c6299973-2e88-4f67-9e93-bade1b850725" providerId="ADAL" clId="{6C32257E-F407-469F-829C-BB135CB807C7}" dt="2025-09-15T22:24:58.041" v="5367" actId="403"/>
          <ac:spMkLst>
            <pc:docMk/>
            <pc:sldMk cId="747316818" sldId="822"/>
            <ac:spMk id="3" creationId="{B1BEA366-B616-A7D3-4A22-68E9B2955857}"/>
          </ac:spMkLst>
        </pc:spChg>
        <pc:graphicFrameChg chg="add mod">
          <ac:chgData name="Sherief Helwa" userId="c6299973-2e88-4f67-9e93-bade1b850725" providerId="ADAL" clId="{6C32257E-F407-469F-829C-BB135CB807C7}" dt="2025-09-15T22:25:03.076" v="5373" actId="1036"/>
          <ac:graphicFrameMkLst>
            <pc:docMk/>
            <pc:sldMk cId="747316818" sldId="822"/>
            <ac:graphicFrameMk id="4" creationId="{9A47601C-8A99-D2F1-CCB9-044ACB0C0403}"/>
          </ac:graphicFrameMkLst>
        </pc:graphicFrameChg>
      </pc:sldChg>
      <pc:sldChg chg="modSp add mod">
        <pc:chgData name="Sherief Helwa" userId="c6299973-2e88-4f67-9e93-bade1b850725" providerId="ADAL" clId="{6C32257E-F407-469F-829C-BB135CB807C7}" dt="2025-09-15T22:25:21.831" v="5375" actId="403"/>
        <pc:sldMkLst>
          <pc:docMk/>
          <pc:sldMk cId="898348823" sldId="823"/>
        </pc:sldMkLst>
        <pc:spChg chg="mod">
          <ac:chgData name="Sherief Helwa" userId="c6299973-2e88-4f67-9e93-bade1b850725" providerId="ADAL" clId="{6C32257E-F407-469F-829C-BB135CB807C7}" dt="2025-09-15T22:25:21.831" v="5375" actId="403"/>
          <ac:spMkLst>
            <pc:docMk/>
            <pc:sldMk cId="898348823" sldId="823"/>
            <ac:spMk id="3" creationId="{2209477B-1ADB-D8EC-850D-A4D87B9D6B46}"/>
          </ac:spMkLst>
        </pc:spChg>
      </pc:sldChg>
      <pc:sldMasterChg chg="modSp mod">
        <pc:chgData name="Sherief Helwa" userId="c6299973-2e88-4f67-9e93-bade1b850725" providerId="ADAL" clId="{6C32257E-F407-469F-829C-BB135CB807C7}" dt="2025-09-15T20:56:04.794" v="5" actId="20577"/>
        <pc:sldMasterMkLst>
          <pc:docMk/>
          <pc:sldMasterMk cId="0" sldId="2147483648"/>
        </pc:sldMasterMkLst>
        <pc:spChg chg="mod">
          <ac:chgData name="Sherief Helwa" userId="c6299973-2e88-4f67-9e93-bade1b850725" providerId="ADAL" clId="{6C32257E-F407-469F-829C-BB135CB807C7}" dt="2025-09-15T20:56:04.794" v="5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CEBDF8-1FBD-49CA-BC1A-DBB01FAE03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61AAACA-7605-4ADE-B10E-EFFF7852FA3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February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1D9A307-7244-44BC-B723-14F328D3D4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February 2019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20" y="6475413"/>
            <a:ext cx="19236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Sherief Helwa,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8F3098D-9135-47FC-8B70-0899DC511C2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6198C6D-7629-4E6F-9080-303E501DEC7D}"/>
              </a:ext>
            </a:extLst>
          </p:cNvPr>
          <p:cNvSpPr>
            <a:spLocks noGrp="1" noChangeArrowheads="1"/>
          </p:cNvSpPr>
          <p:nvPr>
            <p:ph type="dt" sz="half" idx="14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D74CDA-89AE-4BC6-ADB6-BF4C9C3D02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D8D2729-D01B-446E-B55E-F033BB0F0C99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A0DD6EB-210E-4EE5-8671-FAAF487B950B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20" y="6475413"/>
            <a:ext cx="19236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Sherief Helwa, Qualcomm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802.11-25/1480r0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995" y="1066800"/>
            <a:ext cx="7772400" cy="391886"/>
          </a:xfrm>
        </p:spPr>
        <p:txBody>
          <a:bodyPr/>
          <a:lstStyle/>
          <a:p>
            <a:r>
              <a:rPr lang="en-US" dirty="0" err="1"/>
              <a:t>CoBF</a:t>
            </a:r>
            <a:r>
              <a:rPr lang="en-US" dirty="0"/>
              <a:t> Signaling Details – Follow Up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73974" y="212677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2025-09-16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14597" y="250777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7240683" y="6475413"/>
            <a:ext cx="1303242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Sherief Helwa, et. al.</a:t>
            </a:r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71496AAA-2D19-46D7-A60C-3C3E1D5316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834139"/>
              </p:ext>
            </p:extLst>
          </p:nvPr>
        </p:nvGraphicFramePr>
        <p:xfrm>
          <a:off x="791070" y="2971799"/>
          <a:ext cx="7334250" cy="245364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1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2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5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Sherief Helwa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 Inc.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shelwa@qti.qualcomm.com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George Cherian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03977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Alfred Asterjadhi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5551968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Abhishek Patil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21098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Gaurang Naik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799117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Duncan Ho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19895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Sanket Kalamkar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7344974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Giovanni Chisci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3343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DDACA3-7744-D419-4B20-3B3961C8CC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D78FE-3FF4-FA26-F7ED-66ED74D77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Sounding Response Proposed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75A78-C341-1584-A3BE-7516141B4D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850"/>
            <a:ext cx="7858125" cy="4875213"/>
          </a:xfrm>
        </p:spPr>
        <p:txBody>
          <a:bodyPr/>
          <a:lstStyle/>
          <a:p>
            <a:r>
              <a:rPr lang="en-US" dirty="0"/>
              <a:t>We propose to include the control information in a Feedback Per AID TID Info field identified by AID11 equal to 0.</a:t>
            </a:r>
          </a:p>
          <a:p>
            <a:r>
              <a:rPr lang="en-US" dirty="0"/>
              <a:t>The 4-bit Feedback type field is set to a value indicating </a:t>
            </a:r>
            <a:r>
              <a:rPr lang="en-US" dirty="0" err="1"/>
              <a:t>CoBF</a:t>
            </a:r>
            <a:r>
              <a:rPr lang="en-US" dirty="0"/>
              <a:t> and a 1-bit </a:t>
            </a:r>
            <a:r>
              <a:rPr lang="en-US" dirty="0" err="1"/>
              <a:t>CoBF</a:t>
            </a:r>
            <a:r>
              <a:rPr lang="en-US" dirty="0"/>
              <a:t> Sub-Type field indicates sounding.</a:t>
            </a:r>
          </a:p>
          <a:p>
            <a:r>
              <a:rPr lang="en-US" dirty="0"/>
              <a:t>The following is a list of needed parameters:</a:t>
            </a:r>
          </a:p>
          <a:p>
            <a:pPr lvl="1"/>
            <a:r>
              <a:rPr lang="en-US" dirty="0"/>
              <a:t>Co-BF Sub-Type (1 bit): Indicates Co-BF sounding or transmission.</a:t>
            </a:r>
            <a:endParaRPr lang="en-US" sz="2800" dirty="0"/>
          </a:p>
          <a:p>
            <a:pPr lvl="1"/>
            <a:r>
              <a:rPr lang="en-US" dirty="0"/>
              <a:t>Invitation response (4 bits): Indicates the sounding responding AP’s response to the Co-BF sounding. Value 0 indicates acceptance while the values 1-15 indicate rejections with different reason.</a:t>
            </a:r>
            <a:endParaRPr lang="en-US" sz="2600" dirty="0"/>
          </a:p>
          <a:p>
            <a:pPr lvl="1"/>
            <a:r>
              <a:rPr lang="en-US" dirty="0"/>
              <a:t>Keep Old CSI Flag (1 bit or bit map): Indicates whether the sounding initiating AP is required to keep the older CSI information or not. </a:t>
            </a:r>
            <a:endParaRPr lang="en-US" sz="2600" dirty="0"/>
          </a:p>
          <a:p>
            <a:pPr lvl="1"/>
            <a:r>
              <a:rPr lang="en-US" dirty="0"/>
              <a:t>CSI Confirm field indicates whether the initiator AP has successfully received cross-BSS CSI from the sounding responder AP’s STAs in a previous TXOP or not.</a:t>
            </a:r>
            <a:endParaRPr lang="en-US" sz="2600" dirty="0"/>
          </a:p>
          <a:p>
            <a:pPr lvl="1"/>
            <a:r>
              <a:rPr lang="en-US" dirty="0"/>
              <a:t>ICF/ICR Flag (1 bit): Indicates whether the sounding responding AP will include an ICF/ICR frame exchange </a:t>
            </a:r>
            <a:r>
              <a:rPr lang="en-US" dirty="0" err="1"/>
              <a:t>withij</a:t>
            </a:r>
            <a:r>
              <a:rPr lang="en-US" dirty="0"/>
              <a:t> its part of the sequence.</a:t>
            </a:r>
            <a:endParaRPr lang="en-US" sz="28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751377-F41C-0608-3355-1451DC11AF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C466AD-3824-BE62-7B46-5187574660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7671C3CB-9294-670C-BE7B-2B1314434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404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E63AB8-1C5B-4CE3-0F4E-99F0E0C6D8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9D2D9-C788-05D2-97E3-C0D96F2BD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Sounding Response Proposed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F1BA0-D2EB-2255-0693-BAA70341FF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850"/>
            <a:ext cx="7858125" cy="4875213"/>
          </a:xfrm>
        </p:spPr>
        <p:txBody>
          <a:bodyPr/>
          <a:lstStyle/>
          <a:p>
            <a:r>
              <a:rPr lang="en-US" sz="2400" dirty="0"/>
              <a:t>The following is a list of needed parameters:</a:t>
            </a:r>
          </a:p>
          <a:p>
            <a:pPr lvl="1"/>
            <a:r>
              <a:rPr lang="en-US" sz="2000" dirty="0"/>
              <a:t>Single-TXOP sounding info (option 1):</a:t>
            </a:r>
          </a:p>
          <a:p>
            <a:pPr lvl="2"/>
            <a:r>
              <a:rPr lang="en-US" sz="1800" dirty="0"/>
              <a:t>Single-TXOP Sounding Flag (1 bit): Indicates whether the sounding responding AP will include sounding procedures in the same TXOP or not.</a:t>
            </a:r>
          </a:p>
          <a:p>
            <a:pPr lvl="2"/>
            <a:r>
              <a:rPr lang="en-US" sz="1800" dirty="0"/>
              <a:t>In-BSS Sounding Included (1 bit): Indicates whether the coordinated AP will include in-BSS sounding procedures in the current sounding TXOP or not. </a:t>
            </a:r>
          </a:p>
          <a:p>
            <a:pPr lvl="1"/>
            <a:r>
              <a:rPr lang="en-US" sz="2000" dirty="0"/>
              <a:t>Single-TXOP sounding info (option 2):</a:t>
            </a:r>
          </a:p>
          <a:p>
            <a:pPr lvl="2"/>
            <a:r>
              <a:rPr lang="en-US" sz="1800" dirty="0"/>
              <a:t>Single-TXOP Sounding Flag (1 bit): Indicates whether the sounding responding AP will include sounding procedures in the same TXOP or not.</a:t>
            </a:r>
          </a:p>
          <a:p>
            <a:pPr lvl="2"/>
            <a:endParaRPr lang="en-US" sz="26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468F41-F4C4-98F9-F536-5EC4F5B864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1CACC08-3C86-1A48-4985-567A3C425C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078320C-6322-9EC0-879F-0D22CAE714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8689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C61DC1-0B3A-CA46-C3E7-4B4430A333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92F48-6B37-3867-179F-4726CAFA5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Sounding Response Proposed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CBA014-B8C8-3061-0B39-518749BCC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850"/>
            <a:ext cx="7858125" cy="4875213"/>
          </a:xfrm>
        </p:spPr>
        <p:txBody>
          <a:bodyPr/>
          <a:lstStyle/>
          <a:p>
            <a:r>
              <a:rPr lang="en-US" sz="2400" dirty="0"/>
              <a:t>Frame format:</a:t>
            </a:r>
            <a:endParaRPr lang="en-US" sz="18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F7817B-633B-0F42-3FB3-64BFD2134F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BE0566-2CE4-1FBA-F59B-5B569DED63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CC1E448D-C5E1-29AB-6908-180061C249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6A5D25D-A63F-3364-C2E5-9ECCE2840066}"/>
              </a:ext>
            </a:extLst>
          </p:cNvPr>
          <p:cNvCxnSpPr>
            <a:cxnSpLocks/>
          </p:cNvCxnSpPr>
          <p:nvPr/>
        </p:nvCxnSpPr>
        <p:spPr bwMode="auto">
          <a:xfrm flipH="1">
            <a:off x="1819835" y="2931459"/>
            <a:ext cx="2877671" cy="1524000"/>
          </a:xfrm>
          <a:prstGeom prst="line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A0EF556-068B-7AED-A4CA-6EB9769C2E02}"/>
              </a:ext>
            </a:extLst>
          </p:cNvPr>
          <p:cNvCxnSpPr>
            <a:cxnSpLocks/>
          </p:cNvCxnSpPr>
          <p:nvPr/>
        </p:nvCxnSpPr>
        <p:spPr bwMode="auto">
          <a:xfrm>
            <a:off x="6497287" y="2927631"/>
            <a:ext cx="1391550" cy="1527828"/>
          </a:xfrm>
          <a:prstGeom prst="line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3BD35762-C1C5-4739-AEE9-A11E260DD0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692739"/>
              </p:ext>
            </p:extLst>
          </p:nvPr>
        </p:nvGraphicFramePr>
        <p:xfrm>
          <a:off x="1965119" y="1823702"/>
          <a:ext cx="4532168" cy="14996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8650">
                  <a:extLst>
                    <a:ext uri="{9D8B030D-6E8A-4147-A177-3AD203B41FA5}">
                      <a16:colId xmlns:a16="http://schemas.microsoft.com/office/drawing/2014/main" val="1974248731"/>
                    </a:ext>
                  </a:extLst>
                </a:gridCol>
                <a:gridCol w="996542">
                  <a:extLst>
                    <a:ext uri="{9D8B030D-6E8A-4147-A177-3AD203B41FA5}">
                      <a16:colId xmlns:a16="http://schemas.microsoft.com/office/drawing/2014/main" val="3722322357"/>
                    </a:ext>
                  </a:extLst>
                </a:gridCol>
                <a:gridCol w="1120077">
                  <a:extLst>
                    <a:ext uri="{9D8B030D-6E8A-4147-A177-3AD203B41FA5}">
                      <a16:colId xmlns:a16="http://schemas.microsoft.com/office/drawing/2014/main" val="1258746811"/>
                    </a:ext>
                  </a:extLst>
                </a:gridCol>
                <a:gridCol w="1786899">
                  <a:extLst>
                    <a:ext uri="{9D8B030D-6E8A-4147-A177-3AD203B41FA5}">
                      <a16:colId xmlns:a16="http://schemas.microsoft.com/office/drawing/2014/main" val="3999781847"/>
                    </a:ext>
                  </a:extLst>
                </a:gridCol>
              </a:tblGrid>
              <a:tr h="39295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0048957"/>
                  </a:ext>
                </a:extLst>
              </a:tr>
              <a:tr h="57289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200" dirty="0">
                          <a:effectLst/>
                        </a:rPr>
                        <a:t>AID TID Info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200" dirty="0">
                          <a:effectLst/>
                        </a:rPr>
                        <a:t>Block Ack Sequence Control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200" dirty="0">
                          <a:effectLst/>
                        </a:rPr>
                        <a:t>Feedback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9346590"/>
                  </a:ext>
                </a:extLst>
              </a:tr>
              <a:tr h="39295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200" dirty="0">
                          <a:effectLst/>
                        </a:rPr>
                        <a:t>Octets: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200" dirty="0">
                          <a:effectLst/>
                        </a:rPr>
                        <a:t>2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200" dirty="0">
                          <a:effectLst/>
                        </a:rPr>
                        <a:t>0 or 2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200" u="none" dirty="0">
                          <a:effectLst/>
                        </a:rPr>
                        <a:t>0, 4, 8, 16, 32, 64 or 128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286729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721FFB44-AB0C-D8E1-532E-EFF66B76AC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5826177"/>
              </p:ext>
            </p:extLst>
          </p:nvPr>
        </p:nvGraphicFramePr>
        <p:xfrm>
          <a:off x="1255162" y="4188326"/>
          <a:ext cx="6633675" cy="15332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8246">
                  <a:extLst>
                    <a:ext uri="{9D8B030D-6E8A-4147-A177-3AD203B41FA5}">
                      <a16:colId xmlns:a16="http://schemas.microsoft.com/office/drawing/2014/main" val="3344105982"/>
                    </a:ext>
                  </a:extLst>
                </a:gridCol>
                <a:gridCol w="1017701">
                  <a:extLst>
                    <a:ext uri="{9D8B030D-6E8A-4147-A177-3AD203B41FA5}">
                      <a16:colId xmlns:a16="http://schemas.microsoft.com/office/drawing/2014/main" val="3135809682"/>
                    </a:ext>
                  </a:extLst>
                </a:gridCol>
                <a:gridCol w="946782">
                  <a:extLst>
                    <a:ext uri="{9D8B030D-6E8A-4147-A177-3AD203B41FA5}">
                      <a16:colId xmlns:a16="http://schemas.microsoft.com/office/drawing/2014/main" val="1586755424"/>
                    </a:ext>
                  </a:extLst>
                </a:gridCol>
                <a:gridCol w="1047843">
                  <a:extLst>
                    <a:ext uri="{9D8B030D-6E8A-4147-A177-3AD203B41FA5}">
                      <a16:colId xmlns:a16="http://schemas.microsoft.com/office/drawing/2014/main" val="2840115468"/>
                    </a:ext>
                  </a:extLst>
                </a:gridCol>
                <a:gridCol w="1017701">
                  <a:extLst>
                    <a:ext uri="{9D8B030D-6E8A-4147-A177-3AD203B41FA5}">
                      <a16:colId xmlns:a16="http://schemas.microsoft.com/office/drawing/2014/main" val="1237220521"/>
                    </a:ext>
                  </a:extLst>
                </a:gridCol>
                <a:gridCol w="1017701">
                  <a:extLst>
                    <a:ext uri="{9D8B030D-6E8A-4147-A177-3AD203B41FA5}">
                      <a16:colId xmlns:a16="http://schemas.microsoft.com/office/drawing/2014/main" val="3442745021"/>
                    </a:ext>
                  </a:extLst>
                </a:gridCol>
                <a:gridCol w="1017701">
                  <a:extLst>
                    <a:ext uri="{9D8B030D-6E8A-4147-A177-3AD203B41FA5}">
                      <a16:colId xmlns:a16="http://schemas.microsoft.com/office/drawing/2014/main" val="3954300210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400">
                          <a:effectLst/>
                        </a:rPr>
                        <a:t>B0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GB" sz="1400">
                          <a:effectLst/>
                        </a:rPr>
                        <a:t>B1    B4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400">
                          <a:effectLst/>
                        </a:rPr>
                        <a:t>B5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400" dirty="0">
                          <a:effectLst/>
                        </a:rPr>
                        <a:t>TBD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400">
                          <a:effectLst/>
                        </a:rPr>
                        <a:t>TBD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400">
                          <a:effectLst/>
                        </a:rPr>
                        <a:t>TBD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3654835"/>
                  </a:ext>
                </a:extLst>
              </a:tr>
              <a:tr h="56197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400" dirty="0">
                          <a:effectLst/>
                        </a:rPr>
                        <a:t>Co-BF Sub-Type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400" dirty="0">
                          <a:effectLst/>
                        </a:rPr>
                        <a:t>(set to 0)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400" dirty="0">
                          <a:effectLst/>
                        </a:rPr>
                        <a:t>Invitation Response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400" dirty="0">
                          <a:effectLst/>
                        </a:rPr>
                        <a:t>Single-TXOP Sounding Flag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400" dirty="0">
                          <a:effectLst/>
                        </a:rPr>
                        <a:t>Keep Old CSI Flag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400" dirty="0">
                          <a:effectLst/>
                        </a:rPr>
                        <a:t>CSI Confirm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400" dirty="0">
                          <a:effectLst/>
                        </a:rPr>
                        <a:t>ICF/ICR Flag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3264192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400">
                          <a:effectLst/>
                        </a:rPr>
                        <a:t>Bits: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400" dirty="0">
                          <a:effectLst/>
                        </a:rPr>
                        <a:t>TBD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400">
                          <a:effectLst/>
                        </a:rPr>
                        <a:t>TBD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24481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88454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45EAE0-C50F-B392-C929-73DA86913E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086CE-C731-303C-83B2-FD45E89BE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 err="1"/>
              <a:t>CoBF</a:t>
            </a:r>
            <a:r>
              <a:rPr lang="en-US" sz="2800" dirty="0"/>
              <a:t> Invite Proposed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CBEDF-1723-5676-D64E-03E9DD574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850"/>
            <a:ext cx="7858125" cy="4875213"/>
          </a:xfrm>
        </p:spPr>
        <p:txBody>
          <a:bodyPr/>
          <a:lstStyle/>
          <a:p>
            <a:r>
              <a:rPr lang="en-US" dirty="0"/>
              <a:t>We propose to include the control information reported in this frame in User Info fields identified by AID12 equal to the AP ID.</a:t>
            </a:r>
          </a:p>
          <a:p>
            <a:r>
              <a:rPr lang="en-US" dirty="0"/>
              <a:t>Additionally, a 4-bit Feedback type field is included to indicate </a:t>
            </a:r>
            <a:r>
              <a:rPr lang="en-US" dirty="0" err="1"/>
              <a:t>CoBF</a:t>
            </a:r>
            <a:r>
              <a:rPr lang="en-US" dirty="0"/>
              <a:t> and a 1-bit </a:t>
            </a:r>
            <a:r>
              <a:rPr lang="en-US" dirty="0" err="1"/>
              <a:t>CoBF</a:t>
            </a:r>
            <a:r>
              <a:rPr lang="en-US" dirty="0"/>
              <a:t> Sub-Type field indicates transmission.</a:t>
            </a:r>
          </a:p>
          <a:p>
            <a:r>
              <a:rPr lang="en-US" dirty="0"/>
              <a:t>According to the proposed design, either 3 or 4 User Info fields will be included depending on the number of STAs.</a:t>
            </a:r>
          </a:p>
          <a:p>
            <a:r>
              <a:rPr lang="en-US" dirty="0"/>
              <a:t>For the list of parameters to be reported in the </a:t>
            </a:r>
            <a:r>
              <a:rPr lang="en-US" dirty="0" err="1"/>
              <a:t>CoBF</a:t>
            </a:r>
            <a:r>
              <a:rPr lang="en-US" dirty="0"/>
              <a:t> Invite frame, we can go with the list in the draft D1.0 (37.15.2.1.4 Co-BF transmission procedure)</a:t>
            </a:r>
          </a:p>
          <a:p>
            <a:pPr lvl="1"/>
            <a:r>
              <a:rPr lang="en-US" dirty="0"/>
              <a:t>The ICF/ICR flag can be removed and not including ICF/ICR can be indicated by a value 0 in the ICF/ICR Duration field.</a:t>
            </a:r>
          </a:p>
          <a:p>
            <a:pPr lvl="1"/>
            <a:r>
              <a:rPr lang="en-US" dirty="0"/>
              <a:t>ICF/ICR Duration (10 bits): Indicates the duration of the ICF/ICR exchange in units of 500 ns.</a:t>
            </a:r>
          </a:p>
          <a:p>
            <a:pPr lvl="1"/>
            <a:r>
              <a:rPr lang="en-US" dirty="0"/>
              <a:t>A </a:t>
            </a:r>
            <a:r>
              <a:rPr lang="en-US" dirty="0" err="1"/>
              <a:t>CoBF</a:t>
            </a:r>
            <a:r>
              <a:rPr lang="en-US" dirty="0"/>
              <a:t> Response Padding field can be added to indicate the duration of padding to be added in the </a:t>
            </a:r>
            <a:r>
              <a:rPr lang="en-US" dirty="0" err="1"/>
              <a:t>CoBF</a:t>
            </a:r>
            <a:r>
              <a:rPr lang="en-US" dirty="0"/>
              <a:t> Response frame in units of 2 µs.</a:t>
            </a:r>
          </a:p>
          <a:p>
            <a:pPr lvl="1"/>
            <a:endParaRPr lang="en-US" sz="28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6126F3-29C0-02C2-E58E-18893C815F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C501B92-489A-CEB4-38A6-3CDD7C988D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7F4DAC2-B048-E900-143D-135A15610E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5230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371D47-9424-AFE5-043A-09EE056886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138B9-6738-385C-1B90-498131491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Sounding Invite Proposed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5A9DCF-C8EC-7951-F18B-E28EECCF4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850"/>
            <a:ext cx="7858125" cy="4875213"/>
          </a:xfrm>
        </p:spPr>
        <p:txBody>
          <a:bodyPr/>
          <a:lstStyle/>
          <a:p>
            <a:r>
              <a:rPr lang="en-US" sz="2400" dirty="0"/>
              <a:t>Frame format:</a:t>
            </a:r>
            <a:endParaRPr lang="en-US" sz="18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493D2-0B2E-5BAF-3BEB-5F34F914B5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6D3BCC-1860-CF02-40EB-7663CFD110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6E2DA754-D206-DA89-685B-04BDC31013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7961DB2-BEAD-463E-D568-9788AFC90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818182"/>
              </p:ext>
            </p:extLst>
          </p:nvPr>
        </p:nvGraphicFramePr>
        <p:xfrm>
          <a:off x="2617695" y="1139636"/>
          <a:ext cx="4453334" cy="13588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9816">
                  <a:extLst>
                    <a:ext uri="{9D8B030D-6E8A-4147-A177-3AD203B41FA5}">
                      <a16:colId xmlns:a16="http://schemas.microsoft.com/office/drawing/2014/main" val="1974248731"/>
                    </a:ext>
                  </a:extLst>
                </a:gridCol>
                <a:gridCol w="996542">
                  <a:extLst>
                    <a:ext uri="{9D8B030D-6E8A-4147-A177-3AD203B41FA5}">
                      <a16:colId xmlns:a16="http://schemas.microsoft.com/office/drawing/2014/main" val="3722322357"/>
                    </a:ext>
                  </a:extLst>
                </a:gridCol>
                <a:gridCol w="1120077">
                  <a:extLst>
                    <a:ext uri="{9D8B030D-6E8A-4147-A177-3AD203B41FA5}">
                      <a16:colId xmlns:a16="http://schemas.microsoft.com/office/drawing/2014/main" val="1258746811"/>
                    </a:ext>
                  </a:extLst>
                </a:gridCol>
                <a:gridCol w="1786899">
                  <a:extLst>
                    <a:ext uri="{9D8B030D-6E8A-4147-A177-3AD203B41FA5}">
                      <a16:colId xmlns:a16="http://schemas.microsoft.com/office/drawing/2014/main" val="3999781847"/>
                    </a:ext>
                  </a:extLst>
                </a:gridCol>
              </a:tblGrid>
              <a:tr h="39295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B0   B11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GB" sz="1200">
                          <a:effectLst/>
                        </a:rPr>
                        <a:t>B12  B15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200" dirty="0">
                          <a:effectLst/>
                        </a:rPr>
                        <a:t>B16    B39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0048957"/>
                  </a:ext>
                </a:extLst>
              </a:tr>
              <a:tr h="57289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200" dirty="0">
                          <a:effectLst/>
                        </a:rPr>
                        <a:t>AID12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200" dirty="0">
                          <a:effectLst/>
                        </a:rPr>
                        <a:t>Feedback Type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200" dirty="0">
                          <a:effectLst/>
                        </a:rPr>
                        <a:t>Feedback Information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9346590"/>
                  </a:ext>
                </a:extLst>
              </a:tr>
              <a:tr h="39295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Bits: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12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200" dirty="0">
                          <a:effectLst/>
                        </a:rPr>
                        <a:t>4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200" dirty="0">
                          <a:effectLst/>
                        </a:rPr>
                        <a:t>24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286729"/>
                  </a:ext>
                </a:extLst>
              </a:tr>
            </a:tbl>
          </a:graphicData>
        </a:graphic>
      </p:graphicFrame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F7634ED-D693-8254-F3D2-8182604A2143}"/>
              </a:ext>
            </a:extLst>
          </p:cNvPr>
          <p:cNvCxnSpPr>
            <a:cxnSpLocks/>
          </p:cNvCxnSpPr>
          <p:nvPr/>
        </p:nvCxnSpPr>
        <p:spPr bwMode="auto">
          <a:xfrm flipH="1">
            <a:off x="3137647" y="2106704"/>
            <a:ext cx="2133601" cy="484096"/>
          </a:xfrm>
          <a:prstGeom prst="line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12F369B-E751-CB9D-0693-F7CB08AD00C7}"/>
              </a:ext>
            </a:extLst>
          </p:cNvPr>
          <p:cNvCxnSpPr>
            <a:cxnSpLocks/>
          </p:cNvCxnSpPr>
          <p:nvPr/>
        </p:nvCxnSpPr>
        <p:spPr bwMode="auto">
          <a:xfrm>
            <a:off x="7071029" y="2102876"/>
            <a:ext cx="1012193" cy="484096"/>
          </a:xfrm>
          <a:prstGeom prst="line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722C7214-D27D-DCE7-0026-35C7AC1874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33234"/>
              </p:ext>
            </p:extLst>
          </p:nvPr>
        </p:nvGraphicFramePr>
        <p:xfrm>
          <a:off x="2459272" y="2331299"/>
          <a:ext cx="5623952" cy="11097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4443">
                  <a:extLst>
                    <a:ext uri="{9D8B030D-6E8A-4147-A177-3AD203B41FA5}">
                      <a16:colId xmlns:a16="http://schemas.microsoft.com/office/drawing/2014/main" val="3229340288"/>
                    </a:ext>
                  </a:extLst>
                </a:gridCol>
                <a:gridCol w="1225801">
                  <a:extLst>
                    <a:ext uri="{9D8B030D-6E8A-4147-A177-3AD203B41FA5}">
                      <a16:colId xmlns:a16="http://schemas.microsoft.com/office/drawing/2014/main" val="402488841"/>
                    </a:ext>
                  </a:extLst>
                </a:gridCol>
                <a:gridCol w="1262106">
                  <a:extLst>
                    <a:ext uri="{9D8B030D-6E8A-4147-A177-3AD203B41FA5}">
                      <a16:colId xmlns:a16="http://schemas.microsoft.com/office/drawing/2014/main" val="3159395267"/>
                    </a:ext>
                  </a:extLst>
                </a:gridCol>
                <a:gridCol w="1225801">
                  <a:extLst>
                    <a:ext uri="{9D8B030D-6E8A-4147-A177-3AD203B41FA5}">
                      <a16:colId xmlns:a16="http://schemas.microsoft.com/office/drawing/2014/main" val="3773265659"/>
                    </a:ext>
                  </a:extLst>
                </a:gridCol>
                <a:gridCol w="1225801">
                  <a:extLst>
                    <a:ext uri="{9D8B030D-6E8A-4147-A177-3AD203B41FA5}">
                      <a16:colId xmlns:a16="http://schemas.microsoft.com/office/drawing/2014/main" val="989449380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100">
                          <a:effectLst/>
                        </a:rPr>
                        <a:t>B0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100" dirty="0">
                          <a:effectLst/>
                        </a:rPr>
                        <a:t>B1   B10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100">
                          <a:effectLst/>
                        </a:rPr>
                        <a:t>B11   B18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100">
                          <a:effectLst/>
                        </a:rPr>
                        <a:t>B19   B23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1290705"/>
                  </a:ext>
                </a:extLst>
              </a:tr>
              <a:tr h="56197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100" dirty="0">
                          <a:effectLst/>
                        </a:rPr>
                        <a:t>Co-BF Sub-Type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100" dirty="0">
                          <a:effectLst/>
                        </a:rPr>
                        <a:t>(set to 1)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100" dirty="0">
                          <a:effectLst/>
                        </a:rPr>
                        <a:t>ICF/ICR Duration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100" dirty="0" err="1">
                          <a:effectLst/>
                        </a:rPr>
                        <a:t>CoBF</a:t>
                      </a:r>
                      <a:r>
                        <a:rPr lang="en-US" sz="1100" dirty="0">
                          <a:effectLst/>
                        </a:rPr>
                        <a:t> Response Padding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100" dirty="0">
                          <a:effectLst/>
                        </a:rPr>
                        <a:t>Punctured Channel Info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1693808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100">
                          <a:effectLst/>
                        </a:rPr>
                        <a:t>Bits: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100" dirty="0">
                          <a:effectLst/>
                        </a:rPr>
                        <a:t>10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100">
                          <a:effectLst/>
                        </a:rPr>
                        <a:t>8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100" dirty="0">
                          <a:effectLst/>
                        </a:rPr>
                        <a:t>5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8588099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68A30A72-D8C9-4ED9-E57B-1DB7965AD3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408438"/>
              </p:ext>
            </p:extLst>
          </p:nvPr>
        </p:nvGraphicFramePr>
        <p:xfrm>
          <a:off x="2617695" y="3379382"/>
          <a:ext cx="5465528" cy="12157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3022">
                  <a:extLst>
                    <a:ext uri="{9D8B030D-6E8A-4147-A177-3AD203B41FA5}">
                      <a16:colId xmlns:a16="http://schemas.microsoft.com/office/drawing/2014/main" val="3255787121"/>
                    </a:ext>
                  </a:extLst>
                </a:gridCol>
                <a:gridCol w="990438">
                  <a:extLst>
                    <a:ext uri="{9D8B030D-6E8A-4147-A177-3AD203B41FA5}">
                      <a16:colId xmlns:a16="http://schemas.microsoft.com/office/drawing/2014/main" val="4003139817"/>
                    </a:ext>
                  </a:extLst>
                </a:gridCol>
                <a:gridCol w="921419">
                  <a:extLst>
                    <a:ext uri="{9D8B030D-6E8A-4147-A177-3AD203B41FA5}">
                      <a16:colId xmlns:a16="http://schemas.microsoft.com/office/drawing/2014/main" val="1352194686"/>
                    </a:ext>
                  </a:extLst>
                </a:gridCol>
                <a:gridCol w="1019773">
                  <a:extLst>
                    <a:ext uri="{9D8B030D-6E8A-4147-A177-3AD203B41FA5}">
                      <a16:colId xmlns:a16="http://schemas.microsoft.com/office/drawing/2014/main" val="2422249812"/>
                    </a:ext>
                  </a:extLst>
                </a:gridCol>
                <a:gridCol w="990438">
                  <a:extLst>
                    <a:ext uri="{9D8B030D-6E8A-4147-A177-3AD203B41FA5}">
                      <a16:colId xmlns:a16="http://schemas.microsoft.com/office/drawing/2014/main" val="868148152"/>
                    </a:ext>
                  </a:extLst>
                </a:gridCol>
                <a:gridCol w="990438">
                  <a:extLst>
                    <a:ext uri="{9D8B030D-6E8A-4147-A177-3AD203B41FA5}">
                      <a16:colId xmlns:a16="http://schemas.microsoft.com/office/drawing/2014/main" val="2289991687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100">
                          <a:effectLst/>
                        </a:rPr>
                        <a:t>B0   B1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GB" sz="1100" dirty="0">
                          <a:effectLst/>
                        </a:rPr>
                        <a:t>B2    B3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100">
                          <a:effectLst/>
                        </a:rPr>
                        <a:t>B4   B5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100">
                          <a:effectLst/>
                        </a:rPr>
                        <a:t>B6   B14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100">
                          <a:effectLst/>
                        </a:rPr>
                        <a:t>B15   B23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6260896"/>
                  </a:ext>
                </a:extLst>
              </a:tr>
              <a:tr h="56197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100" dirty="0">
                          <a:effectLst/>
                        </a:rPr>
                        <a:t>GI-LTF Size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100" dirty="0">
                          <a:effectLst/>
                        </a:rPr>
                        <a:t>Max Shared 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100" dirty="0">
                          <a:effectLst/>
                        </a:rPr>
                        <a:t>AP Total NSS</a:t>
                      </a: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100" dirty="0">
                          <a:effectLst/>
                        </a:rPr>
                        <a:t>Number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100" dirty="0">
                          <a:effectLst/>
                        </a:rPr>
                        <a:t>of STAs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100" dirty="0">
                          <a:effectLst/>
                        </a:rPr>
                        <a:t>Min Number of OFDM Symbols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100" dirty="0">
                          <a:effectLst/>
                        </a:rPr>
                        <a:t>Max Number of OFDM Symbols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659489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100">
                          <a:effectLst/>
                        </a:rPr>
                        <a:t>Bits: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100" dirty="0">
                          <a:effectLst/>
                        </a:rPr>
                        <a:t>9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100" dirty="0">
                          <a:effectLst/>
                        </a:rPr>
                        <a:t>9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7917674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4160790B-6A47-AABE-224E-09BB412790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60071"/>
              </p:ext>
            </p:extLst>
          </p:nvPr>
        </p:nvGraphicFramePr>
        <p:xfrm>
          <a:off x="2459270" y="4563883"/>
          <a:ext cx="5623952" cy="9497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4999">
                  <a:extLst>
                    <a:ext uri="{9D8B030D-6E8A-4147-A177-3AD203B41FA5}">
                      <a16:colId xmlns:a16="http://schemas.microsoft.com/office/drawing/2014/main" val="2252589795"/>
                    </a:ext>
                  </a:extLst>
                </a:gridCol>
                <a:gridCol w="1244708">
                  <a:extLst>
                    <a:ext uri="{9D8B030D-6E8A-4147-A177-3AD203B41FA5}">
                      <a16:colId xmlns:a16="http://schemas.microsoft.com/office/drawing/2014/main" val="1707224611"/>
                    </a:ext>
                  </a:extLst>
                </a:gridCol>
                <a:gridCol w="1157967">
                  <a:extLst>
                    <a:ext uri="{9D8B030D-6E8A-4147-A177-3AD203B41FA5}">
                      <a16:colId xmlns:a16="http://schemas.microsoft.com/office/drawing/2014/main" val="3352519594"/>
                    </a:ext>
                  </a:extLst>
                </a:gridCol>
                <a:gridCol w="1281570">
                  <a:extLst>
                    <a:ext uri="{9D8B030D-6E8A-4147-A177-3AD203B41FA5}">
                      <a16:colId xmlns:a16="http://schemas.microsoft.com/office/drawing/2014/main" val="2256177927"/>
                    </a:ext>
                  </a:extLst>
                </a:gridCol>
                <a:gridCol w="1244708">
                  <a:extLst>
                    <a:ext uri="{9D8B030D-6E8A-4147-A177-3AD203B41FA5}">
                      <a16:colId xmlns:a16="http://schemas.microsoft.com/office/drawing/2014/main" val="4086853288"/>
                    </a:ext>
                  </a:extLst>
                </a:gridCol>
              </a:tblGrid>
              <a:tr h="24530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050">
                          <a:effectLst/>
                        </a:rPr>
                        <a:t>B0   B10</a:t>
                      </a:r>
                      <a:endParaRPr lang="en-US" sz="105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GB" sz="1050">
                          <a:effectLst/>
                        </a:rPr>
                        <a:t>B11</a:t>
                      </a:r>
                      <a:endParaRPr lang="en-US" sz="105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050">
                          <a:effectLst/>
                        </a:rPr>
                        <a:t>B12   B22</a:t>
                      </a:r>
                      <a:endParaRPr lang="en-US" sz="105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050" dirty="0">
                          <a:effectLst/>
                        </a:rPr>
                        <a:t>B23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8030063"/>
                  </a:ext>
                </a:extLst>
              </a:tr>
              <a:tr h="4050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050" dirty="0">
                          <a:effectLst/>
                        </a:rPr>
                        <a:t>STA 0 AID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050">
                          <a:effectLst/>
                        </a:rPr>
                        <a:t>STA 0 NSS</a:t>
                      </a:r>
                      <a:endParaRPr lang="en-US" sz="105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050" dirty="0">
                          <a:effectLst/>
                        </a:rPr>
                        <a:t>STA 1 AID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050" dirty="0">
                          <a:effectLst/>
                        </a:rPr>
                        <a:t>STA 1 NSS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6910971"/>
                  </a:ext>
                </a:extLst>
              </a:tr>
              <a:tr h="24530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050">
                          <a:effectLst/>
                        </a:rPr>
                        <a:t>Bits:</a:t>
                      </a:r>
                      <a:endParaRPr lang="en-US" sz="105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050">
                          <a:effectLst/>
                        </a:rPr>
                        <a:t>11</a:t>
                      </a:r>
                      <a:endParaRPr lang="en-US" sz="105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050">
                          <a:effectLst/>
                        </a:rPr>
                        <a:t>1</a:t>
                      </a:r>
                      <a:endParaRPr lang="en-US" sz="105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050" dirty="0">
                          <a:effectLst/>
                        </a:rPr>
                        <a:t>11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050" dirty="0">
                          <a:effectLst/>
                        </a:rPr>
                        <a:t>1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4640501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FF70F24-AD07-F776-807C-215496C67C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345950"/>
              </p:ext>
            </p:extLst>
          </p:nvPr>
        </p:nvGraphicFramePr>
        <p:xfrm>
          <a:off x="2276513" y="5424842"/>
          <a:ext cx="5806712" cy="11097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8028">
                  <a:extLst>
                    <a:ext uri="{9D8B030D-6E8A-4147-A177-3AD203B41FA5}">
                      <a16:colId xmlns:a16="http://schemas.microsoft.com/office/drawing/2014/main" val="2220991018"/>
                    </a:ext>
                  </a:extLst>
                </a:gridCol>
                <a:gridCol w="1705782">
                  <a:extLst>
                    <a:ext uri="{9D8B030D-6E8A-4147-A177-3AD203B41FA5}">
                      <a16:colId xmlns:a16="http://schemas.microsoft.com/office/drawing/2014/main" val="2990572000"/>
                    </a:ext>
                  </a:extLst>
                </a:gridCol>
                <a:gridCol w="1548456">
                  <a:extLst>
                    <a:ext uri="{9D8B030D-6E8A-4147-A177-3AD203B41FA5}">
                      <a16:colId xmlns:a16="http://schemas.microsoft.com/office/drawing/2014/main" val="3395995605"/>
                    </a:ext>
                  </a:extLst>
                </a:gridCol>
                <a:gridCol w="1664446">
                  <a:extLst>
                    <a:ext uri="{9D8B030D-6E8A-4147-A177-3AD203B41FA5}">
                      <a16:colId xmlns:a16="http://schemas.microsoft.com/office/drawing/2014/main" val="1939962319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100">
                          <a:effectLst/>
                        </a:rPr>
                        <a:t>B0   B11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GB" sz="1100" dirty="0">
                          <a:effectLst/>
                        </a:rPr>
                        <a:t>B12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100">
                          <a:effectLst/>
                        </a:rPr>
                        <a:t>B13   B23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4325517"/>
                  </a:ext>
                </a:extLst>
              </a:tr>
              <a:tr h="56197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100" dirty="0">
                          <a:effectLst/>
                        </a:rPr>
                        <a:t>STA 2 AID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100" dirty="0">
                          <a:effectLst/>
                        </a:rPr>
                        <a:t>STA 2 NSS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100" dirty="0">
                          <a:effectLst/>
                        </a:rPr>
                        <a:t>Reserved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8554679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100">
                          <a:effectLst/>
                        </a:rPr>
                        <a:t>Bits: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100">
                          <a:effectLst/>
                        </a:rPr>
                        <a:t>11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100" dirty="0">
                          <a:effectLst/>
                        </a:rPr>
                        <a:t>12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781765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097B863D-6864-007F-2DD7-38E13DB58B2B}"/>
              </a:ext>
            </a:extLst>
          </p:cNvPr>
          <p:cNvSpPr txBox="1"/>
          <p:nvPr/>
        </p:nvSpPr>
        <p:spPr>
          <a:xfrm>
            <a:off x="1182959" y="2747662"/>
            <a:ext cx="12763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User Info field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AACBAF5-58FB-E873-3B42-6FD87BDFB369}"/>
              </a:ext>
            </a:extLst>
          </p:cNvPr>
          <p:cNvSpPr txBox="1"/>
          <p:nvPr/>
        </p:nvSpPr>
        <p:spPr>
          <a:xfrm>
            <a:off x="1155321" y="3809253"/>
            <a:ext cx="13099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User Info field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F5B2F2A-08F5-54E5-F332-D779E8927CD6}"/>
              </a:ext>
            </a:extLst>
          </p:cNvPr>
          <p:cNvSpPr txBox="1"/>
          <p:nvPr/>
        </p:nvSpPr>
        <p:spPr>
          <a:xfrm>
            <a:off x="1182959" y="4900235"/>
            <a:ext cx="12923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User Info field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3338D49-F790-05B5-7518-4775AF70813F}"/>
              </a:ext>
            </a:extLst>
          </p:cNvPr>
          <p:cNvSpPr txBox="1"/>
          <p:nvPr/>
        </p:nvSpPr>
        <p:spPr>
          <a:xfrm>
            <a:off x="1182959" y="5841205"/>
            <a:ext cx="12875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  <a:r>
              <a:rPr lang="en-US" baseline="30000" dirty="0"/>
              <a:t>th</a:t>
            </a:r>
            <a:r>
              <a:rPr lang="en-US" dirty="0"/>
              <a:t> User Info field</a:t>
            </a:r>
          </a:p>
        </p:txBody>
      </p:sp>
    </p:spTree>
    <p:extLst>
      <p:ext uri="{BB962C8B-B14F-4D97-AF65-F5344CB8AC3E}">
        <p14:creationId xmlns:p14="http://schemas.microsoft.com/office/powerpoint/2010/main" val="18086472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A5860E-6B5E-0423-41EC-CFF2471488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BF4B2-268B-99D7-B9D0-EAB010B41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 err="1"/>
              <a:t>CoBF</a:t>
            </a:r>
            <a:r>
              <a:rPr lang="en-US" sz="2800" dirty="0"/>
              <a:t> Response Proposed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83DD6-6DFC-C6C7-C95F-0CAC922B8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850"/>
            <a:ext cx="7858125" cy="4875213"/>
          </a:xfrm>
        </p:spPr>
        <p:txBody>
          <a:bodyPr/>
          <a:lstStyle/>
          <a:p>
            <a:r>
              <a:rPr lang="en-US" dirty="0"/>
              <a:t>We propose to include the control information in a Feedback Per AID TID Info field identified by AID11 equal to 0.</a:t>
            </a:r>
          </a:p>
          <a:p>
            <a:r>
              <a:rPr lang="en-US" dirty="0"/>
              <a:t>The 4-bit Feedback type field is set to a value indicating </a:t>
            </a:r>
            <a:r>
              <a:rPr lang="en-US" dirty="0" err="1"/>
              <a:t>CoBF</a:t>
            </a:r>
            <a:r>
              <a:rPr lang="en-US" dirty="0"/>
              <a:t> and a 1-bit </a:t>
            </a:r>
            <a:r>
              <a:rPr lang="en-US" dirty="0" err="1"/>
              <a:t>CoBF</a:t>
            </a:r>
            <a:r>
              <a:rPr lang="en-US" dirty="0"/>
              <a:t> Sub-Type field indicates transmission.</a:t>
            </a:r>
          </a:p>
          <a:p>
            <a:r>
              <a:rPr lang="en-US" dirty="0"/>
              <a:t>For the list of parameters to be reported in the </a:t>
            </a:r>
            <a:r>
              <a:rPr lang="en-US" dirty="0" err="1"/>
              <a:t>CoBF</a:t>
            </a:r>
            <a:r>
              <a:rPr lang="en-US" dirty="0"/>
              <a:t> Response frame, we can go with the list in the draft D1.0 (37.15.2.1.4 Co-BF transmission procedure)</a:t>
            </a:r>
          </a:p>
          <a:p>
            <a:pPr lvl="1"/>
            <a:r>
              <a:rPr lang="en-US" dirty="0"/>
              <a:t>Invitation response (4 bits): Indicates the sounding responding AP’s response to the Co-BF sounding. Value 0 indicates acceptance while the values 1-15 indicate rejections with different reason.</a:t>
            </a:r>
            <a:endParaRPr lang="en-US" sz="2600" dirty="0"/>
          </a:p>
          <a:p>
            <a:pPr lvl="1"/>
            <a:r>
              <a:rPr lang="en-US" dirty="0"/>
              <a:t>The ICF/ICR flag can be removed and not including ICF/ICR can be indicated by a value 0 in the ICF/ICR Duration field.</a:t>
            </a:r>
          </a:p>
          <a:p>
            <a:pPr lvl="1"/>
            <a:r>
              <a:rPr lang="en-US" dirty="0"/>
              <a:t>ICF/ICR Duration (10 bits): Indicates the duration of the ICF/ICR exchange in units of 500 ns.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85C2E5-C0C0-78F6-288F-CC2BEE2165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E27FD2-27AB-60E7-563F-DC770D7047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252FA70-72F3-6974-2C7D-5F3767E93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1177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DA4706-B9D3-5328-2804-7793545DC2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D4281-2093-7B00-CC0F-5831F4A07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 err="1"/>
              <a:t>CoBF</a:t>
            </a:r>
            <a:r>
              <a:rPr lang="en-US" sz="2800" dirty="0"/>
              <a:t> Response Proposed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EBF253-99B0-467E-ECDD-D0D7BF9C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850"/>
            <a:ext cx="7858125" cy="4875213"/>
          </a:xfrm>
        </p:spPr>
        <p:txBody>
          <a:bodyPr/>
          <a:lstStyle/>
          <a:p>
            <a:r>
              <a:rPr lang="en-US" sz="2400" dirty="0"/>
              <a:t>Frame format:</a:t>
            </a:r>
            <a:endParaRPr lang="en-US" sz="18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04FFE4-97B6-1CCF-466B-AC3BDE7994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219885-05E9-3CC9-EF69-D0B40251DE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08BFC38D-1CBF-1781-5A25-7120148372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883A78E-D457-FCF0-FA2E-5010A2C6A383}"/>
              </a:ext>
            </a:extLst>
          </p:cNvPr>
          <p:cNvCxnSpPr>
            <a:cxnSpLocks/>
          </p:cNvCxnSpPr>
          <p:nvPr/>
        </p:nvCxnSpPr>
        <p:spPr bwMode="auto">
          <a:xfrm flipH="1">
            <a:off x="1075765" y="2519082"/>
            <a:ext cx="4069976" cy="1499650"/>
          </a:xfrm>
          <a:prstGeom prst="line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6A8DAEC-27F4-4F45-45EC-D5DD075D3B59}"/>
              </a:ext>
            </a:extLst>
          </p:cNvPr>
          <p:cNvCxnSpPr>
            <a:cxnSpLocks/>
          </p:cNvCxnSpPr>
          <p:nvPr/>
        </p:nvCxnSpPr>
        <p:spPr bwMode="auto">
          <a:xfrm>
            <a:off x="6918628" y="2519082"/>
            <a:ext cx="1857820" cy="1499650"/>
          </a:xfrm>
          <a:prstGeom prst="line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B9D2DB6C-6BBF-507F-FE0A-3320EAF8C1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642882"/>
              </p:ext>
            </p:extLst>
          </p:nvPr>
        </p:nvGraphicFramePr>
        <p:xfrm>
          <a:off x="2386460" y="1429254"/>
          <a:ext cx="4532168" cy="14996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8650">
                  <a:extLst>
                    <a:ext uri="{9D8B030D-6E8A-4147-A177-3AD203B41FA5}">
                      <a16:colId xmlns:a16="http://schemas.microsoft.com/office/drawing/2014/main" val="1974248731"/>
                    </a:ext>
                  </a:extLst>
                </a:gridCol>
                <a:gridCol w="996542">
                  <a:extLst>
                    <a:ext uri="{9D8B030D-6E8A-4147-A177-3AD203B41FA5}">
                      <a16:colId xmlns:a16="http://schemas.microsoft.com/office/drawing/2014/main" val="3722322357"/>
                    </a:ext>
                  </a:extLst>
                </a:gridCol>
                <a:gridCol w="1120077">
                  <a:extLst>
                    <a:ext uri="{9D8B030D-6E8A-4147-A177-3AD203B41FA5}">
                      <a16:colId xmlns:a16="http://schemas.microsoft.com/office/drawing/2014/main" val="1258746811"/>
                    </a:ext>
                  </a:extLst>
                </a:gridCol>
                <a:gridCol w="1786899">
                  <a:extLst>
                    <a:ext uri="{9D8B030D-6E8A-4147-A177-3AD203B41FA5}">
                      <a16:colId xmlns:a16="http://schemas.microsoft.com/office/drawing/2014/main" val="3999781847"/>
                    </a:ext>
                  </a:extLst>
                </a:gridCol>
              </a:tblGrid>
              <a:tr h="39295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0048957"/>
                  </a:ext>
                </a:extLst>
              </a:tr>
              <a:tr h="57289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200" dirty="0">
                          <a:effectLst/>
                        </a:rPr>
                        <a:t>AID TID Info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200" dirty="0">
                          <a:effectLst/>
                        </a:rPr>
                        <a:t>Block Ack Sequence Control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200" dirty="0">
                          <a:effectLst/>
                        </a:rPr>
                        <a:t>Feedback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9346590"/>
                  </a:ext>
                </a:extLst>
              </a:tr>
              <a:tr h="39295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200" dirty="0">
                          <a:effectLst/>
                        </a:rPr>
                        <a:t>Octets: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200" dirty="0">
                          <a:effectLst/>
                        </a:rPr>
                        <a:t>2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200" dirty="0">
                          <a:effectLst/>
                        </a:rPr>
                        <a:t>0 or 2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200" u="none" dirty="0">
                          <a:effectLst/>
                        </a:rPr>
                        <a:t>0, 4, 8, 16, 32, 64 or 128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286729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4216FFFC-7BAD-AE2F-51F6-2BF7BE368F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668354"/>
              </p:ext>
            </p:extLst>
          </p:nvPr>
        </p:nvGraphicFramePr>
        <p:xfrm>
          <a:off x="514075" y="3646863"/>
          <a:ext cx="8262373" cy="14666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1143">
                  <a:extLst>
                    <a:ext uri="{9D8B030D-6E8A-4147-A177-3AD203B41FA5}">
                      <a16:colId xmlns:a16="http://schemas.microsoft.com/office/drawing/2014/main" val="3344105982"/>
                    </a:ext>
                  </a:extLst>
                </a:gridCol>
                <a:gridCol w="951252">
                  <a:extLst>
                    <a:ext uri="{9D8B030D-6E8A-4147-A177-3AD203B41FA5}">
                      <a16:colId xmlns:a16="http://schemas.microsoft.com/office/drawing/2014/main" val="3135809682"/>
                    </a:ext>
                  </a:extLst>
                </a:gridCol>
                <a:gridCol w="884964">
                  <a:extLst>
                    <a:ext uri="{9D8B030D-6E8A-4147-A177-3AD203B41FA5}">
                      <a16:colId xmlns:a16="http://schemas.microsoft.com/office/drawing/2014/main" val="1586755424"/>
                    </a:ext>
                  </a:extLst>
                </a:gridCol>
                <a:gridCol w="979425">
                  <a:extLst>
                    <a:ext uri="{9D8B030D-6E8A-4147-A177-3AD203B41FA5}">
                      <a16:colId xmlns:a16="http://schemas.microsoft.com/office/drawing/2014/main" val="2840115468"/>
                    </a:ext>
                  </a:extLst>
                </a:gridCol>
                <a:gridCol w="1257988">
                  <a:extLst>
                    <a:ext uri="{9D8B030D-6E8A-4147-A177-3AD203B41FA5}">
                      <a16:colId xmlns:a16="http://schemas.microsoft.com/office/drawing/2014/main" val="1237220521"/>
                    </a:ext>
                  </a:extLst>
                </a:gridCol>
                <a:gridCol w="1030941">
                  <a:extLst>
                    <a:ext uri="{9D8B030D-6E8A-4147-A177-3AD203B41FA5}">
                      <a16:colId xmlns:a16="http://schemas.microsoft.com/office/drawing/2014/main" val="988031525"/>
                    </a:ext>
                  </a:extLst>
                </a:gridCol>
                <a:gridCol w="986118">
                  <a:extLst>
                    <a:ext uri="{9D8B030D-6E8A-4147-A177-3AD203B41FA5}">
                      <a16:colId xmlns:a16="http://schemas.microsoft.com/office/drawing/2014/main" val="4280555912"/>
                    </a:ext>
                  </a:extLst>
                </a:gridCol>
                <a:gridCol w="1640542">
                  <a:extLst>
                    <a:ext uri="{9D8B030D-6E8A-4147-A177-3AD203B41FA5}">
                      <a16:colId xmlns:a16="http://schemas.microsoft.com/office/drawing/2014/main" val="3954300210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B0</a:t>
                      </a:r>
                    </a:p>
                  </a:txBody>
                  <a:tcPr marL="76200" marR="76200" marT="101600" marB="635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B1    B4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0" marR="76200" marT="101600" marB="635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B5   B14</a:t>
                      </a:r>
                    </a:p>
                  </a:txBody>
                  <a:tcPr marL="76200" marR="76200" marT="762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B15   B23</a:t>
                      </a:r>
                    </a:p>
                  </a:txBody>
                  <a:tcPr marL="76200" marR="76200" marT="762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B24   B26</a:t>
                      </a:r>
                    </a:p>
                  </a:txBody>
                  <a:tcPr marL="76200" marR="76200" marT="762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B27</a:t>
                      </a:r>
                    </a:p>
                  </a:txBody>
                  <a:tcPr marL="76200" marR="76200" marT="762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B28   B30</a:t>
                      </a:r>
                    </a:p>
                  </a:txBody>
                  <a:tcPr marL="76200" marR="76200" marT="762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3654835"/>
                  </a:ext>
                </a:extLst>
              </a:tr>
              <a:tr h="56197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400" dirty="0">
                          <a:effectLst/>
                        </a:rPr>
                        <a:t>Co-BF Sub-Type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400" dirty="0">
                          <a:effectLst/>
                        </a:rPr>
                        <a:t>(set to 0)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Invitation Response</a:t>
                      </a: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ICF/ICR Duration</a:t>
                      </a: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Number of OFDM Symbols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PHY Version Identifier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Extra LTF Allowed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Number of 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CoBF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Users in shared BSS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3264192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400">
                          <a:effectLst/>
                        </a:rPr>
                        <a:t>Bits: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76200" marR="76200" marT="101600" marB="635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76200" marR="76200" marT="76200" marB="381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76200" marR="76200" marT="76200" marB="381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76200" marR="76200" marT="76200" marB="381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6200" marR="76200" marT="76200" marB="381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76200" marR="76200" marT="76200" marB="381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2448100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E1FECA7-F387-1352-D042-680AC13A9A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439053"/>
              </p:ext>
            </p:extLst>
          </p:nvPr>
        </p:nvGraphicFramePr>
        <p:xfrm>
          <a:off x="514075" y="5224428"/>
          <a:ext cx="8262373" cy="12234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0927">
                  <a:extLst>
                    <a:ext uri="{9D8B030D-6E8A-4147-A177-3AD203B41FA5}">
                      <a16:colId xmlns:a16="http://schemas.microsoft.com/office/drawing/2014/main" val="3344105982"/>
                    </a:ext>
                  </a:extLst>
                </a:gridCol>
                <a:gridCol w="1018742">
                  <a:extLst>
                    <a:ext uri="{9D8B030D-6E8A-4147-A177-3AD203B41FA5}">
                      <a16:colId xmlns:a16="http://schemas.microsoft.com/office/drawing/2014/main" val="3135809682"/>
                    </a:ext>
                  </a:extLst>
                </a:gridCol>
                <a:gridCol w="808218">
                  <a:extLst>
                    <a:ext uri="{9D8B030D-6E8A-4147-A177-3AD203B41FA5}">
                      <a16:colId xmlns:a16="http://schemas.microsoft.com/office/drawing/2014/main" val="1586755424"/>
                    </a:ext>
                  </a:extLst>
                </a:gridCol>
                <a:gridCol w="853659">
                  <a:extLst>
                    <a:ext uri="{9D8B030D-6E8A-4147-A177-3AD203B41FA5}">
                      <a16:colId xmlns:a16="http://schemas.microsoft.com/office/drawing/2014/main" val="2840115468"/>
                    </a:ext>
                  </a:extLst>
                </a:gridCol>
                <a:gridCol w="944543">
                  <a:extLst>
                    <a:ext uri="{9D8B030D-6E8A-4147-A177-3AD203B41FA5}">
                      <a16:colId xmlns:a16="http://schemas.microsoft.com/office/drawing/2014/main" val="1237220521"/>
                    </a:ext>
                  </a:extLst>
                </a:gridCol>
                <a:gridCol w="328651">
                  <a:extLst>
                    <a:ext uri="{9D8B030D-6E8A-4147-A177-3AD203B41FA5}">
                      <a16:colId xmlns:a16="http://schemas.microsoft.com/office/drawing/2014/main" val="1719923964"/>
                    </a:ext>
                  </a:extLst>
                </a:gridCol>
                <a:gridCol w="1018742">
                  <a:extLst>
                    <a:ext uri="{9D8B030D-6E8A-4147-A177-3AD203B41FA5}">
                      <a16:colId xmlns:a16="http://schemas.microsoft.com/office/drawing/2014/main" val="1759419218"/>
                    </a:ext>
                  </a:extLst>
                </a:gridCol>
                <a:gridCol w="944543">
                  <a:extLst>
                    <a:ext uri="{9D8B030D-6E8A-4147-A177-3AD203B41FA5}">
                      <a16:colId xmlns:a16="http://schemas.microsoft.com/office/drawing/2014/main" val="988031525"/>
                    </a:ext>
                  </a:extLst>
                </a:gridCol>
                <a:gridCol w="723936">
                  <a:extLst>
                    <a:ext uri="{9D8B030D-6E8A-4147-A177-3AD203B41FA5}">
                      <a16:colId xmlns:a16="http://schemas.microsoft.com/office/drawing/2014/main" val="4280555912"/>
                    </a:ext>
                  </a:extLst>
                </a:gridCol>
                <a:gridCol w="1040412">
                  <a:extLst>
                    <a:ext uri="{9D8B030D-6E8A-4147-A177-3AD203B41FA5}">
                      <a16:colId xmlns:a16="http://schemas.microsoft.com/office/drawing/2014/main" val="3954300210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B0</a:t>
                      </a:r>
                    </a:p>
                  </a:txBody>
                  <a:tcPr marL="76200" marR="76200" marT="101600" marB="635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B1    B4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0" marR="76200" marT="101600" marB="635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B5   B14</a:t>
                      </a:r>
                    </a:p>
                  </a:txBody>
                  <a:tcPr marL="76200" marR="76200" marT="762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B15   B23</a:t>
                      </a:r>
                    </a:p>
                  </a:txBody>
                  <a:tcPr marL="76200" marR="76200" marT="762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buNone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0" marR="76200" marT="762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buNone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0" marR="76200" marT="762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B24   B26</a:t>
                      </a:r>
                    </a:p>
                  </a:txBody>
                  <a:tcPr marL="76200" marR="76200" marT="762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B27</a:t>
                      </a:r>
                    </a:p>
                  </a:txBody>
                  <a:tcPr marL="76200" marR="76200" marT="762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B28   B30</a:t>
                      </a:r>
                    </a:p>
                  </a:txBody>
                  <a:tcPr marL="76200" marR="76200" marT="762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3654835"/>
                  </a:ext>
                </a:extLst>
              </a:tr>
              <a:tr h="56197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400" dirty="0">
                          <a:effectLst/>
                        </a:rPr>
                        <a:t>STA AID 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MCS 0</a:t>
                      </a: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NSS 0</a:t>
                      </a: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2xLDPC 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400" dirty="0">
                          <a:effectLst/>
                        </a:rPr>
                        <a:t>STA AID 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MCS 0</a:t>
                      </a: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NSS 0</a:t>
                      </a: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2xLDPC 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3264192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400">
                          <a:effectLst/>
                        </a:rPr>
                        <a:t>Bits: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400" dirty="0">
                          <a:effectLst/>
                        </a:rPr>
                        <a:t>12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76200" marR="76200" marT="101600" marB="635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6200" marR="76200" marT="76200" marB="381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6200" marR="76200" marT="76200" marB="381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buNone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0" marR="76200" marT="76200" marB="381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76200" marR="76200" marT="76200" marB="381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76200" marR="76200" marT="76200" marB="381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6200" marR="76200" marT="76200" marB="381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6200" marR="76200" marT="76200" marB="381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24481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67266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836DC6-BE7F-D61B-B42D-EE079328DC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FDED6-3562-62B3-2022-076E885E4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D69AF1-671B-936E-E83F-AEFCF2E05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850"/>
            <a:ext cx="7858125" cy="4875213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sz="2400" dirty="0">
                <a:ea typeface="+mn-ea"/>
                <a:cs typeface="+mn-cs"/>
              </a:rPr>
              <a:t>In this contribution, we proposed detailed frame designs for the following </a:t>
            </a:r>
            <a:r>
              <a:rPr lang="en-US" sz="2400" dirty="0" err="1">
                <a:ea typeface="+mn-ea"/>
                <a:cs typeface="+mn-cs"/>
              </a:rPr>
              <a:t>CoBF</a:t>
            </a:r>
            <a:r>
              <a:rPr lang="en-US" sz="2400" dirty="0">
                <a:ea typeface="+mn-ea"/>
                <a:cs typeface="+mn-cs"/>
              </a:rPr>
              <a:t> frames:</a:t>
            </a:r>
          </a:p>
          <a:p>
            <a:pPr lvl="1"/>
            <a:r>
              <a:rPr lang="en-US" sz="2000" dirty="0"/>
              <a:t>Sounding Invite frame</a:t>
            </a:r>
          </a:p>
          <a:p>
            <a:pPr lvl="1"/>
            <a:r>
              <a:rPr lang="en-US" sz="2000" dirty="0"/>
              <a:t>Sounding Response frame</a:t>
            </a:r>
          </a:p>
          <a:p>
            <a:pPr lvl="1"/>
            <a:r>
              <a:rPr lang="en-US" sz="2000" dirty="0" err="1"/>
              <a:t>CoBF</a:t>
            </a:r>
            <a:r>
              <a:rPr lang="en-US" sz="2000" dirty="0"/>
              <a:t> Invite frame</a:t>
            </a:r>
          </a:p>
          <a:p>
            <a:pPr lvl="1"/>
            <a:r>
              <a:rPr lang="en-US" sz="2000" dirty="0" err="1"/>
              <a:t>CoBF</a:t>
            </a:r>
            <a:r>
              <a:rPr lang="en-US" sz="2000" dirty="0"/>
              <a:t> Response</a:t>
            </a:r>
          </a:p>
          <a:p>
            <a:pPr marL="342900" lvl="1" indent="-342900">
              <a:buChar char="•"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501717-1633-28E8-3F6E-CF55D8FBE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DDDCD3-64F7-D552-1C5B-F86268F00E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D2C608-7211-785B-F3C9-C71D736F6B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7BCCB01-8585-3122-8BC4-8D71425742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482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439A0-8E87-D6E1-ADB2-CF624EB12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BBF6-5FFF-CF3D-00DE-F29332F1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6C619-39A5-C1B9-7176-B90278073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06690"/>
            <a:ext cx="7988968" cy="4875213"/>
          </a:xfrm>
        </p:spPr>
        <p:txBody>
          <a:bodyPr/>
          <a:lstStyle/>
          <a:p>
            <a:r>
              <a:rPr lang="en-US" dirty="0"/>
              <a:t>During the July meeting, the group approved a new </a:t>
            </a:r>
            <a:r>
              <a:rPr lang="en-US" dirty="0" err="1"/>
              <a:t>CoBF</a:t>
            </a:r>
            <a:r>
              <a:rPr lang="en-US" dirty="0"/>
              <a:t> PDT and it got incorporated in the 11bn draft D1.0.</a:t>
            </a:r>
          </a:p>
          <a:p>
            <a:r>
              <a:rPr lang="en-US" dirty="0"/>
              <a:t>This included a lot of design details for the </a:t>
            </a:r>
            <a:r>
              <a:rPr lang="en-US" dirty="0" err="1"/>
              <a:t>CoBF</a:t>
            </a:r>
            <a:r>
              <a:rPr lang="en-US" dirty="0"/>
              <a:t> scheme which are summarized as follows:</a:t>
            </a:r>
          </a:p>
          <a:p>
            <a:pPr lvl="1"/>
            <a:r>
              <a:rPr lang="en-US" dirty="0" err="1"/>
              <a:t>CoBF</a:t>
            </a:r>
            <a:r>
              <a:rPr lang="en-US" dirty="0"/>
              <a:t> MAPC agreement establishment procedures</a:t>
            </a:r>
          </a:p>
          <a:p>
            <a:pPr lvl="1"/>
            <a:r>
              <a:rPr lang="en-US" dirty="0" err="1"/>
              <a:t>CoBF</a:t>
            </a:r>
            <a:r>
              <a:rPr lang="en-US" dirty="0"/>
              <a:t> data transmission sequence</a:t>
            </a:r>
          </a:p>
          <a:p>
            <a:pPr lvl="1"/>
            <a:r>
              <a:rPr lang="en-US" dirty="0"/>
              <a:t>EMLSR and DPS STAs support in </a:t>
            </a:r>
            <a:r>
              <a:rPr lang="en-US" dirty="0" err="1"/>
              <a:t>CoBF</a:t>
            </a:r>
            <a:r>
              <a:rPr lang="en-US" dirty="0"/>
              <a:t> sequences</a:t>
            </a:r>
          </a:p>
          <a:p>
            <a:pPr lvl="1"/>
            <a:r>
              <a:rPr lang="en-US" dirty="0" err="1"/>
              <a:t>Exteded</a:t>
            </a:r>
            <a:r>
              <a:rPr lang="en-US" dirty="0"/>
              <a:t> timeout period details and frame format for ICF sent to STAs within </a:t>
            </a:r>
            <a:r>
              <a:rPr lang="en-US" dirty="0" err="1"/>
              <a:t>CoBF</a:t>
            </a:r>
            <a:r>
              <a:rPr lang="en-US" dirty="0"/>
              <a:t> sequences.</a:t>
            </a:r>
          </a:p>
          <a:p>
            <a:pPr lvl="1"/>
            <a:r>
              <a:rPr lang="en-US" dirty="0"/>
              <a:t>Frame types choice (except for the </a:t>
            </a:r>
            <a:r>
              <a:rPr lang="en-US" dirty="0" err="1"/>
              <a:t>CoBF</a:t>
            </a:r>
            <a:r>
              <a:rPr lang="en-US" dirty="0"/>
              <a:t> Trigger frame)</a:t>
            </a:r>
          </a:p>
          <a:p>
            <a:pPr lvl="1"/>
            <a:r>
              <a:rPr lang="en-US" dirty="0"/>
              <a:t>Information to be shared between the APs in </a:t>
            </a:r>
            <a:r>
              <a:rPr lang="en-US" dirty="0" err="1"/>
              <a:t>CoBF</a:t>
            </a:r>
            <a:r>
              <a:rPr lang="en-US" dirty="0"/>
              <a:t> sequences</a:t>
            </a:r>
          </a:p>
          <a:p>
            <a:pPr lvl="1"/>
            <a:r>
              <a:rPr lang="en-US" dirty="0"/>
              <a:t>Unifying the transmission sequence between </a:t>
            </a:r>
            <a:r>
              <a:rPr lang="en-US" dirty="0" err="1"/>
              <a:t>CoBF</a:t>
            </a:r>
            <a:r>
              <a:rPr lang="en-US" dirty="0"/>
              <a:t> and </a:t>
            </a:r>
            <a:r>
              <a:rPr lang="en-US" dirty="0" err="1"/>
              <a:t>CoSR</a:t>
            </a:r>
            <a:endParaRPr lang="en-US" dirty="0"/>
          </a:p>
          <a:p>
            <a:r>
              <a:rPr lang="en-US" dirty="0"/>
              <a:t>However, there are still few open topics that we try to close on some of them in this contribution such as: NAV setting rules, Ack polling sequence details, and frame formats.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16895-116E-5515-A4B3-C301D056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3D7E-8DC1-B28A-D712-D61EAC01B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C22FAE-FCB9-AAB5-11B5-6D709C56A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065594-6761-64EA-AC3E-4A31090FA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763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439A0-8E87-D6E1-ADB2-CF624EB12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BBF6-5FFF-CF3D-00DE-F29332F1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Transmission Sequence 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6C619-39A5-C1B9-7176-B90278073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850"/>
            <a:ext cx="7858126" cy="4875213"/>
          </a:xfrm>
        </p:spPr>
        <p:txBody>
          <a:bodyPr/>
          <a:lstStyle/>
          <a:p>
            <a:r>
              <a:rPr lang="en-US" sz="1600" dirty="0"/>
              <a:t>The transmission phase consists of an initial 3-way handshaking between the two APs participating in </a:t>
            </a:r>
            <a:r>
              <a:rPr lang="en-US" sz="1600" dirty="0" err="1"/>
              <a:t>CoBF</a:t>
            </a:r>
            <a:r>
              <a:rPr lang="en-US" sz="1600" dirty="0"/>
              <a:t> followed by the actual data transmission and BA info collection.</a:t>
            </a:r>
          </a:p>
          <a:p>
            <a:r>
              <a:rPr lang="en-US" sz="1600" dirty="0"/>
              <a:t>During the initial handshaking steps, the APs:</a:t>
            </a:r>
          </a:p>
          <a:p>
            <a:pPr lvl="1"/>
            <a:r>
              <a:rPr lang="en-US" sz="1400" dirty="0"/>
              <a:t>Share information about their scheduled clients for the other AP to pick the correct CSI and perform signal nulling.</a:t>
            </a:r>
          </a:p>
          <a:p>
            <a:pPr lvl="1"/>
            <a:r>
              <a:rPr lang="en-US" sz="1400" dirty="0"/>
              <a:t>Agree on all the needed parameters for joint </a:t>
            </a:r>
            <a:r>
              <a:rPr lang="en-US" sz="1400" dirty="0" err="1"/>
              <a:t>CoBF</a:t>
            </a:r>
            <a:r>
              <a:rPr lang="en-US" sz="1400" dirty="0"/>
              <a:t> transmission.</a:t>
            </a:r>
          </a:p>
          <a:p>
            <a:pPr lvl="1"/>
            <a:r>
              <a:rPr lang="en-US" sz="1400" dirty="0"/>
              <a:t>Provide the needed means for time and frequency synchronization.</a:t>
            </a:r>
          </a:p>
          <a:p>
            <a:r>
              <a:rPr lang="en-US" sz="1600" kern="0" dirty="0" err="1"/>
              <a:t>CoBF</a:t>
            </a:r>
            <a:r>
              <a:rPr lang="en-US" sz="1600" kern="0" dirty="0"/>
              <a:t> Invite: Coordinating</a:t>
            </a:r>
            <a:r>
              <a:rPr lang="en-US" sz="1400" kern="0" dirty="0"/>
              <a:t> AP invites coordinated AP to the </a:t>
            </a:r>
            <a:r>
              <a:rPr lang="en-US" sz="1400" kern="0" dirty="0" err="1"/>
              <a:t>CoBF</a:t>
            </a:r>
            <a:r>
              <a:rPr lang="en-US" sz="1400" kern="0" dirty="0"/>
              <a:t> TXOP and shares scheduled STA(s) information.</a:t>
            </a:r>
          </a:p>
          <a:p>
            <a:r>
              <a:rPr lang="en-US" sz="1600" kern="0" dirty="0" err="1"/>
              <a:t>CoBF</a:t>
            </a:r>
            <a:r>
              <a:rPr lang="en-US" sz="1600" kern="0" dirty="0"/>
              <a:t> Response: </a:t>
            </a:r>
            <a:r>
              <a:rPr lang="en-US" sz="1600" dirty="0"/>
              <a:t>C</a:t>
            </a:r>
            <a:r>
              <a:rPr lang="en-US" sz="1600" kern="0" dirty="0"/>
              <a:t>oordinated AP accepts/rejects </a:t>
            </a:r>
            <a:r>
              <a:rPr lang="en-US" sz="1400" kern="0" dirty="0" err="1"/>
              <a:t>CoBF</a:t>
            </a:r>
            <a:r>
              <a:rPr lang="en-US" sz="1400" kern="0" dirty="0"/>
              <a:t> invitation and shares scheduled STA(s) information.</a:t>
            </a:r>
          </a:p>
          <a:p>
            <a:r>
              <a:rPr lang="en-US" sz="1600" kern="0" dirty="0" err="1"/>
              <a:t>CoBF</a:t>
            </a:r>
            <a:r>
              <a:rPr lang="en-US" sz="1600" kern="0" dirty="0"/>
              <a:t> Trigger: </a:t>
            </a:r>
            <a:r>
              <a:rPr lang="en-US" sz="1400" kern="0" dirty="0"/>
              <a:t>Acts as a synchronization reference and provide needed parameters for joint Tx.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16895-116E-5515-A4B3-C301D056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3D7E-8DC1-B28A-D712-D61EAC01B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C22FAE-FCB9-AAB5-11B5-6D709C56A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065594-6761-64EA-AC3E-4A31090FA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F672762-A80F-D76B-7CBE-63C6C2AEC9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5775" y="4484986"/>
            <a:ext cx="5972450" cy="2063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972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221878-64FE-4E17-5B58-90C200E564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874BF-69C2-EC77-8284-18FC60B19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Sounding Sequence 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75C38F-502D-6B78-C0A5-A6C180D65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850"/>
            <a:ext cx="7858125" cy="4875213"/>
          </a:xfrm>
        </p:spPr>
        <p:txBody>
          <a:bodyPr/>
          <a:lstStyle/>
          <a:p>
            <a:r>
              <a:rPr lang="en-US" sz="1400" dirty="0"/>
              <a:t>The following are the sounding sequence variants being discussed which are initiated with an invite/response 2-way handshake to exchange the needed sounding-related information and optionally include ICF/ICR frame exchanges to support </a:t>
            </a:r>
            <a:r>
              <a:rPr lang="en-US" sz="1400" dirty="0" err="1"/>
              <a:t>eMLSR</a:t>
            </a:r>
            <a:r>
              <a:rPr lang="en-US" sz="1400" dirty="0"/>
              <a:t>/DPS STAs.</a:t>
            </a:r>
          </a:p>
          <a:p>
            <a:r>
              <a:rPr lang="en-US" sz="1400" u="sng" dirty="0"/>
              <a:t>Sequential sounding sequence:</a:t>
            </a:r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u="sng" dirty="0"/>
          </a:p>
          <a:p>
            <a:endParaRPr lang="en-US" sz="1400" u="sng" dirty="0"/>
          </a:p>
          <a:p>
            <a:r>
              <a:rPr lang="en-US" sz="1400" u="sng" dirty="0"/>
              <a:t>Joint sounding sequence: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AAA93C-0268-8AAC-CB12-8062528B9C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5A33DB-9B9F-0CC8-7AE7-C4F1F85ABD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49732FCB-341B-94F7-EB84-82700852C8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752EDC7-E034-4B85-96CA-3DC2ED8D35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542" y="4535194"/>
            <a:ext cx="5391150" cy="18764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C0F2063-718D-9B5F-7A83-ED0BF2F175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0467" y="2486025"/>
            <a:ext cx="7791450" cy="188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060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8BB7D6-432F-CD3B-78D4-22D7FBCECA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257B3-E213-3E50-6EF8-EDB31073E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Sounding Sequence 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98C26E-CEED-D77A-E9C6-340B8A1CD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850"/>
            <a:ext cx="7858125" cy="4875213"/>
          </a:xfrm>
        </p:spPr>
        <p:txBody>
          <a:bodyPr/>
          <a:lstStyle/>
          <a:p>
            <a:r>
              <a:rPr lang="en-US" sz="1400" dirty="0"/>
              <a:t>Sounding can also be categorized into tow classes </a:t>
            </a:r>
            <a:r>
              <a:rPr lang="en-US" sz="1400" dirty="0" err="1"/>
              <a:t>w.r.t.</a:t>
            </a:r>
            <a:r>
              <a:rPr lang="en-US" sz="1400" dirty="0"/>
              <a:t> the TXOP setup.</a:t>
            </a:r>
          </a:p>
          <a:p>
            <a:r>
              <a:rPr lang="en-US" sz="1400" dirty="0"/>
              <a:t>Single-TXOP sounding:</a:t>
            </a:r>
          </a:p>
          <a:p>
            <a:pPr lvl="1"/>
            <a:r>
              <a:rPr lang="en-US" sz="1200" dirty="0"/>
              <a:t>It is more efficient to do the entire sounding sequence in a single TXOP.</a:t>
            </a:r>
          </a:p>
          <a:p>
            <a:pPr lvl="1"/>
            <a:r>
              <a:rPr lang="en-US" sz="1200" dirty="0"/>
              <a:t>This cuts out some of the overhead such as the APs’ initial handshake as well as medium access delay.</a:t>
            </a:r>
          </a:p>
          <a:p>
            <a:r>
              <a:rPr lang="en-US" sz="1400" dirty="0"/>
              <a:t>Multi-TXOP sounding:</a:t>
            </a:r>
          </a:p>
          <a:p>
            <a:pPr lvl="1"/>
            <a:r>
              <a:rPr lang="en-US" sz="1200" dirty="0"/>
              <a:t>The benefit of multi-TXOP sounding is to avoid long sounding sequences and TXOPs.</a:t>
            </a:r>
          </a:p>
          <a:p>
            <a:pPr lvl="1"/>
            <a:r>
              <a:rPr lang="en-US" sz="1200" dirty="0"/>
              <a:t>Also accounts for the possibility of some clients of the responding AP being unavailable, so it may, in some cases, choose to delay its sounding sequence to a later time (another TXOP).</a:t>
            </a:r>
          </a:p>
          <a:p>
            <a:endParaRPr lang="en-US" sz="1400" u="sng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15DF64-803D-4B93-4E89-8B4F035D24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594AF4-1739-E9D1-6CB5-685FFE87FF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12BBAB9A-1159-D8B0-4943-16FE2A51AD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89FE0DC-F10D-4587-C9BE-AE5D2B4360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357" y="4767777"/>
            <a:ext cx="7261286" cy="175762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408860F-14F6-09A6-FEA8-3D8762D7D8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118" y="3336303"/>
            <a:ext cx="4372912" cy="164648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46E2AA3-0109-E52D-C19A-63F9E8B626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28030" y="3336303"/>
            <a:ext cx="4372912" cy="1646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137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AC1632-4BD5-FA10-B3CF-EB7BF59E74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C784D-3F56-7EB5-5214-DE02FD896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920C6-8BAB-F12B-1583-2E3BF31B6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850"/>
            <a:ext cx="7858125" cy="4875213"/>
          </a:xfrm>
        </p:spPr>
        <p:txBody>
          <a:bodyPr/>
          <a:lstStyle/>
          <a:p>
            <a:r>
              <a:rPr lang="en-US" sz="1800" dirty="0"/>
              <a:t>In this contribution, we propose a list of additional parameters that need to be included in the following four frames:</a:t>
            </a:r>
          </a:p>
          <a:p>
            <a:pPr lvl="1"/>
            <a:r>
              <a:rPr lang="en-US" sz="1600" dirty="0"/>
              <a:t>Sounding Invite frame</a:t>
            </a:r>
          </a:p>
          <a:p>
            <a:pPr lvl="1"/>
            <a:r>
              <a:rPr lang="en-US" sz="1600" dirty="0"/>
              <a:t>Sounding Response frame</a:t>
            </a:r>
          </a:p>
          <a:p>
            <a:pPr lvl="1"/>
            <a:r>
              <a:rPr lang="en-US" sz="1600" dirty="0" err="1"/>
              <a:t>CoBF</a:t>
            </a:r>
            <a:r>
              <a:rPr lang="en-US" sz="1600" dirty="0"/>
              <a:t> Invite frame</a:t>
            </a:r>
          </a:p>
          <a:p>
            <a:pPr lvl="1"/>
            <a:r>
              <a:rPr lang="en-US" sz="1600" dirty="0" err="1"/>
              <a:t>CoBF</a:t>
            </a:r>
            <a:r>
              <a:rPr lang="en-US" sz="1600" dirty="0"/>
              <a:t> Response</a:t>
            </a:r>
          </a:p>
          <a:p>
            <a:r>
              <a:rPr lang="en-US" sz="1800" dirty="0"/>
              <a:t>Additionally, we propose detailed frame formats for these four frames.</a:t>
            </a:r>
          </a:p>
          <a:p>
            <a:r>
              <a:rPr lang="en-US" sz="1800" dirty="0"/>
              <a:t>It was agreed to (D1.0) use the BSRP NTB Trigger frame for both the Sounding Invite and the </a:t>
            </a:r>
            <a:r>
              <a:rPr lang="en-US" sz="1800" dirty="0" err="1"/>
              <a:t>CoBF</a:t>
            </a:r>
            <a:r>
              <a:rPr lang="en-US" sz="1800" dirty="0"/>
              <a:t> Invite frames.</a:t>
            </a:r>
          </a:p>
          <a:p>
            <a:r>
              <a:rPr lang="en-US" sz="1800" dirty="0"/>
              <a:t>It was also agreed to use the Multi-STA BA frame for both the Sounding Response and the </a:t>
            </a:r>
            <a:r>
              <a:rPr lang="en-US" sz="1800" dirty="0" err="1"/>
              <a:t>CoBF</a:t>
            </a:r>
            <a:r>
              <a:rPr lang="en-US" sz="1800" dirty="0"/>
              <a:t> Response frames.</a:t>
            </a:r>
          </a:p>
          <a:p>
            <a:r>
              <a:rPr lang="en-US" sz="1800" dirty="0"/>
              <a:t>Therefore, the proposed designs will build on those agreements and we will set the goals of ease of implementation and unity of design.</a:t>
            </a:r>
          </a:p>
          <a:p>
            <a:pPr lvl="1"/>
            <a:r>
              <a:rPr lang="en-US" sz="1600" dirty="0"/>
              <a:t>We try to unify the designs between the Sounding Invite and </a:t>
            </a:r>
            <a:r>
              <a:rPr lang="en-US" sz="1600" dirty="0" err="1"/>
              <a:t>CoBF</a:t>
            </a:r>
            <a:r>
              <a:rPr lang="en-US" sz="1600" dirty="0"/>
              <a:t> Invite frames.</a:t>
            </a:r>
          </a:p>
          <a:p>
            <a:pPr lvl="1"/>
            <a:r>
              <a:rPr lang="en-US" sz="1600" dirty="0"/>
              <a:t>Similarly for the Sounding Response and </a:t>
            </a:r>
            <a:r>
              <a:rPr lang="en-US" sz="1600" dirty="0" err="1"/>
              <a:t>CoBF</a:t>
            </a:r>
            <a:r>
              <a:rPr lang="en-US" sz="1600" dirty="0"/>
              <a:t> Response frames.</a:t>
            </a:r>
          </a:p>
          <a:p>
            <a:pPr lvl="1"/>
            <a:r>
              <a:rPr lang="en-US" sz="1600" dirty="0"/>
              <a:t>We also try to achieve some alignment with </a:t>
            </a:r>
            <a:r>
              <a:rPr lang="en-US" sz="1600" dirty="0" err="1"/>
              <a:t>CoTDMA</a:t>
            </a:r>
            <a:r>
              <a:rPr lang="en-US" sz="1600" dirty="0"/>
              <a:t> designs, and we keep </a:t>
            </a:r>
            <a:r>
              <a:rPr lang="en-US" sz="1600" dirty="0" err="1"/>
              <a:t>CoSR</a:t>
            </a:r>
            <a:r>
              <a:rPr lang="en-US" sz="1600" dirty="0"/>
              <a:t> in mind for compatibility of design.</a:t>
            </a:r>
          </a:p>
          <a:p>
            <a:endParaRPr lang="en-US" sz="18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D2D9BE-3E3B-C3CB-97E2-308CF37F41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C8C955F-BC1F-D617-28F4-BD684E6724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A2F42E0-2F7F-349F-40CA-A8FBCD9685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396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A88752-4FCD-0A49-3117-288C56FAD7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D8281-8C1C-F7CB-26A7-762B15AEE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Sounding Invite Proposed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98FA6-C86B-A4EE-AA83-9BE6AE6F6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850"/>
            <a:ext cx="7858125" cy="4875213"/>
          </a:xfrm>
        </p:spPr>
        <p:txBody>
          <a:bodyPr/>
          <a:lstStyle/>
          <a:p>
            <a:r>
              <a:rPr lang="en-US" dirty="0"/>
              <a:t>We propose to include the control information reported in this frame in User Info fields identified by AID12 equal to the AP ID.</a:t>
            </a:r>
          </a:p>
          <a:p>
            <a:r>
              <a:rPr lang="en-US" dirty="0"/>
              <a:t>Additionally, a 4-bit Feedback type field is included to indicate </a:t>
            </a:r>
            <a:r>
              <a:rPr lang="en-US" dirty="0" err="1"/>
              <a:t>CoBF</a:t>
            </a:r>
            <a:r>
              <a:rPr lang="en-US" dirty="0"/>
              <a:t> and a 1-bit </a:t>
            </a:r>
            <a:r>
              <a:rPr lang="en-US" dirty="0" err="1"/>
              <a:t>CoBF</a:t>
            </a:r>
            <a:r>
              <a:rPr lang="en-US" dirty="0"/>
              <a:t> Sub-Type field indicates sounding.</a:t>
            </a:r>
          </a:p>
          <a:p>
            <a:r>
              <a:rPr lang="en-US" dirty="0"/>
              <a:t>The following is a list of needed parameters:</a:t>
            </a:r>
          </a:p>
          <a:p>
            <a:pPr lvl="1"/>
            <a:r>
              <a:rPr lang="en-US" dirty="0"/>
              <a:t>Co-BF Sub-Type (1 bit): Indicates Co-BF sounding or transmission.</a:t>
            </a:r>
            <a:endParaRPr lang="en-US" sz="2800" dirty="0"/>
          </a:p>
          <a:p>
            <a:pPr lvl="1"/>
            <a:r>
              <a:rPr lang="en-US" dirty="0"/>
              <a:t>ICF/ICR Flag (1 bit): Indicates whether the sounding initiator AP will include an ICF/ICR frame exchange in the sequence or not.</a:t>
            </a:r>
            <a:endParaRPr lang="en-US" sz="2800" dirty="0"/>
          </a:p>
          <a:p>
            <a:pPr lvl="1"/>
            <a:r>
              <a:rPr lang="en-US" dirty="0"/>
              <a:t>Sounding Scheme (1 bit): Indicates sequential sounding or joint sounding.</a:t>
            </a:r>
            <a:endParaRPr lang="en-US" sz="2800" dirty="0"/>
          </a:p>
          <a:p>
            <a:pPr lvl="1"/>
            <a:r>
              <a:rPr lang="en-US" dirty="0"/>
              <a:t>In-BSS Sounding included (1 bit): Indicates whether the sounding initiator AP will include in-BSS sounding in the sequence or not.</a:t>
            </a:r>
          </a:p>
          <a:p>
            <a:pPr lvl="1"/>
            <a:r>
              <a:rPr lang="en-US" dirty="0"/>
              <a:t>Keep Old CSI Flag (1 bit or bit map): Indicates whether the responding AP is required to keep the older stored cross-BSS CSI information or not.</a:t>
            </a:r>
          </a:p>
          <a:p>
            <a:pPr lvl="1"/>
            <a:r>
              <a:rPr lang="en-US" dirty="0"/>
              <a:t>CSI Confirm (1 bit or bit map): Indicates whether the initiating AP has successfully received cross-BSS CSI in a previous TXOP or not.</a:t>
            </a:r>
          </a:p>
          <a:p>
            <a:pPr lvl="1"/>
            <a:endParaRPr lang="en-US" sz="28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2D38B1-C07C-983B-AD57-652CBDA1A7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C7BE64F-6639-3DA2-91E2-043FDB82A3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02CB814E-E5FB-16B8-CED4-A1A8F5E591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035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859FE4-C317-A153-0824-360F1CFE7B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848B7-1814-0E0E-C889-A942A97F9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Sounding Invite Proposed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41D926-A24E-80DF-CF1C-0AEF61BC67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850"/>
            <a:ext cx="7858125" cy="4875213"/>
          </a:xfrm>
        </p:spPr>
        <p:txBody>
          <a:bodyPr/>
          <a:lstStyle/>
          <a:p>
            <a:r>
              <a:rPr lang="en-US" sz="2400" dirty="0"/>
              <a:t>The following is a list of needed parameters:</a:t>
            </a:r>
          </a:p>
          <a:p>
            <a:pPr lvl="1"/>
            <a:r>
              <a:rPr lang="en-US" sz="2000" dirty="0"/>
              <a:t>Single-TXOP sounding info (option 1):</a:t>
            </a:r>
          </a:p>
          <a:p>
            <a:pPr lvl="2"/>
            <a:r>
              <a:rPr lang="en-US" sz="1800" dirty="0"/>
              <a:t>Single-TXOP Sounding (1 bit): Indicates whether the sounding responding AP is allowed to initiate its sounding procedures within the same TXOP or not.</a:t>
            </a:r>
            <a:endParaRPr lang="en-US" sz="2800" dirty="0"/>
          </a:p>
          <a:p>
            <a:pPr lvl="2"/>
            <a:r>
              <a:rPr lang="en-US" sz="1800" dirty="0"/>
              <a:t>In-BSS Sounding Allowed (1 bit): Indicates that the sounding responding AP is allowed to include its in-BSS sounding in addition to its cross-BSS sounding.</a:t>
            </a:r>
            <a:endParaRPr lang="en-US" sz="2800" dirty="0"/>
          </a:p>
          <a:p>
            <a:pPr lvl="1"/>
            <a:r>
              <a:rPr lang="en-US" sz="2000" dirty="0"/>
              <a:t>Single-TXOP sounding info (option 2):</a:t>
            </a:r>
          </a:p>
          <a:p>
            <a:pPr lvl="2"/>
            <a:r>
              <a:rPr lang="en-US" sz="1800" dirty="0"/>
              <a:t>Responding AP Duration (8 bits): Indicates the duration within the TXOP that is granted to the responding AP to do its sounding.</a:t>
            </a:r>
          </a:p>
          <a:p>
            <a:pPr lvl="3"/>
            <a:r>
              <a:rPr lang="en-US" sz="1800" dirty="0"/>
              <a:t>Duration value is reported in units of 16 µs.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8D5CF9-48A1-2CF6-D545-CE176EFB34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A27E3EA-1B0A-E17B-204D-A694380851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6028464-9E3A-77A8-C69A-8275293B80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367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2C51B4-D4A7-FE85-21DD-71F62B38A2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C3C9E-EDD6-62FB-13B0-59EA777B9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Sounding Invite Proposed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8237B-BA9B-BBE3-C30D-5D6135489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850"/>
            <a:ext cx="7858125" cy="4875213"/>
          </a:xfrm>
        </p:spPr>
        <p:txBody>
          <a:bodyPr/>
          <a:lstStyle/>
          <a:p>
            <a:r>
              <a:rPr lang="en-US" sz="2400" dirty="0"/>
              <a:t>Frame format:</a:t>
            </a:r>
            <a:endParaRPr lang="en-US" sz="18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324C0-C822-862E-7B3C-8A54D1F614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0B217C8-EBE2-326A-B58B-589EDFD654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F087480C-5BF4-22D0-5591-6163AD11F3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2702D0E-0D05-1E82-BA63-06132BA63E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6026730"/>
              </p:ext>
            </p:extLst>
          </p:nvPr>
        </p:nvGraphicFramePr>
        <p:xfrm>
          <a:off x="2043953" y="1964391"/>
          <a:ext cx="4453334" cy="13588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9816">
                  <a:extLst>
                    <a:ext uri="{9D8B030D-6E8A-4147-A177-3AD203B41FA5}">
                      <a16:colId xmlns:a16="http://schemas.microsoft.com/office/drawing/2014/main" val="1974248731"/>
                    </a:ext>
                  </a:extLst>
                </a:gridCol>
                <a:gridCol w="996542">
                  <a:extLst>
                    <a:ext uri="{9D8B030D-6E8A-4147-A177-3AD203B41FA5}">
                      <a16:colId xmlns:a16="http://schemas.microsoft.com/office/drawing/2014/main" val="3722322357"/>
                    </a:ext>
                  </a:extLst>
                </a:gridCol>
                <a:gridCol w="1120077">
                  <a:extLst>
                    <a:ext uri="{9D8B030D-6E8A-4147-A177-3AD203B41FA5}">
                      <a16:colId xmlns:a16="http://schemas.microsoft.com/office/drawing/2014/main" val="1258746811"/>
                    </a:ext>
                  </a:extLst>
                </a:gridCol>
                <a:gridCol w="1786899">
                  <a:extLst>
                    <a:ext uri="{9D8B030D-6E8A-4147-A177-3AD203B41FA5}">
                      <a16:colId xmlns:a16="http://schemas.microsoft.com/office/drawing/2014/main" val="3999781847"/>
                    </a:ext>
                  </a:extLst>
                </a:gridCol>
              </a:tblGrid>
              <a:tr h="39295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B0   B11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GB" sz="1200">
                          <a:effectLst/>
                        </a:rPr>
                        <a:t>B12  B15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B16    B39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0048957"/>
                  </a:ext>
                </a:extLst>
              </a:tr>
              <a:tr h="57289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200" dirty="0">
                          <a:effectLst/>
                        </a:rPr>
                        <a:t>AID12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200" dirty="0">
                          <a:effectLst/>
                        </a:rPr>
                        <a:t>Feedback Type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200" dirty="0">
                          <a:effectLst/>
                        </a:rPr>
                        <a:t>Feedback Information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9346590"/>
                  </a:ext>
                </a:extLst>
              </a:tr>
              <a:tr h="39295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Bits: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12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200" dirty="0">
                          <a:effectLst/>
                        </a:rPr>
                        <a:t>4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200" dirty="0">
                          <a:effectLst/>
                        </a:rPr>
                        <a:t>24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286729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F1C32BA-E66D-663E-6EF4-61C075A17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3663555"/>
              </p:ext>
            </p:extLst>
          </p:nvPr>
        </p:nvGraphicFramePr>
        <p:xfrm>
          <a:off x="380999" y="3769196"/>
          <a:ext cx="8395454" cy="17596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4500">
                  <a:extLst>
                    <a:ext uri="{9D8B030D-6E8A-4147-A177-3AD203B41FA5}">
                      <a16:colId xmlns:a16="http://schemas.microsoft.com/office/drawing/2014/main" val="1402414514"/>
                    </a:ext>
                  </a:extLst>
                </a:gridCol>
                <a:gridCol w="903533">
                  <a:extLst>
                    <a:ext uri="{9D8B030D-6E8A-4147-A177-3AD203B41FA5}">
                      <a16:colId xmlns:a16="http://schemas.microsoft.com/office/drawing/2014/main" val="3009917320"/>
                    </a:ext>
                  </a:extLst>
                </a:gridCol>
                <a:gridCol w="840565">
                  <a:extLst>
                    <a:ext uri="{9D8B030D-6E8A-4147-A177-3AD203B41FA5}">
                      <a16:colId xmlns:a16="http://schemas.microsoft.com/office/drawing/2014/main" val="827183757"/>
                    </a:ext>
                  </a:extLst>
                </a:gridCol>
                <a:gridCol w="741131">
                  <a:extLst>
                    <a:ext uri="{9D8B030D-6E8A-4147-A177-3AD203B41FA5}">
                      <a16:colId xmlns:a16="http://schemas.microsoft.com/office/drawing/2014/main" val="820750982"/>
                    </a:ext>
                  </a:extLst>
                </a:gridCol>
                <a:gridCol w="888060">
                  <a:extLst>
                    <a:ext uri="{9D8B030D-6E8A-4147-A177-3AD203B41FA5}">
                      <a16:colId xmlns:a16="http://schemas.microsoft.com/office/drawing/2014/main" val="493237431"/>
                    </a:ext>
                  </a:extLst>
                </a:gridCol>
                <a:gridCol w="903533">
                  <a:extLst>
                    <a:ext uri="{9D8B030D-6E8A-4147-A177-3AD203B41FA5}">
                      <a16:colId xmlns:a16="http://schemas.microsoft.com/office/drawing/2014/main" val="3607284172"/>
                    </a:ext>
                  </a:extLst>
                </a:gridCol>
                <a:gridCol w="903533">
                  <a:extLst>
                    <a:ext uri="{9D8B030D-6E8A-4147-A177-3AD203B41FA5}">
                      <a16:colId xmlns:a16="http://schemas.microsoft.com/office/drawing/2014/main" val="1316478562"/>
                    </a:ext>
                  </a:extLst>
                </a:gridCol>
                <a:gridCol w="903533">
                  <a:extLst>
                    <a:ext uri="{9D8B030D-6E8A-4147-A177-3AD203B41FA5}">
                      <a16:colId xmlns:a16="http://schemas.microsoft.com/office/drawing/2014/main" val="808843852"/>
                    </a:ext>
                  </a:extLst>
                </a:gridCol>
                <a:gridCol w="903533">
                  <a:extLst>
                    <a:ext uri="{9D8B030D-6E8A-4147-A177-3AD203B41FA5}">
                      <a16:colId xmlns:a16="http://schemas.microsoft.com/office/drawing/2014/main" val="3849339479"/>
                    </a:ext>
                  </a:extLst>
                </a:gridCol>
                <a:gridCol w="903533">
                  <a:extLst>
                    <a:ext uri="{9D8B030D-6E8A-4147-A177-3AD203B41FA5}">
                      <a16:colId xmlns:a16="http://schemas.microsoft.com/office/drawing/2014/main" val="533658935"/>
                    </a:ext>
                  </a:extLst>
                </a:gridCol>
              </a:tblGrid>
              <a:tr h="41114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B0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GB" sz="1200">
                          <a:effectLst/>
                        </a:rPr>
                        <a:t>B1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B2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B3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200" dirty="0">
                          <a:effectLst/>
                        </a:rPr>
                        <a:t>B4   B11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200" dirty="0">
                          <a:effectLst/>
                        </a:rPr>
                        <a:t>B12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200" dirty="0">
                          <a:effectLst/>
                        </a:rPr>
                        <a:t>TBD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200" dirty="0">
                          <a:effectLst/>
                        </a:rPr>
                        <a:t>TBD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200" dirty="0">
                          <a:effectLst/>
                        </a:rPr>
                        <a:t>TBD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3269880"/>
                  </a:ext>
                </a:extLst>
              </a:tr>
              <a:tr h="87162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200" dirty="0">
                          <a:effectLst/>
                        </a:rPr>
                        <a:t>Co-BF Sub-Type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200" dirty="0">
                          <a:effectLst/>
                        </a:rPr>
                        <a:t>(set to 0)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200" dirty="0">
                          <a:effectLst/>
                        </a:rPr>
                        <a:t>ICF/ICR Flag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200" dirty="0">
                          <a:effectLst/>
                        </a:rPr>
                        <a:t>Sounding Scheme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200" dirty="0">
                          <a:effectLst/>
                        </a:rPr>
                        <a:t>In-BSS Sounding Included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200" dirty="0">
                          <a:effectLst/>
                        </a:rPr>
                        <a:t>Responding AP Duration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200" dirty="0">
                          <a:effectLst/>
                        </a:rPr>
                        <a:t>In-BSS Sounding Allowed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200" dirty="0">
                          <a:effectLst/>
                        </a:rPr>
                        <a:t>Keep Old CSI Flag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200" dirty="0">
                          <a:effectLst/>
                        </a:rPr>
                        <a:t>CSI Confirm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200" dirty="0">
                          <a:effectLst/>
                        </a:rPr>
                        <a:t>Reserved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1242778"/>
                  </a:ext>
                </a:extLst>
              </a:tr>
              <a:tr h="476927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Bits: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200" dirty="0">
                          <a:effectLst/>
                        </a:rPr>
                        <a:t>8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TBD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TBD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buNone/>
                      </a:pPr>
                      <a:r>
                        <a:rPr lang="en-US" sz="1200" dirty="0">
                          <a:effectLst/>
                        </a:rPr>
                        <a:t>TBD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0253470"/>
                  </a:ext>
                </a:extLst>
              </a:tr>
            </a:tbl>
          </a:graphicData>
        </a:graphic>
      </p:graphicFrame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8CD5CDF-2F4A-B2DB-C4F6-5673E0D161FF}"/>
              </a:ext>
            </a:extLst>
          </p:cNvPr>
          <p:cNvCxnSpPr/>
          <p:nvPr/>
        </p:nvCxnSpPr>
        <p:spPr bwMode="auto">
          <a:xfrm flipH="1">
            <a:off x="878541" y="2931459"/>
            <a:ext cx="3818965" cy="1237129"/>
          </a:xfrm>
          <a:prstGeom prst="line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4575584-ED62-A42D-92D8-6F124592A1F2}"/>
              </a:ext>
            </a:extLst>
          </p:cNvPr>
          <p:cNvCxnSpPr>
            <a:cxnSpLocks/>
          </p:cNvCxnSpPr>
          <p:nvPr/>
        </p:nvCxnSpPr>
        <p:spPr bwMode="auto">
          <a:xfrm>
            <a:off x="6497287" y="2927631"/>
            <a:ext cx="2265714" cy="1233301"/>
          </a:xfrm>
          <a:prstGeom prst="line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303900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7714</TotalTime>
  <Words>2184</Words>
  <Application>Microsoft Office PowerPoint</Application>
  <PresentationFormat>On-screen Show (4:3)</PresentationFormat>
  <Paragraphs>386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Times New Roman</vt:lpstr>
      <vt:lpstr>802-11-Submission</vt:lpstr>
      <vt:lpstr>CoBF Signaling Details – Follow Up</vt:lpstr>
      <vt:lpstr>Introduction</vt:lpstr>
      <vt:lpstr>Transmission Sequence Recap</vt:lpstr>
      <vt:lpstr>Sounding Sequence Recap</vt:lpstr>
      <vt:lpstr>Sounding Sequence Recap</vt:lpstr>
      <vt:lpstr>Motivation</vt:lpstr>
      <vt:lpstr>Sounding Invite Proposed Design</vt:lpstr>
      <vt:lpstr>Sounding Invite Proposed Design</vt:lpstr>
      <vt:lpstr>Sounding Invite Proposed Design</vt:lpstr>
      <vt:lpstr>Sounding Response Proposed Design</vt:lpstr>
      <vt:lpstr>Sounding Response Proposed Design</vt:lpstr>
      <vt:lpstr>Sounding Response Proposed Design</vt:lpstr>
      <vt:lpstr>CoBF Invite Proposed Design</vt:lpstr>
      <vt:lpstr>Sounding Invite Proposed Design</vt:lpstr>
      <vt:lpstr>CoBF Response Proposed Design</vt:lpstr>
      <vt:lpstr>CoBF Response Proposed Design</vt:lpstr>
      <vt:lpstr>Summary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Asterjadhi, Alfred</dc:creator>
  <cp:lastModifiedBy>Sherief Helwa</cp:lastModifiedBy>
  <cp:revision>3</cp:revision>
  <cp:lastPrinted>1998-02-10T13:28:06Z</cp:lastPrinted>
  <dcterms:created xsi:type="dcterms:W3CDTF">2007-05-21T21:00:37Z</dcterms:created>
  <dcterms:modified xsi:type="dcterms:W3CDTF">2025-09-16T11:31:50Z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