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256" r:id="rId7"/>
    <p:sldId id="257" r:id="rId8"/>
    <p:sldId id="272" r:id="rId9"/>
    <p:sldId id="274" r:id="rId10"/>
    <p:sldId id="276" r:id="rId11"/>
    <p:sldId id="270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6B6309-87B7-E9CD-3624-ECADCEAEAB7C}" name="Okan Mutgan (Nokia)" initials="O(" userId="S::okan.mutgan@nokia.com::8d67b143-2c4a-447c-81a0-221568980289" providerId="AD"/>
  <p188:author id="{3F1FA94A-B39C-C58D-C2E7-7C1071EB4DC3}" name="Salvatore Talarico (Nokia)" initials="S(" userId="S::salvatore.talarico@nokia.com::4c555d6f-9878-479f-8b49-9dc99b856ab6" providerId="AD"/>
  <p188:author id="{D001D04E-A3B9-BD00-37F9-2A3A96ED40D9}" name="Juhyung Lee (Nokia)" initials="J(" userId="S::juhyung.lee@nokia.com::b0281fcc-c80c-426e-bc7c-0eecd382c0d8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0A"/>
    <a:srgbClr val="FF9B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5"/>
    <p:restoredTop sz="94847"/>
  </p:normalViewPr>
  <p:slideViewPr>
    <p:cSldViewPr snapToGrid="0">
      <p:cViewPr varScale="1">
        <p:scale>
          <a:sx n="114" d="100"/>
          <a:sy n="114" d="100"/>
        </p:scale>
        <p:origin x="4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528" y="23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Mario Costa,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Mario Costa,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B7B002-7B51-0A3F-A2E3-429AEB058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4866210E-D8FF-F7C8-DAE7-D2F41FD03CC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9B3347-D489-9F66-A300-7159C4D0FC5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358DB7C-792C-421B-2131-ADEFA16F749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7B8190D-D61D-ECEC-FFC1-7C11393C620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BE5B088-AA36-2963-6161-BA8B35DB8EA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8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7264DB-8F1B-A04A-DDD6-6413EC241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5E974888-713C-B381-D3D3-355A1FB09E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4D4FF3-7C5E-D752-06FB-5F4EDF88395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DEE3656-FEC8-A33F-CE4B-39774868E6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1FB217-C308-C665-2BE1-3BEA612EA6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0701974-CF58-F887-609A-0F01D838D4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08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FFC066-152E-E31B-B6DC-D74578E12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83838A2F-DAE8-D456-052D-943BB4C8B1C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6CF92A-D326-0B8D-06BF-57ADA629815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74710A5-1665-2481-CB2E-F9E8FDA36A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9837C25-2D5F-2937-2538-84A28BDC32E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13BD6CD-1F39-8B68-A976-D229A661548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3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Smarter Sub-band Transition Strategies for DSO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Kerstin Johnsson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7A13CE3-0E4C-DF80-2FBE-ACBC24F9F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148856"/>
              </p:ext>
            </p:extLst>
          </p:nvPr>
        </p:nvGraphicFramePr>
        <p:xfrm>
          <a:off x="1981199" y="2353991"/>
          <a:ext cx="8352306" cy="374042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784102">
                  <a:extLst>
                    <a:ext uri="{9D8B030D-6E8A-4147-A177-3AD203B41FA5}">
                      <a16:colId xmlns:a16="http://schemas.microsoft.com/office/drawing/2014/main" val="1057028831"/>
                    </a:ext>
                  </a:extLst>
                </a:gridCol>
                <a:gridCol w="2784102">
                  <a:extLst>
                    <a:ext uri="{9D8B030D-6E8A-4147-A177-3AD203B41FA5}">
                      <a16:colId xmlns:a16="http://schemas.microsoft.com/office/drawing/2014/main" val="335160644"/>
                    </a:ext>
                  </a:extLst>
                </a:gridCol>
                <a:gridCol w="2784102">
                  <a:extLst>
                    <a:ext uri="{9D8B030D-6E8A-4147-A177-3AD203B41FA5}">
                      <a16:colId xmlns:a16="http://schemas.microsoft.com/office/drawing/2014/main" val="3023026873"/>
                    </a:ext>
                  </a:extLst>
                </a:gridCol>
              </a:tblGrid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000" kern="0">
                          <a:effectLst/>
                        </a:rPr>
                        <a:t>Name</a:t>
                      </a:r>
                      <a:endParaRPr lang="en-US" sz="1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900">
                          <a:effectLst/>
                        </a:rPr>
                        <a:t>Affiliations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900">
                          <a:effectLst/>
                        </a:rPr>
                        <a:t>email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05063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Kerstin Johnsson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Nokia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kerstin.johnsson@nokia.com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276772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Klaus Doppler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005027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Prabodh Varshney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98829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Mikhail Liubogoshchev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966171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Okan Mutgan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730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Behnam Dezfouli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851939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Salvatore Talarico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247718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Eda Genc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981076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Mario Costa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454820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Juhyung Lee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700590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Mika Kasslin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702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359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91737" y="1616927"/>
            <a:ext cx="10928195" cy="4477488"/>
          </a:xfrm>
          <a:ln/>
        </p:spPr>
        <p:txBody>
          <a:bodyPr/>
          <a:lstStyle/>
          <a:p>
            <a:pPr hangingPunct="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DSO uses EMSLR time-out rule to trigger DSO STAs to return to primary sub-band</a:t>
            </a:r>
          </a:p>
          <a:p>
            <a:pPr hangingPunct="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This mechanism limits AP’s scheduling options on DSO sub-band and wastes channel TX opportunities</a:t>
            </a:r>
          </a:p>
          <a:p>
            <a:pPr hangingPunct="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This contribution proposes simple, no overhead methods that</a:t>
            </a:r>
          </a:p>
          <a:p>
            <a:pPr marL="914400" lvl="1" indent="-457200" hangingPunct="0">
              <a:spcBef>
                <a:spcPts val="18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0" dirty="0"/>
              <a:t>enable AP to signal one or more DSO STAs addressed in DSO ICF to use a more lenient “AP </a:t>
            </a:r>
            <a:r>
              <a:rPr lang="en-GB" sz="2400" dirty="0"/>
              <a:t>activity” time-out mechanism during associated </a:t>
            </a:r>
            <a:r>
              <a:rPr lang="en-GB" sz="2400" b="0" dirty="0"/>
              <a:t>DSO TXOP; </a:t>
            </a:r>
          </a:p>
          <a:p>
            <a:pPr marL="914400" lvl="1" indent="-457200" hangingPunct="0">
              <a:spcBef>
                <a:spcPts val="18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enable AP to trigger return of addressed DSO STA(s) to primary sub-band(s) by setting a flag in header of Data or BA frames.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070E03BC-B055-8ABF-63EB-40526388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02919"/>
          </a:xfrm>
        </p:spPr>
        <p:txBody>
          <a:bodyPr/>
          <a:lstStyle/>
          <a:p>
            <a:r>
              <a:rPr lang="en-GB" dirty="0"/>
              <a:t>Issues with current DSO time-out mechanism</a:t>
            </a:r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30B6E2A-FD60-38A8-8769-3BB7DDDBF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644" y="1483112"/>
            <a:ext cx="11210858" cy="5355839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sz="2400" b="0" dirty="0"/>
              <a:t>Under current DSO time-out mechanism, a STA reverts to primary sub-band if it does not receive a frame from AP within 45 µs [1]; this limits AP scheduling flexibility: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If some STAs have only DL traffic and others only UL, AP can only serve one group -- the other will time out and leave.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If some STAs have more urgent traffic, AP cannot assign entire DSO sub-band to them first -- those not served will time out and leave.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b="0" dirty="0"/>
              <a:t>Also, current time-out mechanism wastes STA transmission opportunities: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Instead of returning immediately after last frame exchange, a STA must wait 45 µs to time out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If STA needs to leave DSO sub-band before end of TXOP to be ready to contend on primary, AP must account for 45 µs timeout—roughly duration of a Wi-Fi 7 packet (~50–100 µs).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18E328-D756-3A48-B5FE-A7679429CE4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C35D5-A4AE-18E1-9EEE-6CEB0CABDF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481166" y="6504312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Kerstin Johnsson,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09CE3-D7ED-2397-2F80-FA67A8E24B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pic>
        <p:nvPicPr>
          <p:cNvPr id="2055" name="Ink 18">
            <a:extLst>
              <a:ext uri="{FF2B5EF4-FFF2-40B4-BE49-F238E27FC236}">
                <a16:creationId xmlns:a16="http://schemas.microsoft.com/office/drawing/2014/main" id="{E574C76E-F7A4-7DEC-7ACC-4DD39F85D49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3225" y="27447875"/>
            <a:ext cx="255016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nk 24">
            <a:extLst>
              <a:ext uri="{FF2B5EF4-FFF2-40B4-BE49-F238E27FC236}">
                <a16:creationId xmlns:a16="http://schemas.microsoft.com/office/drawing/2014/main" id="{7D0FA464-FED7-0C7D-FF80-322D46ABFEE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8188" y="27976513"/>
            <a:ext cx="3411537" cy="395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Straight Arrow Connector 26">
            <a:extLst>
              <a:ext uri="{FF2B5EF4-FFF2-40B4-BE49-F238E27FC236}">
                <a16:creationId xmlns:a16="http://schemas.microsoft.com/office/drawing/2014/main" id="{B7135276-8995-FAC7-E48E-805BBCF32B04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9225" y="30443488"/>
            <a:ext cx="70564375" cy="28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nk 28">
            <a:extLst>
              <a:ext uri="{FF2B5EF4-FFF2-40B4-BE49-F238E27FC236}">
                <a16:creationId xmlns:a16="http://schemas.microsoft.com/office/drawing/2014/main" id="{4904DC4E-E09F-5AB5-3007-0C79CF8A34A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0125" y="39027100"/>
            <a:ext cx="29122688" cy="512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Straight Connector 30">
            <a:extLst>
              <a:ext uri="{FF2B5EF4-FFF2-40B4-BE49-F238E27FC236}">
                <a16:creationId xmlns:a16="http://schemas.microsoft.com/office/drawing/2014/main" id="{8E261B6E-901C-786D-144B-740353A764E6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0" y="39112825"/>
            <a:ext cx="61895038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nk 32">
            <a:extLst>
              <a:ext uri="{FF2B5EF4-FFF2-40B4-BE49-F238E27FC236}">
                <a16:creationId xmlns:a16="http://schemas.microsoft.com/office/drawing/2014/main" id="{75211B12-C1DF-A396-D809-FE9A52B8187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58600" y="39935150"/>
            <a:ext cx="6405563" cy="402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Straight Arrow Connector 34">
            <a:extLst>
              <a:ext uri="{FF2B5EF4-FFF2-40B4-BE49-F238E27FC236}">
                <a16:creationId xmlns:a16="http://schemas.microsoft.com/office/drawing/2014/main" id="{082DF310-E601-67BC-D420-4C697ABB40B4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4900" y="42338625"/>
            <a:ext cx="5040313" cy="28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7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CA028-8965-A04B-2E13-D766D6A69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C5EF-CF90-B3C6-D411-A818ABD0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863081"/>
          </a:xfrm>
        </p:spPr>
        <p:txBody>
          <a:bodyPr/>
          <a:lstStyle/>
          <a:p>
            <a:r>
              <a:rPr lang="en-GB" dirty="0"/>
              <a:t>Proposed solution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F1AEC-4DF0-E19B-29FC-536D57DF84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B01B-2077-0727-0EA3-C5F3C9D6CF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5C846-8837-2233-70E4-F1F68F11A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557372A-7078-F848-7C95-C397BB6CC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742556"/>
            <a:ext cx="10592601" cy="4732858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b="0" dirty="0"/>
              <a:t>Enable AP </a:t>
            </a:r>
            <a:r>
              <a:rPr lang="en-US" dirty="0"/>
              <a:t>to instruct all/selected DSO STAs addressed in DSO ICF to use a more lenient “AP activity” timer</a:t>
            </a:r>
            <a:r>
              <a:rPr lang="en-US" b="0" dirty="0"/>
              <a:t> during DSO TXOP. </a:t>
            </a:r>
          </a:p>
          <a:p>
            <a:pPr marL="400050" lvl="1" indent="0">
              <a:spcBef>
                <a:spcPts val="1800"/>
              </a:spcBef>
            </a:pPr>
            <a:r>
              <a:rPr lang="en-US" sz="2400" dirty="0"/>
              <a:t>This timer gets paused whenever a STA detects any frame from the AP, for the duration indicated in the Duration field.</a:t>
            </a:r>
          </a:p>
          <a:p>
            <a:pPr marL="400050" lvl="1" indent="0">
              <a:spcBef>
                <a:spcPts val="1800"/>
              </a:spcBef>
              <a:spcAft>
                <a:spcPts val="1200"/>
              </a:spcAft>
            </a:pPr>
            <a:r>
              <a:rPr lang="en-US" sz="2400" dirty="0">
                <a:cs typeface="+mn-cs"/>
              </a:rPr>
              <a:t>It preserves time-out protection—forcing a STA back to its primary sub-band when AP communication is blocked—while allowing AP to optimize transmission schedule.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b="0" dirty="0"/>
              <a:t>Enable AP to tell </a:t>
            </a:r>
            <a:r>
              <a:rPr lang="en-US" dirty="0"/>
              <a:t>DSO STA(s) addressed in data/BA frame header </a:t>
            </a:r>
            <a:r>
              <a:rPr lang="en-US" b="0" dirty="0"/>
              <a:t>to return to primary sub-band after current frame exchange completes. </a:t>
            </a:r>
          </a:p>
          <a:p>
            <a:pPr marL="0" indent="0"/>
            <a:endParaRPr lang="en-US" b="0" dirty="0"/>
          </a:p>
          <a:p>
            <a:pPr marL="0" indent="0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23517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8A73A-C219-D472-BA56-AA7814A57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2153F-4614-56E3-9383-DDFB679B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5355D9A-9410-528E-31E3-D73BAF69D8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38624" cy="4113213"/>
          </a:xfrm>
          <a:ln/>
        </p:spPr>
        <p:txBody>
          <a:bodyPr/>
          <a:lstStyle/>
          <a:p>
            <a:pPr marL="0" indent="0"/>
            <a:r>
              <a:rPr lang="en-US" b="0" dirty="0"/>
              <a:t>Do you agree that an AP should be able to signal, in the DSO ICF, some/all addressed DSO STAs to apply a more lenient “AP activity” time-out mechanism during the associated DSO TXOP?</a:t>
            </a:r>
          </a:p>
          <a:p>
            <a:pPr marL="0" indent="0"/>
            <a:endParaRPr lang="en-US" b="0" dirty="0"/>
          </a:p>
          <a:p>
            <a:pPr marL="0" indent="0"/>
            <a:r>
              <a:rPr lang="en-GB" dirty="0"/>
              <a:t>Y/N/A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27449-CB67-1FDA-5724-DEAA267DA5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31430-72AE-DDC7-48C7-2450B7D3B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308BD-9A38-F0E1-5DB0-0EEB629372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92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4869A-DFC6-180D-6095-82EA96718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15A0-8850-7A4D-D5D1-0ADCA01D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26A3A32-6B21-8C46-C931-F7A8E03ED6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b="0" dirty="0"/>
              <a:t>Do you agree that an AP should be able to signal DSO STA(s) to return to the primary sub-band at the end of the current frame exchange?</a:t>
            </a:r>
            <a:endParaRPr lang="en-GB" b="0" dirty="0"/>
          </a:p>
          <a:p>
            <a:pPr marL="0" indent="0"/>
            <a:endParaRPr lang="en-GB" b="0" dirty="0"/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 Y/N/A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56D8C-1E9B-CC37-AFD5-D3BBE4EC62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FCEF8-7572-F80D-F38E-905996A0D6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6E20C-647E-50FA-D517-0C7CA83A7A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43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>
                <a:latin typeface="+mj-lt"/>
                <a:cs typeface="Calibri" panose="020F0502020204030204" pitchFamily="34" charset="0"/>
              </a:rPr>
              <a:t>[1] Morteza </a:t>
            </a:r>
            <a:r>
              <a:rPr lang="en-GB" b="0" dirty="0" err="1">
                <a:latin typeface="+mj-lt"/>
                <a:cs typeface="Calibri" panose="020F0502020204030204" pitchFamily="34" charset="0"/>
              </a:rPr>
              <a:t>Mehrmoush</a:t>
            </a:r>
            <a:r>
              <a:rPr lang="en-GB" b="0" dirty="0">
                <a:latin typeface="+mj-lt"/>
                <a:cs typeface="Calibri" panose="020F0502020204030204" pitchFamily="34" charset="0"/>
              </a:rPr>
              <a:t> et. al, “</a:t>
            </a:r>
            <a:r>
              <a:rPr lang="en-GB" b="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PDT MAC for Dynamic Sub-band Operation (DSO)”, IEEE 802.11-25/0713r0</a:t>
            </a:r>
            <a:r>
              <a:rPr lang="en-US" b="0" dirty="0">
                <a:effectLst/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b="0" dirty="0">
                <a:latin typeface="+mj-lt"/>
                <a:cs typeface="Calibri" panose="020F0502020204030204" pitchFamily="34" charset="0"/>
              </a:rPr>
              <a:t>[2]</a:t>
            </a:r>
            <a:r>
              <a:rPr lang="en-US" b="0" dirty="0"/>
              <a:t> Draft P802.11bn_D1.0</a:t>
            </a:r>
            <a:endParaRPr lang="en-GB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222169F3-CEA2-43C8-AD32-E71D38C309E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FF0A253-DF66-4BD8-8E19-0FC350FEA4C2}">
  <ds:schemaRefs>
    <ds:schemaRef ds:uri="2414ebc4-bdb1-4c0a-bae0-d1994832959e"/>
    <ds:schemaRef ds:uri="71c5aaf6-e6ce-465b-b873-5148d2a4c105"/>
    <ds:schemaRef ds:uri="96d9372c-c30d-4a13-8faf-5ed990fd219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BB42FB0-689A-4AFA-8872-6F4331887D2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8BEAE72-3F36-440E-A9CD-D66D79D6F1C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35CB120A-D526-477C-A95F-9F2120EF85A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10121</TotalTime>
  <Words>646</Words>
  <Application>Microsoft Macintosh PowerPoint</Application>
  <PresentationFormat>Widescreen</PresentationFormat>
  <Paragraphs>108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Times New Roman</vt:lpstr>
      <vt:lpstr>Office Theme</vt:lpstr>
      <vt:lpstr>Smarter Sub-band Transition Strategies for DSO</vt:lpstr>
      <vt:lpstr>Abstract</vt:lpstr>
      <vt:lpstr>Issues with current DSO time-out mechanism</vt:lpstr>
      <vt:lpstr>Proposed solution </vt:lpstr>
      <vt:lpstr>Straw Poll 1</vt:lpstr>
      <vt:lpstr>Straw Poll 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Mario Costa (Nokia)</dc:creator>
  <cp:keywords/>
  <dc:description/>
  <cp:lastModifiedBy>Kerstin Johnsson (Nokia)</cp:lastModifiedBy>
  <cp:revision>43</cp:revision>
  <cp:lastPrinted>1601-01-01T00:00:00Z</cp:lastPrinted>
  <dcterms:created xsi:type="dcterms:W3CDTF">2025-05-01T21:44:29Z</dcterms:created>
  <dcterms:modified xsi:type="dcterms:W3CDTF">2025-09-16T21:32:35Z</dcterms:modified>
  <cp:category>Mario Costa, Nokia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