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p:sldMasterIdLst>
    <p:sldMasterId id="2147483648" r:id="rId4"/>
  </p:sldMasterIdLst>
  <p:notesMasterIdLst>
    <p:notesMasterId r:id="rId15"/>
  </p:notesMasterIdLst>
  <p:handoutMasterIdLst>
    <p:handoutMasterId r:id="rId16"/>
  </p:handoutMasterIdLst>
  <p:sldIdLst>
    <p:sldId id="529" r:id="rId5"/>
    <p:sldId id="257" r:id="rId6"/>
    <p:sldId id="534" r:id="rId7"/>
    <p:sldId id="260" r:id="rId8"/>
    <p:sldId id="262" r:id="rId9"/>
    <p:sldId id="258" r:id="rId10"/>
    <p:sldId id="535" r:id="rId11"/>
    <p:sldId id="530" r:id="rId12"/>
    <p:sldId id="532" r:id="rId13"/>
    <p:sldId id="536" r:id="rId14"/>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5pPr>
    <a:lvl6pPr marL="2286000" algn="l" defTabSz="914400" rtl="0" eaLnBrk="1" latinLnBrk="0" hangingPunct="1">
      <a:defRPr sz="1200" kern="1200">
        <a:solidFill>
          <a:schemeClr val="tx1"/>
        </a:solidFill>
        <a:latin typeface="Times New Roman" panose="02020703060505090304" pitchFamily="18" charset="0"/>
        <a:ea typeface="+mn-ea"/>
        <a:cs typeface="+mn-cs"/>
      </a:defRPr>
    </a:lvl6pPr>
    <a:lvl7pPr marL="2743200" algn="l" defTabSz="914400" rtl="0" eaLnBrk="1" latinLnBrk="0" hangingPunct="1">
      <a:defRPr sz="1200" kern="1200">
        <a:solidFill>
          <a:schemeClr val="tx1"/>
        </a:solidFill>
        <a:latin typeface="Times New Roman" panose="02020703060505090304" pitchFamily="18" charset="0"/>
        <a:ea typeface="+mn-ea"/>
        <a:cs typeface="+mn-cs"/>
      </a:defRPr>
    </a:lvl7pPr>
    <a:lvl8pPr marL="3200400" algn="l" defTabSz="914400" rtl="0" eaLnBrk="1" latinLnBrk="0" hangingPunct="1">
      <a:defRPr sz="1200" kern="1200">
        <a:solidFill>
          <a:schemeClr val="tx1"/>
        </a:solidFill>
        <a:latin typeface="Times New Roman" panose="02020703060505090304" pitchFamily="18" charset="0"/>
        <a:ea typeface="+mn-ea"/>
        <a:cs typeface="+mn-cs"/>
      </a:defRPr>
    </a:lvl8pPr>
    <a:lvl9pPr marL="3657600" algn="l" defTabSz="914400" rtl="0" eaLnBrk="1" latinLnBrk="0" hangingPunct="1">
      <a:defRPr sz="1200" kern="1200">
        <a:solidFill>
          <a:schemeClr val="tx1"/>
        </a:solidFill>
        <a:latin typeface="Times New Roman" panose="0202070306050509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3">
          <p15:clr>
            <a:srgbClr val="A4A3A4"/>
          </p15:clr>
        </p15:guide>
        <p15:guide id="2" pos="218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onggang Fang" initials="YF" lastIdx="1" clrIdx="0">
    <p:extLst>
      <p:ext uri="{19B8F6BF-5375-455C-9EA6-DF929625EA0E}">
        <p15:presenceInfo xmlns:p15="http://schemas.microsoft.com/office/powerpoint/2012/main" userId="S-1-5-21-3285339950-981350797-2163593329-42649" providerId="AD"/>
      </p:ext>
    </p:extLst>
  </p:cmAuthor>
  <p:cmAuthor id="2" name="James Yee" initials="JY" lastIdx="11" clrIdx="1">
    <p:extLst>
      <p:ext uri="{19B8F6BF-5375-455C-9EA6-DF929625EA0E}">
        <p15:presenceInfo xmlns:p15="http://schemas.microsoft.com/office/powerpoint/2012/main" userId="S::james.yee@mediatek.com::95f89ef2-cc62-42a2-947f-f5ed2585104e" providerId="AD"/>
      </p:ext>
    </p:extLst>
  </p:cmAuthor>
  <p:cmAuthor id="3" name="Yonggang Fang" initials="YF [2]" lastIdx="36" clrIdx="2">
    <p:extLst>
      <p:ext uri="{19B8F6BF-5375-455C-9EA6-DF929625EA0E}">
        <p15:presenceInfo xmlns:p15="http://schemas.microsoft.com/office/powerpoint/2012/main" userId="Yonggang Fa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0000"/>
    <a:srgbClr val="3399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661" autoAdjust="0"/>
    <p:restoredTop sz="93657" autoAdjust="0"/>
  </p:normalViewPr>
  <p:slideViewPr>
    <p:cSldViewPr>
      <p:cViewPr>
        <p:scale>
          <a:sx n="92" d="100"/>
          <a:sy n="92" d="100"/>
        </p:scale>
        <p:origin x="768" y="-1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7" d="100"/>
          <a:sy n="87" d="100"/>
        </p:scale>
        <p:origin x="2166" y="102"/>
      </p:cViewPr>
      <p:guideLst>
        <p:guide orient="horz" pos="2923"/>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597525" y="177800"/>
            <a:ext cx="641350" cy="212725"/>
          </a:xfrm>
          <a:prstGeom prst="rect">
            <a:avLst/>
          </a:prstGeom>
          <a:noFill/>
          <a:ln w="9525">
            <a:noFill/>
            <a:miter lim="800000"/>
          </a:ln>
          <a:effectLst/>
        </p:spPr>
        <p:txBody>
          <a:bodyPr vert="horz" wrap="none" lIns="0" tIns="0" rIns="0" bIns="0" numCol="1" anchor="b" anchorCtr="0" compatLnSpc="1">
            <a:spAutoFit/>
          </a:bodyPr>
          <a:lstStyle>
            <a:lvl1pPr algn="r" defTabSz="933450">
              <a:defRPr sz="1400" b="1"/>
            </a:lvl1pPr>
          </a:lstStyle>
          <a:p>
            <a:pPr>
              <a:defRPr/>
            </a:pPr>
            <a:r>
              <a:rPr lang="en-US"/>
              <a:t>doc: 11-23-xxxx-00-uhr</a:t>
            </a:r>
          </a:p>
        </p:txBody>
      </p:sp>
      <p:sp>
        <p:nvSpPr>
          <p:cNvPr id="3075" name="Rectangle 3"/>
          <p:cNvSpPr>
            <a:spLocks noGrp="1" noChangeArrowheads="1"/>
          </p:cNvSpPr>
          <p:nvPr>
            <p:ph type="dt" sz="quarter" idx="1"/>
          </p:nvPr>
        </p:nvSpPr>
        <p:spPr bwMode="auto">
          <a:xfrm>
            <a:off x="695325" y="177800"/>
            <a:ext cx="827088" cy="212725"/>
          </a:xfrm>
          <a:prstGeom prst="rect">
            <a:avLst/>
          </a:prstGeom>
          <a:noFill/>
          <a:ln w="9525">
            <a:noFill/>
            <a:miter lim="800000"/>
          </a:ln>
          <a:effectLst/>
        </p:spPr>
        <p:txBody>
          <a:bodyPr vert="horz" wrap="none" lIns="0" tIns="0" rIns="0" bIns="0" numCol="1" anchor="b" anchorCtr="0" compatLnSpc="1">
            <a:spAutoFit/>
          </a:bodyPr>
          <a:lstStyle>
            <a:lvl1pPr defTabSz="933450">
              <a:defRPr sz="1400" b="1"/>
            </a:lvl1pPr>
          </a:lstStyle>
          <a:p>
            <a:pPr>
              <a:defRPr/>
            </a:pPr>
            <a:r>
              <a:rPr lang="en-US"/>
              <a:t>Month Year</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ln>
          <a:effectLst/>
        </p:spPr>
        <p:txBody>
          <a:bodyPr vert="horz" wrap="none" lIns="0" tIns="0" rIns="0" bIns="0" numCol="1" anchor="t" anchorCtr="0" compatLnSpc="1">
            <a:spAutoFit/>
          </a:bodyPr>
          <a:lstStyle>
            <a:lvl1pPr algn="ctr" defTabSz="933450">
              <a:defRPr/>
            </a:lvl1pPr>
          </a:lstStyle>
          <a:p>
            <a:pPr>
              <a:defRPr/>
            </a:pPr>
            <a:r>
              <a:rPr lang="en-US"/>
              <a:t>Page </a:t>
            </a:r>
            <a:fld id="{BD32B504-A888-4620-871E-4C7196395CC7}" type="slidenum">
              <a:rPr lang="en-US"/>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3079" name="Rectangle 7"/>
          <p:cNvSpPr>
            <a:spLocks noChangeArrowheads="1"/>
          </p:cNvSpPr>
          <p:nvPr/>
        </p:nvSpPr>
        <p:spPr bwMode="auto">
          <a:xfrm>
            <a:off x="693738" y="8982075"/>
            <a:ext cx="711200" cy="182563"/>
          </a:xfrm>
          <a:prstGeom prst="rect">
            <a:avLst/>
          </a:prstGeom>
          <a:noFill/>
          <a:ln w="9525">
            <a:noFill/>
            <a:miter lim="800000"/>
          </a:ln>
          <a:effectLst/>
        </p:spPr>
        <p:txBody>
          <a:bodyPr wrap="none" lIns="0" tIns="0" rIns="0" bIns="0">
            <a:spAutoFit/>
          </a:bodyPr>
          <a:lstStyle/>
          <a:p>
            <a:pPr defTabSz="933450">
              <a:defRPr/>
            </a:pPr>
            <a:r>
              <a:rPr lang="en-US"/>
              <a:t>Submission</a:t>
            </a:r>
          </a:p>
        </p:txBody>
      </p:sp>
      <p:sp>
        <p:nvSpPr>
          <p:cNvPr id="3080"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640388" y="98425"/>
            <a:ext cx="641350" cy="212725"/>
          </a:xfrm>
          <a:prstGeom prst="rect">
            <a:avLst/>
          </a:prstGeom>
          <a:noFill/>
          <a:ln w="9525">
            <a:noFill/>
            <a:miter lim="800000"/>
          </a:ln>
          <a:effectLst/>
        </p:spPr>
        <p:txBody>
          <a:bodyPr vert="horz" wrap="none" lIns="0" tIns="0" rIns="0" bIns="0" numCol="1" anchor="b" anchorCtr="0" compatLnSpc="1">
            <a:spAutoFit/>
          </a:bodyPr>
          <a:lstStyle>
            <a:lvl1pPr algn="r" defTabSz="933450">
              <a:defRPr sz="1400" b="1"/>
            </a:lvl1pPr>
          </a:lstStyle>
          <a:p>
            <a:pPr>
              <a:defRPr/>
            </a:pPr>
            <a:r>
              <a:rPr lang="en-US"/>
              <a:t>doc: 11-23-xxxx-00-uhr</a:t>
            </a:r>
            <a:endParaRPr lang="en-US" dirty="0"/>
          </a:p>
        </p:txBody>
      </p:sp>
      <p:sp>
        <p:nvSpPr>
          <p:cNvPr id="2051" name="Rectangle 3"/>
          <p:cNvSpPr>
            <a:spLocks noGrp="1" noChangeArrowheads="1"/>
          </p:cNvSpPr>
          <p:nvPr>
            <p:ph type="dt" idx="1"/>
          </p:nvPr>
        </p:nvSpPr>
        <p:spPr bwMode="auto">
          <a:xfrm>
            <a:off x="654050" y="98425"/>
            <a:ext cx="827088" cy="212725"/>
          </a:xfrm>
          <a:prstGeom prst="rect">
            <a:avLst/>
          </a:prstGeom>
          <a:noFill/>
          <a:ln w="9525">
            <a:noFill/>
            <a:miter lim="800000"/>
          </a:ln>
          <a:effectLst/>
        </p:spPr>
        <p:txBody>
          <a:bodyPr vert="horz" wrap="none" lIns="0" tIns="0" rIns="0" bIns="0" numCol="1" anchor="b" anchorCtr="0" compatLnSpc="1">
            <a:spAutoFit/>
          </a:bodyPr>
          <a:lstStyle>
            <a:lvl1pPr defTabSz="933450">
              <a:defRPr sz="1400" b="1"/>
            </a:lvl1pPr>
          </a:lstStyle>
          <a:p>
            <a:pPr>
              <a:defRPr/>
            </a:pPr>
            <a:r>
              <a:rPr lang="en-US"/>
              <a:t>Month Year</a:t>
            </a:r>
          </a:p>
        </p:txBody>
      </p:sp>
      <p:sp>
        <p:nvSpPr>
          <p:cNvPr id="7172"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ln>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ln>
          <a:effectLst/>
        </p:spPr>
        <p:txBody>
          <a:bodyPr vert="horz" wrap="square" lIns="93662" tIns="46038" rIns="93662" bIns="46038" numCol="1" anchor="t" anchorCtr="0" compatLnSpc="1"/>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4282153" y="8985250"/>
            <a:ext cx="1999585" cy="184666"/>
          </a:xfrm>
          <a:prstGeom prst="rect">
            <a:avLst/>
          </a:prstGeom>
          <a:noFill/>
          <a:ln w="9525">
            <a:noFill/>
            <a:miter lim="800000"/>
          </a:ln>
          <a:effectLst/>
        </p:spPr>
        <p:txBody>
          <a:bodyPr vert="horz" wrap="none" lIns="0" tIns="0" rIns="0" bIns="0" numCol="1" anchor="t" anchorCtr="0" compatLnSpc="1">
            <a:spAutoFit/>
          </a:bodyPr>
          <a:lstStyle>
            <a:lvl5pPr marL="457200" lvl="4" algn="r" defTabSz="933450">
              <a:defRPr/>
            </a:lvl5pPr>
          </a:lstStyle>
          <a:p>
            <a:pPr lvl="4">
              <a:defRPr/>
            </a:pPr>
            <a:r>
              <a:rPr lang="en-US"/>
              <a:t>Kaiying Lu, MediaTek</a:t>
            </a:r>
            <a:endParaRPr lang="en-US" dirty="0"/>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ln>
          <a:effectLst/>
        </p:spPr>
        <p:txBody>
          <a:bodyPr vert="horz" wrap="none" lIns="0" tIns="0" rIns="0" bIns="0" numCol="1" anchor="t" anchorCtr="0" compatLnSpc="1">
            <a:spAutoFit/>
          </a:bodyPr>
          <a:lstStyle>
            <a:lvl1pPr algn="r" defTabSz="933450">
              <a:defRPr/>
            </a:lvl1pPr>
          </a:lstStyle>
          <a:p>
            <a:pPr>
              <a:defRPr/>
            </a:pPr>
            <a:r>
              <a:rPr lang="en-US"/>
              <a:t>Page </a:t>
            </a:r>
            <a:fld id="{B2E2529D-A12F-4941-8D14-D7D39A04F2A2}" type="slidenum">
              <a:rPr lang="en-US"/>
              <a:t>‹#›</a:t>
            </a:fld>
            <a:endParaRPr lang="en-US"/>
          </a:p>
        </p:txBody>
      </p:sp>
      <p:sp>
        <p:nvSpPr>
          <p:cNvPr id="2056" name="Rectangle 8"/>
          <p:cNvSpPr>
            <a:spLocks noChangeArrowheads="1"/>
          </p:cNvSpPr>
          <p:nvPr/>
        </p:nvSpPr>
        <p:spPr bwMode="auto">
          <a:xfrm>
            <a:off x="723900" y="8985250"/>
            <a:ext cx="711200" cy="182563"/>
          </a:xfrm>
          <a:prstGeom prst="rect">
            <a:avLst/>
          </a:prstGeom>
          <a:noFill/>
          <a:ln w="9525">
            <a:noFill/>
            <a:miter lim="800000"/>
          </a:ln>
          <a:effectLst/>
        </p:spPr>
        <p:txBody>
          <a:bodyPr wrap="none" lIns="0" tIns="0" rIns="0" bIns="0">
            <a:spAutoFit/>
          </a:bodyPr>
          <a:lstStyle/>
          <a:p>
            <a:pPr>
              <a:defRPr/>
            </a:pPr>
            <a:r>
              <a:rPr lang="en-US"/>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p>
        </p:txBody>
      </p:sp>
    </p:spTree>
    <p:extLst>
      <p:ext uri="{BB962C8B-B14F-4D97-AF65-F5344CB8AC3E}">
        <p14:creationId xmlns:p14="http://schemas.microsoft.com/office/powerpoint/2010/main" val="1802899345"/>
      </p:ext>
    </p:extLst>
  </p:cSld>
  <p:clrMap bg1="lt1" tx1="dk1" bg2="lt2" tx2="dk2" accent1="accent1" accent2="accent2" accent3="accent3" accent4="accent4" accent5="accent5" accent6="accent6" hlink="hlink" folHlink="folHlink"/>
  <p:hf sldNum="0"/>
  <p:notesStyle>
    <a:lvl1pPr algn="l" defTabSz="933450" rtl="0" eaLnBrk="0" fontAlgn="base" hangingPunct="0">
      <a:spcBef>
        <a:spcPct val="30000"/>
      </a:spcBef>
      <a:spcAft>
        <a:spcPct val="0"/>
      </a:spcAft>
      <a:defRPr sz="1200" kern="1200">
        <a:solidFill>
          <a:schemeClr val="tx1"/>
        </a:solidFill>
        <a:latin typeface="Times New Roman" panose="02020703060505090304"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anose="02020703060505090304"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anose="02020703060505090304"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anose="02020703060505090304"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anose="0202070306050509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dt" sz="quarter" idx="1"/>
          </p:nvPr>
        </p:nvSpPr>
        <p:spPr>
          <a:xfrm>
            <a:off x="654050" y="95706"/>
            <a:ext cx="916020" cy="215444"/>
          </a:xfrm>
          <a:noFill/>
        </p:spPr>
        <p:txBody>
          <a:bodyPr/>
          <a:lstStyle>
            <a:lvl1pPr defTabSz="933450" eaLnBrk="0" hangingPunct="0">
              <a:defRPr sz="1200">
                <a:solidFill>
                  <a:schemeClr val="tx1"/>
                </a:solidFill>
                <a:latin typeface="Times New Roman" panose="02020703060505090304" pitchFamily="18" charset="0"/>
              </a:defRPr>
            </a:lvl1pPr>
            <a:lvl2pPr marL="742950" indent="-285750" defTabSz="933450" eaLnBrk="0" hangingPunct="0">
              <a:defRPr sz="1200">
                <a:solidFill>
                  <a:schemeClr val="tx1"/>
                </a:solidFill>
                <a:latin typeface="Times New Roman" panose="02020703060505090304" pitchFamily="18" charset="0"/>
              </a:defRPr>
            </a:lvl2pPr>
            <a:lvl3pPr marL="1143000" indent="-228600" defTabSz="933450" eaLnBrk="0" hangingPunct="0">
              <a:defRPr sz="1200">
                <a:solidFill>
                  <a:schemeClr val="tx1"/>
                </a:solidFill>
                <a:latin typeface="Times New Roman" panose="02020703060505090304" pitchFamily="18" charset="0"/>
              </a:defRPr>
            </a:lvl3pPr>
            <a:lvl4pPr marL="1600200" indent="-228600" defTabSz="933450" eaLnBrk="0" hangingPunct="0">
              <a:defRPr sz="1200">
                <a:solidFill>
                  <a:schemeClr val="tx1"/>
                </a:solidFill>
                <a:latin typeface="Times New Roman" panose="02020703060505090304" pitchFamily="18" charset="0"/>
              </a:defRPr>
            </a:lvl4pPr>
            <a:lvl5pPr marL="2057400" indent="-228600" defTabSz="933450" eaLnBrk="0" hangingPunct="0">
              <a:defRPr sz="1200">
                <a:solidFill>
                  <a:schemeClr val="tx1"/>
                </a:solidFill>
                <a:latin typeface="Times New Roman" panose="02020703060505090304" pitchFamily="18" charset="0"/>
              </a:defRPr>
            </a:lvl5pPr>
            <a:lvl6pPr marL="2514600" indent="-228600" defTabSz="933450" eaLnBrk="0" fontAlgn="base" hangingPunct="0">
              <a:spcBef>
                <a:spcPct val="0"/>
              </a:spcBef>
              <a:spcAft>
                <a:spcPct val="0"/>
              </a:spcAft>
              <a:defRPr sz="1200">
                <a:solidFill>
                  <a:schemeClr val="tx1"/>
                </a:solidFill>
                <a:latin typeface="Times New Roman" panose="02020703060505090304" pitchFamily="18" charset="0"/>
              </a:defRPr>
            </a:lvl6pPr>
            <a:lvl7pPr marL="2971800" indent="-228600" defTabSz="933450" eaLnBrk="0" fontAlgn="base" hangingPunct="0">
              <a:spcBef>
                <a:spcPct val="0"/>
              </a:spcBef>
              <a:spcAft>
                <a:spcPct val="0"/>
              </a:spcAft>
              <a:defRPr sz="1200">
                <a:solidFill>
                  <a:schemeClr val="tx1"/>
                </a:solidFill>
                <a:latin typeface="Times New Roman" panose="02020703060505090304" pitchFamily="18" charset="0"/>
              </a:defRPr>
            </a:lvl7pPr>
            <a:lvl8pPr marL="3429000" indent="-228600" defTabSz="933450" eaLnBrk="0" fontAlgn="base" hangingPunct="0">
              <a:spcBef>
                <a:spcPct val="0"/>
              </a:spcBef>
              <a:spcAft>
                <a:spcPct val="0"/>
              </a:spcAft>
              <a:defRPr sz="1200">
                <a:solidFill>
                  <a:schemeClr val="tx1"/>
                </a:solidFill>
                <a:latin typeface="Times New Roman" panose="02020703060505090304" pitchFamily="18" charset="0"/>
              </a:defRPr>
            </a:lvl8pPr>
            <a:lvl9pPr marL="3886200" indent="-228600" defTabSz="933450" eaLnBrk="0" fontAlgn="base" hangingPunct="0">
              <a:spcBef>
                <a:spcPct val="0"/>
              </a:spcBef>
              <a:spcAft>
                <a:spcPct val="0"/>
              </a:spcAft>
              <a:defRPr sz="1200">
                <a:solidFill>
                  <a:schemeClr val="tx1"/>
                </a:solidFill>
                <a:latin typeface="Times New Roman" panose="02020703060505090304" pitchFamily="18" charset="0"/>
              </a:defRPr>
            </a:lvl9pPr>
          </a:lstStyle>
          <a:p>
            <a:r>
              <a:rPr lang="en-US" sz="1400"/>
              <a:t>Month Year</a:t>
            </a:r>
          </a:p>
        </p:txBody>
      </p:sp>
      <p:sp>
        <p:nvSpPr>
          <p:cNvPr id="20485" name="Rectangle 7"/>
          <p:cNvSpPr>
            <a:spLocks noGrp="1" noChangeArrowheads="1"/>
          </p:cNvSpPr>
          <p:nvPr>
            <p:ph type="sldNum" sz="quarter" idx="5"/>
          </p:nvPr>
        </p:nvSpPr>
        <p:spPr>
          <a:xfrm>
            <a:off x="3319460" y="8986035"/>
            <a:ext cx="415178" cy="184666"/>
          </a:xfrm>
          <a:noFill/>
        </p:spPr>
        <p:txBody>
          <a:bodyPr/>
          <a:lstStyle>
            <a:lvl1pPr defTabSz="933450" eaLnBrk="0" hangingPunct="0">
              <a:defRPr sz="1200">
                <a:solidFill>
                  <a:schemeClr val="tx1"/>
                </a:solidFill>
                <a:latin typeface="Times New Roman" panose="02020703060505090304" pitchFamily="18" charset="0"/>
              </a:defRPr>
            </a:lvl1pPr>
            <a:lvl2pPr marL="742950" indent="-285750" defTabSz="933450" eaLnBrk="0" hangingPunct="0">
              <a:defRPr sz="1200">
                <a:solidFill>
                  <a:schemeClr val="tx1"/>
                </a:solidFill>
                <a:latin typeface="Times New Roman" panose="02020703060505090304" pitchFamily="18" charset="0"/>
              </a:defRPr>
            </a:lvl2pPr>
            <a:lvl3pPr marL="1143000" indent="-228600" defTabSz="933450" eaLnBrk="0" hangingPunct="0">
              <a:defRPr sz="1200">
                <a:solidFill>
                  <a:schemeClr val="tx1"/>
                </a:solidFill>
                <a:latin typeface="Times New Roman" panose="02020703060505090304" pitchFamily="18" charset="0"/>
              </a:defRPr>
            </a:lvl3pPr>
            <a:lvl4pPr marL="1600200" indent="-228600" defTabSz="933450" eaLnBrk="0" hangingPunct="0">
              <a:defRPr sz="1200">
                <a:solidFill>
                  <a:schemeClr val="tx1"/>
                </a:solidFill>
                <a:latin typeface="Times New Roman" panose="02020703060505090304" pitchFamily="18" charset="0"/>
              </a:defRPr>
            </a:lvl4pPr>
            <a:lvl5pPr marL="2057400" indent="-228600" defTabSz="933450" eaLnBrk="0" hangingPunct="0">
              <a:defRPr sz="1200">
                <a:solidFill>
                  <a:schemeClr val="tx1"/>
                </a:solidFill>
                <a:latin typeface="Times New Roman" panose="02020703060505090304" pitchFamily="18" charset="0"/>
              </a:defRPr>
            </a:lvl5pPr>
            <a:lvl6pPr marL="2514600" indent="-228600" defTabSz="933450" eaLnBrk="0" fontAlgn="base" hangingPunct="0">
              <a:spcBef>
                <a:spcPct val="0"/>
              </a:spcBef>
              <a:spcAft>
                <a:spcPct val="0"/>
              </a:spcAft>
              <a:defRPr sz="1200">
                <a:solidFill>
                  <a:schemeClr val="tx1"/>
                </a:solidFill>
                <a:latin typeface="Times New Roman" panose="02020703060505090304" pitchFamily="18" charset="0"/>
              </a:defRPr>
            </a:lvl6pPr>
            <a:lvl7pPr marL="2971800" indent="-228600" defTabSz="933450" eaLnBrk="0" fontAlgn="base" hangingPunct="0">
              <a:spcBef>
                <a:spcPct val="0"/>
              </a:spcBef>
              <a:spcAft>
                <a:spcPct val="0"/>
              </a:spcAft>
              <a:defRPr sz="1200">
                <a:solidFill>
                  <a:schemeClr val="tx1"/>
                </a:solidFill>
                <a:latin typeface="Times New Roman" panose="02020703060505090304" pitchFamily="18" charset="0"/>
              </a:defRPr>
            </a:lvl7pPr>
            <a:lvl8pPr marL="3429000" indent="-228600" defTabSz="933450" eaLnBrk="0" fontAlgn="base" hangingPunct="0">
              <a:spcBef>
                <a:spcPct val="0"/>
              </a:spcBef>
              <a:spcAft>
                <a:spcPct val="0"/>
              </a:spcAft>
              <a:defRPr sz="1200">
                <a:solidFill>
                  <a:schemeClr val="tx1"/>
                </a:solidFill>
                <a:latin typeface="Times New Roman" panose="02020703060505090304" pitchFamily="18" charset="0"/>
              </a:defRPr>
            </a:lvl8pPr>
            <a:lvl9pPr marL="3886200" indent="-228600" defTabSz="933450" eaLnBrk="0" fontAlgn="base" hangingPunct="0">
              <a:spcBef>
                <a:spcPct val="0"/>
              </a:spcBef>
              <a:spcAft>
                <a:spcPct val="0"/>
              </a:spcAft>
              <a:defRPr sz="1200">
                <a:solidFill>
                  <a:schemeClr val="tx1"/>
                </a:solidFill>
                <a:latin typeface="Times New Roman" panose="02020703060505090304" pitchFamily="18" charset="0"/>
              </a:defRPr>
            </a:lvl9pPr>
          </a:lstStyle>
          <a:p>
            <a:r>
              <a:rPr lang="en-US"/>
              <a:t>Page </a:t>
            </a:r>
            <a:fld id="{8B075CBA-C5BF-4056-A6C0-D5F5C6F0F433}" type="slidenum">
              <a:rPr lang="en-US" smtClean="0"/>
              <a:t>1</a:t>
            </a:fld>
            <a:endParaRPr lang="en-US"/>
          </a:p>
        </p:txBody>
      </p:sp>
      <p:sp>
        <p:nvSpPr>
          <p:cNvPr id="20486" name="Rectangle 2"/>
          <p:cNvSpPr>
            <a:spLocks noGrp="1" noRot="1" noChangeAspect="1" noChangeArrowheads="1" noTextEdit="1"/>
          </p:cNvSpPr>
          <p:nvPr>
            <p:ph type="sldImg"/>
          </p:nvPr>
        </p:nvSpPr>
        <p:spPr>
          <a:xfrm>
            <a:off x="1154113" y="701675"/>
            <a:ext cx="4625975" cy="3468688"/>
          </a:xfrm>
        </p:spPr>
      </p:sp>
      <p:sp>
        <p:nvSpPr>
          <p:cNvPr id="2048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20484" name="Rectangle 6"/>
          <p:cNvSpPr>
            <a:spLocks noGrp="1" noChangeArrowheads="1"/>
          </p:cNvSpPr>
          <p:nvPr>
            <p:ph type="ftr" sz="quarter" idx="4"/>
          </p:nvPr>
        </p:nvSpPr>
        <p:spPr>
          <a:xfrm>
            <a:off x="4229100" y="8985250"/>
            <a:ext cx="1999586" cy="184666"/>
          </a:xfrm>
          <a:noFill/>
        </p:spPr>
        <p:txBody>
          <a:bodyPr/>
          <a:lstStyle>
            <a:lvl1pPr marL="342900" indent="-342900" defTabSz="933450" eaLnBrk="0" hangingPunct="0">
              <a:defRPr sz="1200">
                <a:solidFill>
                  <a:schemeClr val="tx1"/>
                </a:solidFill>
                <a:latin typeface="Times New Roman" panose="02020703060505090304" pitchFamily="18" charset="0"/>
              </a:defRPr>
            </a:lvl1pPr>
            <a:lvl2pPr marL="742950" indent="-285750" defTabSz="933450" eaLnBrk="0" hangingPunct="0">
              <a:defRPr sz="1200">
                <a:solidFill>
                  <a:schemeClr val="tx1"/>
                </a:solidFill>
                <a:latin typeface="Times New Roman" panose="02020703060505090304" pitchFamily="18" charset="0"/>
              </a:defRPr>
            </a:lvl2pPr>
            <a:lvl3pPr marL="1143000" indent="-228600" defTabSz="933450" eaLnBrk="0" hangingPunct="0">
              <a:defRPr sz="1200">
                <a:solidFill>
                  <a:schemeClr val="tx1"/>
                </a:solidFill>
                <a:latin typeface="Times New Roman" panose="02020703060505090304" pitchFamily="18" charset="0"/>
              </a:defRPr>
            </a:lvl3pPr>
            <a:lvl4pPr marL="1600200" indent="-228600" defTabSz="933450" eaLnBrk="0" hangingPunct="0">
              <a:defRPr sz="1200">
                <a:solidFill>
                  <a:schemeClr val="tx1"/>
                </a:solidFill>
                <a:latin typeface="Times New Roman" panose="02020703060505090304" pitchFamily="18" charset="0"/>
              </a:defRPr>
            </a:lvl4pPr>
            <a:lvl5pPr marL="457200" defTabSz="933450" eaLnBrk="0" hangingPunct="0">
              <a:defRPr sz="1200">
                <a:solidFill>
                  <a:schemeClr val="tx1"/>
                </a:solidFill>
                <a:latin typeface="Times New Roman" panose="02020703060505090304" pitchFamily="18" charset="0"/>
              </a:defRPr>
            </a:lvl5pPr>
            <a:lvl6pPr marL="914400" defTabSz="933450" eaLnBrk="0" fontAlgn="base" hangingPunct="0">
              <a:spcBef>
                <a:spcPct val="0"/>
              </a:spcBef>
              <a:spcAft>
                <a:spcPct val="0"/>
              </a:spcAft>
              <a:defRPr sz="1200">
                <a:solidFill>
                  <a:schemeClr val="tx1"/>
                </a:solidFill>
                <a:latin typeface="Times New Roman" panose="02020703060505090304" pitchFamily="18" charset="0"/>
              </a:defRPr>
            </a:lvl6pPr>
            <a:lvl7pPr marL="1371600" defTabSz="933450" eaLnBrk="0" fontAlgn="base" hangingPunct="0">
              <a:spcBef>
                <a:spcPct val="0"/>
              </a:spcBef>
              <a:spcAft>
                <a:spcPct val="0"/>
              </a:spcAft>
              <a:defRPr sz="1200">
                <a:solidFill>
                  <a:schemeClr val="tx1"/>
                </a:solidFill>
                <a:latin typeface="Times New Roman" panose="02020703060505090304" pitchFamily="18" charset="0"/>
              </a:defRPr>
            </a:lvl7pPr>
            <a:lvl8pPr marL="1828800" defTabSz="933450" eaLnBrk="0" fontAlgn="base" hangingPunct="0">
              <a:spcBef>
                <a:spcPct val="0"/>
              </a:spcBef>
              <a:spcAft>
                <a:spcPct val="0"/>
              </a:spcAft>
              <a:defRPr sz="1200">
                <a:solidFill>
                  <a:schemeClr val="tx1"/>
                </a:solidFill>
                <a:latin typeface="Times New Roman" panose="02020703060505090304" pitchFamily="18" charset="0"/>
              </a:defRPr>
            </a:lvl8pPr>
            <a:lvl9pPr marL="2286000" defTabSz="933450" eaLnBrk="0" fontAlgn="base" hangingPunct="0">
              <a:spcBef>
                <a:spcPct val="0"/>
              </a:spcBef>
              <a:spcAft>
                <a:spcPct val="0"/>
              </a:spcAft>
              <a:defRPr sz="1200">
                <a:solidFill>
                  <a:schemeClr val="tx1"/>
                </a:solidFill>
                <a:latin typeface="Times New Roman" panose="02020703060505090304" pitchFamily="18" charset="0"/>
              </a:defRPr>
            </a:lvl9pPr>
          </a:lstStyle>
          <a:p>
            <a:pPr lvl="4"/>
            <a:r>
              <a:rPr lang="en-US"/>
              <a:t>Kaiying Lu, MediaTek</a:t>
            </a:r>
            <a:endParaRPr lang="en-US" dirty="0"/>
          </a:p>
        </p:txBody>
      </p:sp>
      <p:sp>
        <p:nvSpPr>
          <p:cNvPr id="2" name="Header Placeholder 1">
            <a:extLst>
              <a:ext uri="{FF2B5EF4-FFF2-40B4-BE49-F238E27FC236}">
                <a16:creationId xmlns:a16="http://schemas.microsoft.com/office/drawing/2014/main" id="{D64D709A-C779-6D54-CA53-19AA225F3598}"/>
              </a:ext>
            </a:extLst>
          </p:cNvPr>
          <p:cNvSpPr>
            <a:spLocks noGrp="1"/>
          </p:cNvSpPr>
          <p:nvPr>
            <p:ph type="hdr" sz="quarter"/>
          </p:nvPr>
        </p:nvSpPr>
        <p:spPr/>
        <p:txBody>
          <a:bodyPr/>
          <a:lstStyle/>
          <a:p>
            <a:pPr>
              <a:defRPr/>
            </a:pPr>
            <a:r>
              <a:rPr lang="en-US"/>
              <a:t>doc: 11-23-xxxx-00-uhr</a:t>
            </a:r>
            <a:endParaRPr lang="en-US" dirty="0"/>
          </a:p>
        </p:txBody>
      </p:sp>
    </p:spTree>
    <p:extLst>
      <p:ext uri="{BB962C8B-B14F-4D97-AF65-F5344CB8AC3E}">
        <p14:creationId xmlns:p14="http://schemas.microsoft.com/office/powerpoint/2010/main" val="23188721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5" name="Rectangle 6"/>
          <p:cNvSpPr>
            <a:spLocks noGrp="1" noChangeArrowheads="1"/>
          </p:cNvSpPr>
          <p:nvPr>
            <p:ph type="sldNum" sz="quarter" idx="11"/>
          </p:nvPr>
        </p:nvSpPr>
        <p:spPr>
          <a:xfrm>
            <a:off x="4284345" y="6475730"/>
            <a:ext cx="516255" cy="184150"/>
          </a:xfrm>
        </p:spPr>
        <p:txBody>
          <a:bodyPr wrap="square"/>
          <a:lstStyle>
            <a:lvl1pPr>
              <a:defRPr/>
            </a:lvl1pPr>
          </a:lstStyle>
          <a:p>
            <a:pPr>
              <a:defRPr/>
            </a:pPr>
            <a:fld id="{CB429028-EDBC-4B69-9F69-0DC0E1F17881}" type="slidenum">
              <a:rPr lang="en-US" smtClean="0"/>
              <a:t>‹#›</a:t>
            </a:fld>
            <a:endParaRPr lang="en-US"/>
          </a:p>
        </p:txBody>
      </p:sp>
      <p:sp>
        <p:nvSpPr>
          <p:cNvPr id="4" name="fc"/>
          <p:cNvSpPr txBox="1"/>
          <p:nvPr userDrawn="1"/>
        </p:nvSpPr>
        <p:spPr>
          <a:xfrm>
            <a:off x="0" y="6642100"/>
            <a:ext cx="9144000" cy="246221"/>
          </a:xfrm>
          <a:prstGeom prst="rect">
            <a:avLst/>
          </a:prstGeom>
          <a:noFill/>
        </p:spPr>
        <p:txBody>
          <a:bodyPr vert="horz" rtlCol="0">
            <a:spAutoFit/>
          </a:bodyPr>
          <a:lstStyle/>
          <a:p>
            <a:pPr algn="ctr"/>
            <a:endParaRPr lang="en-US" sz="1000" b="1" i="0" u="none" baseline="0">
              <a:solidFill>
                <a:srgbClr val="3E8430"/>
              </a:solidFill>
              <a:latin typeface="arial" panose="020B0604020202090204"/>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6"/>
          <p:cNvSpPr>
            <a:spLocks noGrp="1" noChangeArrowheads="1"/>
          </p:cNvSpPr>
          <p:nvPr>
            <p:ph type="sldNum" sz="quarter" idx="11"/>
          </p:nvPr>
        </p:nvSpPr>
        <p:spPr>
          <a:xfrm>
            <a:off x="4408849" y="6475413"/>
            <a:ext cx="267335" cy="184150"/>
          </a:xfrm>
        </p:spPr>
        <p:txBody>
          <a:bodyPr/>
          <a:lstStyle>
            <a:lvl1pPr>
              <a:defRPr/>
            </a:lvl1pPr>
          </a:lstStyle>
          <a:p>
            <a:pPr>
              <a:defRPr/>
            </a:pPr>
            <a:fld id="{E132E8F0-0953-4589-931F-0CF931D74C39}"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6"/>
          <p:cNvSpPr>
            <a:spLocks noGrp="1" noChangeArrowheads="1"/>
          </p:cNvSpPr>
          <p:nvPr>
            <p:ph type="sldNum" sz="quarter" idx="11"/>
          </p:nvPr>
        </p:nvSpPr>
        <p:spPr>
          <a:xfrm>
            <a:off x="4408849" y="6475413"/>
            <a:ext cx="267335" cy="184150"/>
          </a:xfrm>
        </p:spPr>
        <p:txBody>
          <a:bodyPr/>
          <a:lstStyle>
            <a:lvl1pPr>
              <a:defRPr/>
            </a:lvl1pPr>
          </a:lstStyle>
          <a:p>
            <a:pPr>
              <a:defRPr/>
            </a:pPr>
            <a:fld id="{2EFAA3E3-987F-4FCE-B0A1-1D2278CBFC4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Full">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C9211404-45CD-4325-8498-AF8EEE4AA2CD}"/>
              </a:ext>
            </a:extLst>
          </p:cNvPr>
          <p:cNvSpPr>
            <a:spLocks noGrp="1"/>
          </p:cNvSpPr>
          <p:nvPr>
            <p:ph type="sldNum" sz="quarter" idx="4"/>
          </p:nvPr>
        </p:nvSpPr>
        <p:spPr>
          <a:xfrm>
            <a:off x="8730383" y="6517749"/>
            <a:ext cx="89768" cy="92333"/>
          </a:xfrm>
          <a:prstGeom prst="rect">
            <a:avLst/>
          </a:prstGeom>
        </p:spPr>
        <p:txBody>
          <a:bodyPr vert="horz" lIns="0" tIns="0" rIns="0" bIns="0" rtlCol="0" anchor="ctr"/>
          <a:lstStyle>
            <a:lvl1pPr algn="r">
              <a:defRPr sz="600">
                <a:solidFill>
                  <a:schemeClr val="tx1">
                    <a:tint val="75000"/>
                  </a:schemeClr>
                </a:solidFill>
                <a:latin typeface="+mj-lt"/>
              </a:defRPr>
            </a:lvl1pPr>
          </a:lstStyle>
          <a:p>
            <a:fld id="{2BF08DDD-BFC2-4B28-9954-3F136CF4C047}" type="slidenum">
              <a:rPr lang="en-US" smtClean="0"/>
              <a:t>‹#›</a:t>
            </a:fld>
            <a:endParaRPr lang="en-US"/>
          </a:p>
        </p:txBody>
      </p:sp>
      <p:sp>
        <p:nvSpPr>
          <p:cNvPr id="26" name="內容版面配置區 25"/>
          <p:cNvSpPr>
            <a:spLocks noGrp="1"/>
          </p:cNvSpPr>
          <p:nvPr>
            <p:ph sz="quarter" idx="10"/>
          </p:nvPr>
        </p:nvSpPr>
        <p:spPr>
          <a:xfrm>
            <a:off x="323850" y="1343610"/>
            <a:ext cx="8218489" cy="4943151"/>
          </a:xfrm>
        </p:spPr>
        <p:txBody>
          <a:bodyPr/>
          <a:lstStyle>
            <a:lvl1pPr marL="271457" indent="-271457">
              <a:defRPr sz="1600" b="1" baseline="0">
                <a:latin typeface="Calibri" panose="020F0502020204030204" pitchFamily="34" charset="0"/>
                <a:ea typeface="Microsoft YaHei" panose="020B0503020204020204" pitchFamily="34" charset="-122"/>
              </a:defRPr>
            </a:lvl1pPr>
            <a:lvl2pPr marL="506400" indent="-227007">
              <a:defRPr sz="1400" b="1" baseline="0">
                <a:latin typeface="Calibri" panose="020F0502020204030204" pitchFamily="34" charset="0"/>
                <a:ea typeface="Microsoft YaHei" panose="020B0503020204020204" pitchFamily="34" charset="-122"/>
              </a:defRPr>
            </a:lvl2pPr>
            <a:lvl3pPr marL="693721" indent="-187320">
              <a:defRPr sz="1200" baseline="0">
                <a:latin typeface="Calibri" panose="020F0502020204030204" pitchFamily="34" charset="0"/>
                <a:ea typeface="Microsoft YaHei" panose="020B0503020204020204" pitchFamily="34" charset="-122"/>
              </a:defRPr>
            </a:lvl3pPr>
            <a:lvl4pPr marL="842942" indent="-161921">
              <a:defRPr sz="1100" baseline="0">
                <a:latin typeface="Calibri" panose="020F0502020204030204" pitchFamily="34" charset="0"/>
                <a:ea typeface="Microsoft YaHei" panose="020B0503020204020204" pitchFamily="34" charset="-122"/>
              </a:defRPr>
            </a:lvl4pPr>
            <a:lvl5pPr marL="1004863" indent="-161921">
              <a:defRPr sz="1000" baseline="0">
                <a:latin typeface="Calibri" panose="020F0502020204030204" pitchFamily="34" charset="0"/>
                <a:ea typeface="Microsoft YaHei" panose="020B0503020204020204" pitchFamily="34" charset="-122"/>
              </a:defRPr>
            </a:lvl5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TW" altLang="en-US" dirty="0"/>
          </a:p>
        </p:txBody>
      </p:sp>
      <p:sp>
        <p:nvSpPr>
          <p:cNvPr id="6" name="標題版面配置區 1"/>
          <p:cNvSpPr>
            <a:spLocks noGrp="1"/>
          </p:cNvSpPr>
          <p:nvPr>
            <p:ph type="title"/>
          </p:nvPr>
        </p:nvSpPr>
        <p:spPr>
          <a:xfrm>
            <a:off x="323850" y="236894"/>
            <a:ext cx="8218488" cy="960619"/>
          </a:xfrm>
          <a:prstGeom prst="rect">
            <a:avLst/>
          </a:prstGeom>
        </p:spPr>
        <p:txBody>
          <a:bodyPr vert="horz" lIns="91440" tIns="45720" rIns="91440" bIns="45720" rtlCol="0" anchor="ctr">
            <a:normAutofit/>
          </a:bodyPr>
          <a:lstStyle>
            <a:lvl1pPr>
              <a:defRPr baseline="0">
                <a:solidFill>
                  <a:srgbClr val="F39A1E"/>
                </a:solidFill>
                <a:latin typeface="Calibri" panose="020F0502020204030204" pitchFamily="34" charset="0"/>
                <a:ea typeface="Microsoft YaHei" panose="020B0503020204020204" pitchFamily="34" charset="-122"/>
              </a:defRPr>
            </a:lvl1pPr>
          </a:lstStyle>
          <a:p>
            <a:r>
              <a:rPr lang="zh-TW" altLang="en-US"/>
              <a:t>按一下以編輯母片標題樣式</a:t>
            </a:r>
            <a:endParaRPr lang="zh-TW" altLang="en-US" dirty="0"/>
          </a:p>
        </p:txBody>
      </p:sp>
    </p:spTree>
    <p:extLst>
      <p:ext uri="{BB962C8B-B14F-4D97-AF65-F5344CB8AC3E}">
        <p14:creationId xmlns:p14="http://schemas.microsoft.com/office/powerpoint/2010/main" val="815435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81000" y="685800"/>
            <a:ext cx="8305800" cy="914400"/>
          </a:xfrm>
          <a:prstGeom prst="rect">
            <a:avLst/>
          </a:prstGeom>
          <a:noFill/>
          <a:ln w="9525">
            <a:noFill/>
            <a:miter lim="800000"/>
          </a:ln>
        </p:spPr>
        <p:txBody>
          <a:bodyPr vert="horz" wrap="square" lIns="92075" tIns="46038" rIns="92075" bIns="46038" numCol="1" anchor="ctr" anchorCtr="0" compatLnSpc="1"/>
          <a:lstStyle/>
          <a:p>
            <a:pPr lvl="0"/>
            <a:r>
              <a:rPr lang="en-US"/>
              <a:t>Click to edit Master title style</a:t>
            </a:r>
            <a:endParaRPr lang="en-US" dirty="0"/>
          </a:p>
        </p:txBody>
      </p:sp>
      <p:sp>
        <p:nvSpPr>
          <p:cNvPr id="2051" name="Rectangle 3"/>
          <p:cNvSpPr>
            <a:spLocks noGrp="1" noChangeArrowheads="1"/>
          </p:cNvSpPr>
          <p:nvPr>
            <p:ph type="body" idx="1"/>
          </p:nvPr>
        </p:nvSpPr>
        <p:spPr bwMode="auto">
          <a:xfrm>
            <a:off x="381000" y="1828800"/>
            <a:ext cx="8305800" cy="4267200"/>
          </a:xfrm>
          <a:prstGeom prst="rect">
            <a:avLst/>
          </a:prstGeom>
          <a:noFill/>
          <a:ln w="9525">
            <a:noFill/>
            <a:miter lim="800000"/>
          </a:ln>
        </p:spPr>
        <p:txBody>
          <a:bodyPr vert="horz" wrap="square" lIns="92075" tIns="46038" rIns="92075" bIns="46038" numCol="1" anchor="t" anchorCtr="0" compatLnSpc="1"/>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0" name="Rectangle 6"/>
          <p:cNvSpPr>
            <a:spLocks noGrp="1" noChangeArrowheads="1"/>
          </p:cNvSpPr>
          <p:nvPr>
            <p:ph type="sldNum" sz="quarter" idx="4"/>
          </p:nvPr>
        </p:nvSpPr>
        <p:spPr bwMode="auto">
          <a:xfrm>
            <a:off x="4408849" y="6475413"/>
            <a:ext cx="267335" cy="184150"/>
          </a:xfrm>
          <a:prstGeom prst="rect">
            <a:avLst/>
          </a:prstGeom>
          <a:noFill/>
          <a:ln w="9525">
            <a:noFill/>
            <a:miter lim="800000"/>
          </a:ln>
          <a:effectLst/>
        </p:spPr>
        <p:txBody>
          <a:bodyPr vert="horz" wrap="none" lIns="0" tIns="0" rIns="0" bIns="0" numCol="1" anchor="t" anchorCtr="0" compatLnSpc="1">
            <a:spAutoFit/>
          </a:bodyPr>
          <a:lstStyle>
            <a:lvl1pPr algn="ctr">
              <a:defRPr lang="en-US" sz="1200" kern="1200" dirty="0" smtClean="0">
                <a:solidFill>
                  <a:schemeClr val="tx1"/>
                </a:solidFill>
                <a:latin typeface="Calibri" panose="020F0702030404030204" pitchFamily="34" charset="0"/>
                <a:ea typeface="+mn-ea"/>
                <a:cs typeface="Calibri" panose="020F0702030404030204" pitchFamily="34" charset="0"/>
              </a:defRPr>
            </a:lvl1pPr>
          </a:lstStyle>
          <a:p>
            <a:pPr>
              <a:defRPr/>
            </a:pPr>
            <a:fld id="{79642FA4-93AF-4596-8846-F9DC874D2F37}" type="slidenum">
              <a:rPr lang="en-US" smtClean="0"/>
              <a:t>‹#›</a:t>
            </a:fld>
            <a:endParaRPr lang="en-US" dirty="0"/>
          </a:p>
        </p:txBody>
      </p:sp>
      <p:sp>
        <p:nvSpPr>
          <p:cNvPr id="1032" name="Line 8"/>
          <p:cNvSpPr>
            <a:spLocks noChangeShapeType="1"/>
          </p:cNvSpPr>
          <p:nvPr/>
        </p:nvSpPr>
        <p:spPr bwMode="auto">
          <a:xfrm>
            <a:off x="381000" y="609600"/>
            <a:ext cx="8305800" cy="0"/>
          </a:xfrm>
          <a:prstGeom prst="line">
            <a:avLst/>
          </a:prstGeom>
          <a:noFill/>
          <a:ln w="12700">
            <a:solidFill>
              <a:schemeClr val="tx1"/>
            </a:solidFill>
            <a:round/>
            <a:headEnd type="none" w="sm" len="sm"/>
            <a:tailEnd type="none" w="sm" len="sm"/>
          </a:ln>
          <a:effectLst/>
        </p:spPr>
        <p:txBody>
          <a:bodyPr wrap="none" anchor="ctr"/>
          <a:lstStyle/>
          <a:p>
            <a:pPr>
              <a:defRPr/>
            </a:pPr>
            <a:endParaRPr lang="en-US">
              <a:latin typeface="Calibri" panose="020F0702030404030204" pitchFamily="34" charset="0"/>
              <a:cs typeface="Calibri" panose="020F0702030404030204" pitchFamily="34" charset="0"/>
            </a:endParaRPr>
          </a:p>
        </p:txBody>
      </p:sp>
      <p:sp>
        <p:nvSpPr>
          <p:cNvPr id="1034" name="Line 10"/>
          <p:cNvSpPr>
            <a:spLocks noChangeShapeType="1"/>
          </p:cNvSpPr>
          <p:nvPr/>
        </p:nvSpPr>
        <p:spPr bwMode="auto">
          <a:xfrm>
            <a:off x="381000" y="6477000"/>
            <a:ext cx="8305800" cy="0"/>
          </a:xfrm>
          <a:prstGeom prst="line">
            <a:avLst/>
          </a:prstGeom>
          <a:noFill/>
          <a:ln w="12700">
            <a:solidFill>
              <a:schemeClr val="tx1"/>
            </a:solidFill>
            <a:round/>
            <a:headEnd type="none" w="sm" len="sm"/>
            <a:tailEnd type="none" w="sm" len="sm"/>
          </a:ln>
          <a:effectLst/>
        </p:spPr>
        <p:txBody>
          <a:bodyPr wrap="none" anchor="ctr"/>
          <a:lstStyle/>
          <a:p>
            <a:pPr algn="l" rtl="0" eaLnBrk="0" fontAlgn="base" hangingPunct="0">
              <a:spcBef>
                <a:spcPct val="0"/>
              </a:spcBef>
              <a:spcAft>
                <a:spcPct val="0"/>
              </a:spcAft>
              <a:defRPr/>
            </a:pPr>
            <a:endParaRPr lang="en-US" sz="1200" kern="1200">
              <a:solidFill>
                <a:schemeClr val="tx1"/>
              </a:solidFill>
              <a:latin typeface="Calibri" panose="020F0702030404030204" pitchFamily="34" charset="0"/>
              <a:ea typeface="+mn-ea"/>
              <a:cs typeface="Calibri" panose="020F0702030404030204" pitchFamily="34" charset="0"/>
            </a:endParaRPr>
          </a:p>
        </p:txBody>
      </p:sp>
      <p:sp>
        <p:nvSpPr>
          <p:cNvPr id="9" name="Rectangle 8"/>
          <p:cNvSpPr/>
          <p:nvPr userDrawn="1"/>
        </p:nvSpPr>
        <p:spPr>
          <a:xfrm>
            <a:off x="5614729" y="240268"/>
            <a:ext cx="3206199" cy="338554"/>
          </a:xfrm>
          <a:prstGeom prst="rect">
            <a:avLst/>
          </a:prstGeom>
        </p:spPr>
        <p:txBody>
          <a:bodyPr wrap="none">
            <a:spAutoFit/>
          </a:bodyPr>
          <a:lstStyle/>
          <a:p>
            <a:pPr marL="457200" lvl="4" algn="r" eaLnBrk="0" hangingPunct="0"/>
            <a:r>
              <a:rPr lang="en-US" altLang="ko-KR" sz="1600" b="1" dirty="0">
                <a:ea typeface="굴림" panose="020B0600000101010101" pitchFamily="34" charset="-127"/>
              </a:rPr>
              <a:t>doc.: IEEE802.11-25/1466r0</a:t>
            </a:r>
          </a:p>
        </p:txBody>
      </p:sp>
      <p:sp>
        <p:nvSpPr>
          <p:cNvPr id="11" name="Rectangle 10"/>
          <p:cNvSpPr/>
          <p:nvPr userDrawn="1"/>
        </p:nvSpPr>
        <p:spPr>
          <a:xfrm>
            <a:off x="366089" y="271046"/>
            <a:ext cx="1085554" cy="338554"/>
          </a:xfrm>
          <a:prstGeom prst="rect">
            <a:avLst/>
          </a:prstGeom>
        </p:spPr>
        <p:txBody>
          <a:bodyPr wrap="none">
            <a:spAutoFit/>
          </a:bodyPr>
          <a:lstStyle/>
          <a:p>
            <a:pPr marL="0" lvl="0" indent="-99695" algn="l" eaLnBrk="0" hangingPunct="0"/>
            <a:r>
              <a:rPr lang="en-US" altLang="ko-KR" sz="1600" b="1" dirty="0">
                <a:ea typeface="굴림" panose="020B0600000101010101" pitchFamily="34" charset="-127"/>
              </a:rPr>
              <a:t>Sept. 2025</a:t>
            </a:r>
          </a:p>
        </p:txBody>
      </p:sp>
      <p:sp>
        <p:nvSpPr>
          <p:cNvPr id="10" name="Rectangle 5"/>
          <p:cNvSpPr txBox="1">
            <a:spLocks noChangeArrowheads="1"/>
          </p:cNvSpPr>
          <p:nvPr userDrawn="1"/>
        </p:nvSpPr>
        <p:spPr bwMode="auto">
          <a:xfrm>
            <a:off x="72355" y="6477000"/>
            <a:ext cx="981583" cy="184666"/>
          </a:xfrm>
          <a:prstGeom prst="rect">
            <a:avLst/>
          </a:prstGeom>
          <a:noFill/>
          <a:ln w="9525">
            <a:noFill/>
            <a:miter lim="800000"/>
          </a:ln>
          <a:effectLst/>
        </p:spPr>
        <p:txBody>
          <a:bodyPr vert="horz" wrap="square" lIns="0" tIns="0" rIns="0" bIns="0" numCol="1" anchor="t" anchorCtr="0" compatLnSpc="1">
            <a:spAutoFit/>
          </a:bodyPr>
          <a:lstStyle>
            <a:defPPr>
              <a:defRPr lang="en-US"/>
            </a:defPPr>
            <a:lvl1pPr algn="r" rtl="0" eaLnBrk="0" fontAlgn="base" hangingPunct="0">
              <a:spcBef>
                <a:spcPct val="0"/>
              </a:spcBef>
              <a:spcAft>
                <a:spcPct val="0"/>
              </a:spcAft>
              <a:defRPr sz="1200" kern="1200">
                <a:solidFill>
                  <a:schemeClr val="tx1"/>
                </a:solidFill>
                <a:latin typeface="Calibri" panose="020F0702030404030204" pitchFamily="34" charset="0"/>
                <a:ea typeface="+mn-ea"/>
                <a:cs typeface="Calibri" panose="020F0702030404030204" pitchFamily="34" charset="0"/>
              </a:defRPr>
            </a:lvl1pPr>
            <a:lvl2pPr marL="4572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5pPr>
            <a:lvl6pPr marL="2286000" algn="l" defTabSz="914400" rtl="0" eaLnBrk="1" latinLnBrk="0" hangingPunct="1">
              <a:defRPr sz="1200" kern="1200">
                <a:solidFill>
                  <a:schemeClr val="tx1"/>
                </a:solidFill>
                <a:latin typeface="Times New Roman" panose="02020703060505090304" pitchFamily="18" charset="0"/>
                <a:ea typeface="+mn-ea"/>
                <a:cs typeface="+mn-cs"/>
              </a:defRPr>
            </a:lvl6pPr>
            <a:lvl7pPr marL="2743200" algn="l" defTabSz="914400" rtl="0" eaLnBrk="1" latinLnBrk="0" hangingPunct="1">
              <a:defRPr sz="1200" kern="1200">
                <a:solidFill>
                  <a:schemeClr val="tx1"/>
                </a:solidFill>
                <a:latin typeface="Times New Roman" panose="02020703060505090304" pitchFamily="18" charset="0"/>
                <a:ea typeface="+mn-ea"/>
                <a:cs typeface="+mn-cs"/>
              </a:defRPr>
            </a:lvl7pPr>
            <a:lvl8pPr marL="3200400" algn="l" defTabSz="914400" rtl="0" eaLnBrk="1" latinLnBrk="0" hangingPunct="1">
              <a:defRPr sz="1200" kern="1200">
                <a:solidFill>
                  <a:schemeClr val="tx1"/>
                </a:solidFill>
                <a:latin typeface="Times New Roman" panose="02020703060505090304" pitchFamily="18" charset="0"/>
                <a:ea typeface="+mn-ea"/>
                <a:cs typeface="+mn-cs"/>
              </a:defRPr>
            </a:lvl8pPr>
            <a:lvl9pPr marL="3657600" algn="l" defTabSz="914400" rtl="0" eaLnBrk="1" latinLnBrk="0" hangingPunct="1">
              <a:defRPr sz="1200" kern="1200">
                <a:solidFill>
                  <a:schemeClr val="tx1"/>
                </a:solidFill>
                <a:latin typeface="Times New Roman" panose="02020703060505090304" pitchFamily="18" charset="0"/>
                <a:ea typeface="+mn-ea"/>
                <a:cs typeface="+mn-cs"/>
              </a:defRPr>
            </a:lvl9pPr>
          </a:lstStyle>
          <a:p>
            <a:pPr>
              <a:defRPr/>
            </a:pPr>
            <a:r>
              <a:rPr lang="en-US" dirty="0"/>
              <a:t>Submission</a:t>
            </a:r>
          </a:p>
        </p:txBody>
      </p:sp>
      <p:sp>
        <p:nvSpPr>
          <p:cNvPr id="12" name="Rectangle 5"/>
          <p:cNvSpPr txBox="1">
            <a:spLocks noChangeArrowheads="1"/>
          </p:cNvSpPr>
          <p:nvPr userDrawn="1"/>
        </p:nvSpPr>
        <p:spPr bwMode="auto">
          <a:xfrm>
            <a:off x="6400800" y="6477000"/>
            <a:ext cx="2276983" cy="184666"/>
          </a:xfrm>
          <a:prstGeom prst="rect">
            <a:avLst/>
          </a:prstGeom>
          <a:noFill/>
          <a:ln w="9525">
            <a:noFill/>
            <a:miter lim="800000"/>
          </a:ln>
          <a:effectLst/>
        </p:spPr>
        <p:txBody>
          <a:bodyPr vert="horz" wrap="square" lIns="0" tIns="0" rIns="0" bIns="0" numCol="1" anchor="t" anchorCtr="0" compatLnSpc="1">
            <a:spAutoFit/>
          </a:bodyPr>
          <a:lstStyle>
            <a:defPPr>
              <a:defRPr lang="en-US"/>
            </a:defPPr>
            <a:lvl1pPr algn="r" rtl="0" eaLnBrk="0" fontAlgn="base" hangingPunct="0">
              <a:spcBef>
                <a:spcPct val="0"/>
              </a:spcBef>
              <a:spcAft>
                <a:spcPct val="0"/>
              </a:spcAft>
              <a:defRPr sz="1200" kern="1200">
                <a:solidFill>
                  <a:schemeClr val="tx1"/>
                </a:solidFill>
                <a:latin typeface="Calibri" panose="020F0702030404030204" pitchFamily="34" charset="0"/>
                <a:ea typeface="+mn-ea"/>
                <a:cs typeface="Calibri" panose="020F0702030404030204" pitchFamily="34" charset="0"/>
              </a:defRPr>
            </a:lvl1pPr>
            <a:lvl2pPr marL="4572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703060505090304" pitchFamily="18" charset="0"/>
                <a:ea typeface="+mn-ea"/>
                <a:cs typeface="+mn-cs"/>
              </a:defRPr>
            </a:lvl5pPr>
            <a:lvl6pPr marL="2286000" algn="l" defTabSz="914400" rtl="0" eaLnBrk="1" latinLnBrk="0" hangingPunct="1">
              <a:defRPr sz="1200" kern="1200">
                <a:solidFill>
                  <a:schemeClr val="tx1"/>
                </a:solidFill>
                <a:latin typeface="Times New Roman" panose="02020703060505090304" pitchFamily="18" charset="0"/>
                <a:ea typeface="+mn-ea"/>
                <a:cs typeface="+mn-cs"/>
              </a:defRPr>
            </a:lvl6pPr>
            <a:lvl7pPr marL="2743200" algn="l" defTabSz="914400" rtl="0" eaLnBrk="1" latinLnBrk="0" hangingPunct="1">
              <a:defRPr sz="1200" kern="1200">
                <a:solidFill>
                  <a:schemeClr val="tx1"/>
                </a:solidFill>
                <a:latin typeface="Times New Roman" panose="02020703060505090304" pitchFamily="18" charset="0"/>
                <a:ea typeface="+mn-ea"/>
                <a:cs typeface="+mn-cs"/>
              </a:defRPr>
            </a:lvl7pPr>
            <a:lvl8pPr marL="3200400" algn="l" defTabSz="914400" rtl="0" eaLnBrk="1" latinLnBrk="0" hangingPunct="1">
              <a:defRPr sz="1200" kern="1200">
                <a:solidFill>
                  <a:schemeClr val="tx1"/>
                </a:solidFill>
                <a:latin typeface="Times New Roman" panose="02020703060505090304" pitchFamily="18" charset="0"/>
                <a:ea typeface="+mn-ea"/>
                <a:cs typeface="+mn-cs"/>
              </a:defRPr>
            </a:lvl8pPr>
            <a:lvl9pPr marL="3657600" algn="l" defTabSz="914400" rtl="0" eaLnBrk="1" latinLnBrk="0" hangingPunct="1">
              <a:defRPr sz="1200" kern="1200">
                <a:solidFill>
                  <a:schemeClr val="tx1"/>
                </a:solidFill>
                <a:latin typeface="Times New Roman" panose="02020703060505090304" pitchFamily="18" charset="0"/>
                <a:ea typeface="+mn-ea"/>
                <a:cs typeface="+mn-cs"/>
              </a:defRPr>
            </a:lvl9pPr>
          </a:lstStyle>
          <a:p>
            <a:pPr>
              <a:defRPr/>
            </a:pPr>
            <a:r>
              <a:rPr lang="en-US" baseline="0" dirty="0"/>
              <a:t>Kaiying Lu, MediaTek</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sldNum="0" hdr="0" dt="0"/>
  <p:txStyles>
    <p:titleStyle>
      <a:lvl1pPr algn="ctr" rtl="0" eaLnBrk="1" fontAlgn="base" hangingPunct="1">
        <a:spcBef>
          <a:spcPct val="0"/>
        </a:spcBef>
        <a:spcAft>
          <a:spcPct val="0"/>
        </a:spcAft>
        <a:defRPr sz="3200" b="1">
          <a:solidFill>
            <a:schemeClr val="tx2"/>
          </a:solidFill>
          <a:latin typeface="Calibri" panose="020F0702030404030204" pitchFamily="34" charset="0"/>
          <a:ea typeface="+mj-ea"/>
          <a:cs typeface="Calibri" panose="020F0702030404030204" pitchFamily="34" charset="0"/>
        </a:defRPr>
      </a:lvl1pPr>
      <a:lvl2pPr algn="ctr" rtl="0" eaLnBrk="1" fontAlgn="base" hangingPunct="1">
        <a:spcBef>
          <a:spcPct val="0"/>
        </a:spcBef>
        <a:spcAft>
          <a:spcPct val="0"/>
        </a:spcAft>
        <a:defRPr sz="3200" b="1">
          <a:solidFill>
            <a:schemeClr val="tx2"/>
          </a:solidFill>
          <a:latin typeface="Times New Roman" panose="02020703060505090304" pitchFamily="18" charset="0"/>
        </a:defRPr>
      </a:lvl2pPr>
      <a:lvl3pPr algn="ctr" rtl="0" eaLnBrk="1" fontAlgn="base" hangingPunct="1">
        <a:spcBef>
          <a:spcPct val="0"/>
        </a:spcBef>
        <a:spcAft>
          <a:spcPct val="0"/>
        </a:spcAft>
        <a:defRPr sz="3200" b="1">
          <a:solidFill>
            <a:schemeClr val="tx2"/>
          </a:solidFill>
          <a:latin typeface="Times New Roman" panose="02020703060505090304" pitchFamily="18" charset="0"/>
        </a:defRPr>
      </a:lvl3pPr>
      <a:lvl4pPr algn="ctr" rtl="0" eaLnBrk="1" fontAlgn="base" hangingPunct="1">
        <a:spcBef>
          <a:spcPct val="0"/>
        </a:spcBef>
        <a:spcAft>
          <a:spcPct val="0"/>
        </a:spcAft>
        <a:defRPr sz="3200" b="1">
          <a:solidFill>
            <a:schemeClr val="tx2"/>
          </a:solidFill>
          <a:latin typeface="Times New Roman" panose="02020703060505090304" pitchFamily="18" charset="0"/>
        </a:defRPr>
      </a:lvl4pPr>
      <a:lvl5pPr algn="ctr" rtl="0" eaLnBrk="1" fontAlgn="base" hangingPunct="1">
        <a:spcBef>
          <a:spcPct val="0"/>
        </a:spcBef>
        <a:spcAft>
          <a:spcPct val="0"/>
        </a:spcAft>
        <a:defRPr sz="3200" b="1">
          <a:solidFill>
            <a:schemeClr val="tx2"/>
          </a:solidFill>
          <a:latin typeface="Times New Roman" panose="02020703060505090304" pitchFamily="18" charset="0"/>
        </a:defRPr>
      </a:lvl5pPr>
      <a:lvl6pPr marL="457200" algn="ctr" rtl="0" eaLnBrk="1" fontAlgn="base" hangingPunct="1">
        <a:spcBef>
          <a:spcPct val="0"/>
        </a:spcBef>
        <a:spcAft>
          <a:spcPct val="0"/>
        </a:spcAft>
        <a:defRPr sz="3200" b="1">
          <a:solidFill>
            <a:schemeClr val="tx2"/>
          </a:solidFill>
          <a:latin typeface="Times New Roman" panose="02020703060505090304" pitchFamily="18" charset="0"/>
        </a:defRPr>
      </a:lvl6pPr>
      <a:lvl7pPr marL="914400" algn="ctr" rtl="0" eaLnBrk="1" fontAlgn="base" hangingPunct="1">
        <a:spcBef>
          <a:spcPct val="0"/>
        </a:spcBef>
        <a:spcAft>
          <a:spcPct val="0"/>
        </a:spcAft>
        <a:defRPr sz="3200" b="1">
          <a:solidFill>
            <a:schemeClr val="tx2"/>
          </a:solidFill>
          <a:latin typeface="Times New Roman" panose="02020703060505090304" pitchFamily="18" charset="0"/>
        </a:defRPr>
      </a:lvl7pPr>
      <a:lvl8pPr marL="1371600" algn="ctr" rtl="0" eaLnBrk="1" fontAlgn="base" hangingPunct="1">
        <a:spcBef>
          <a:spcPct val="0"/>
        </a:spcBef>
        <a:spcAft>
          <a:spcPct val="0"/>
        </a:spcAft>
        <a:defRPr sz="3200" b="1">
          <a:solidFill>
            <a:schemeClr val="tx2"/>
          </a:solidFill>
          <a:latin typeface="Times New Roman" panose="02020703060505090304" pitchFamily="18" charset="0"/>
        </a:defRPr>
      </a:lvl8pPr>
      <a:lvl9pPr marL="1828800" algn="ctr" rtl="0" eaLnBrk="1" fontAlgn="base" hangingPunct="1">
        <a:spcBef>
          <a:spcPct val="0"/>
        </a:spcBef>
        <a:spcAft>
          <a:spcPct val="0"/>
        </a:spcAft>
        <a:defRPr sz="3200" b="1">
          <a:solidFill>
            <a:schemeClr val="tx2"/>
          </a:solidFill>
          <a:latin typeface="Times New Roman" panose="02020703060505090304" pitchFamily="18" charset="0"/>
        </a:defRPr>
      </a:lvl9pPr>
    </p:titleStyle>
    <p:bodyStyle>
      <a:lvl1pPr marL="342900" indent="-342900" algn="l" rtl="0" eaLnBrk="1" fontAlgn="base" hangingPunct="1">
        <a:spcBef>
          <a:spcPct val="20000"/>
        </a:spcBef>
        <a:spcAft>
          <a:spcPct val="0"/>
        </a:spcAft>
        <a:buChar char="•"/>
        <a:defRPr sz="2400" b="1">
          <a:solidFill>
            <a:schemeClr val="tx1"/>
          </a:solidFill>
          <a:latin typeface="Calibri" panose="020F0702030404030204" pitchFamily="34" charset="0"/>
          <a:ea typeface="+mn-ea"/>
          <a:cs typeface="Calibri" panose="020F0702030404030204" pitchFamily="34" charset="0"/>
        </a:defRPr>
      </a:lvl1pPr>
      <a:lvl2pPr marL="742950" indent="-285750" algn="l" rtl="0" eaLnBrk="1" fontAlgn="base" hangingPunct="1">
        <a:spcBef>
          <a:spcPct val="20000"/>
        </a:spcBef>
        <a:spcAft>
          <a:spcPct val="0"/>
        </a:spcAft>
        <a:buChar char="–"/>
        <a:defRPr sz="2000">
          <a:solidFill>
            <a:schemeClr val="tx1"/>
          </a:solidFill>
          <a:latin typeface="Calibri" panose="020F0702030404030204" pitchFamily="34" charset="0"/>
          <a:cs typeface="Calibri" panose="020F0702030404030204" pitchFamily="34" charset="0"/>
        </a:defRPr>
      </a:lvl2pPr>
      <a:lvl3pPr marL="1085850" indent="-228600" algn="l" rtl="0" eaLnBrk="1" fontAlgn="base" hangingPunct="1">
        <a:spcBef>
          <a:spcPct val="20000"/>
        </a:spcBef>
        <a:spcAft>
          <a:spcPct val="0"/>
        </a:spcAft>
        <a:buChar char="•"/>
        <a:defRPr>
          <a:solidFill>
            <a:schemeClr val="tx1"/>
          </a:solidFill>
          <a:latin typeface="Calibri" panose="020F0702030404030204" pitchFamily="34" charset="0"/>
          <a:cs typeface="Calibri" panose="020F0702030404030204" pitchFamily="34" charset="0"/>
        </a:defRPr>
      </a:lvl3pPr>
      <a:lvl4pPr marL="1428750" indent="-228600" algn="l" rtl="0" eaLnBrk="1" fontAlgn="base" hangingPunct="1">
        <a:spcBef>
          <a:spcPct val="20000"/>
        </a:spcBef>
        <a:spcAft>
          <a:spcPct val="0"/>
        </a:spcAft>
        <a:buChar char="–"/>
        <a:defRPr sz="1600">
          <a:solidFill>
            <a:schemeClr val="tx1"/>
          </a:solidFill>
          <a:latin typeface="Calibri" panose="020F0702030404030204" pitchFamily="34" charset="0"/>
          <a:cs typeface="Calibri" panose="020F0702030404030204" pitchFamily="34" charset="0"/>
        </a:defRPr>
      </a:lvl4pPr>
      <a:lvl5pPr marL="1771650" indent="-228600" algn="l" rtl="0" eaLnBrk="1" fontAlgn="base" hangingPunct="1">
        <a:spcBef>
          <a:spcPct val="20000"/>
        </a:spcBef>
        <a:spcAft>
          <a:spcPct val="0"/>
        </a:spcAft>
        <a:buChar char="•"/>
        <a:defRPr sz="1600">
          <a:solidFill>
            <a:schemeClr val="tx1"/>
          </a:solidFill>
          <a:latin typeface="Calibri" panose="020F0702030404030204" pitchFamily="34" charset="0"/>
          <a:cs typeface="Calibri" panose="020F0702030404030204" pitchFamily="34" charset="0"/>
        </a:defRPr>
      </a:lvl5pPr>
      <a:lvl6pPr marL="2228850" indent="-228600" algn="l" rtl="0" eaLnBrk="1" fontAlgn="base" hangingPunct="1">
        <a:spcBef>
          <a:spcPct val="20000"/>
        </a:spcBef>
        <a:spcAft>
          <a:spcPct val="0"/>
        </a:spcAft>
        <a:buChar char="•"/>
        <a:defRPr sz="1600">
          <a:solidFill>
            <a:schemeClr val="tx1"/>
          </a:solidFill>
          <a:latin typeface="+mn-lt"/>
        </a:defRPr>
      </a:lvl6pPr>
      <a:lvl7pPr marL="2686050" indent="-228600" algn="l" rtl="0" eaLnBrk="1" fontAlgn="base" hangingPunct="1">
        <a:spcBef>
          <a:spcPct val="20000"/>
        </a:spcBef>
        <a:spcAft>
          <a:spcPct val="0"/>
        </a:spcAft>
        <a:buChar char="•"/>
        <a:defRPr sz="1600">
          <a:solidFill>
            <a:schemeClr val="tx1"/>
          </a:solidFill>
          <a:latin typeface="+mn-lt"/>
        </a:defRPr>
      </a:lvl7pPr>
      <a:lvl8pPr marL="3143250" indent="-228600" algn="l" rtl="0" eaLnBrk="1" fontAlgn="base" hangingPunct="1">
        <a:spcBef>
          <a:spcPct val="20000"/>
        </a:spcBef>
        <a:spcAft>
          <a:spcPct val="0"/>
        </a:spcAft>
        <a:buChar char="•"/>
        <a:defRPr sz="1600">
          <a:solidFill>
            <a:schemeClr val="tx1"/>
          </a:solidFill>
          <a:latin typeface="+mn-lt"/>
        </a:defRPr>
      </a:lvl8pPr>
      <a:lvl9pPr marL="360045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33400" y="685800"/>
            <a:ext cx="8153400" cy="914400"/>
          </a:xfrm>
        </p:spPr>
        <p:txBody>
          <a:bodyPr/>
          <a:lstStyle/>
          <a:p>
            <a:r>
              <a:rPr lang="en-US" sz="180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MAPC Negotiation Further Details</a:t>
            </a:r>
            <a:endParaRPr lang="en-US" sz="2400" dirty="0">
              <a:latin typeface="+mn-lt"/>
            </a:endParaRPr>
          </a:p>
        </p:txBody>
      </p:sp>
      <p:sp>
        <p:nvSpPr>
          <p:cNvPr id="14339" name="Rectangle 6"/>
          <p:cNvSpPr>
            <a:spLocks noGrp="1" noChangeArrowheads="1"/>
          </p:cNvSpPr>
          <p:nvPr>
            <p:ph idx="1"/>
          </p:nvPr>
        </p:nvSpPr>
        <p:spPr>
          <a:xfrm>
            <a:off x="685800" y="1600200"/>
            <a:ext cx="7772400" cy="381000"/>
          </a:xfrm>
        </p:spPr>
        <p:txBody>
          <a:bodyPr/>
          <a:lstStyle/>
          <a:p>
            <a:pPr algn="ctr">
              <a:buFontTx/>
              <a:buNone/>
            </a:pPr>
            <a:r>
              <a:rPr lang="en-US" sz="2000" dirty="0">
                <a:latin typeface="+mn-lt"/>
              </a:rPr>
              <a:t>Date:</a:t>
            </a:r>
            <a:r>
              <a:rPr lang="en-US" sz="2000" b="0" dirty="0">
                <a:latin typeface="+mn-lt"/>
              </a:rPr>
              <a:t> 2025-09</a:t>
            </a:r>
          </a:p>
        </p:txBody>
      </p:sp>
      <p:sp>
        <p:nvSpPr>
          <p:cNvPr id="14341" name="Rectangle 12"/>
          <p:cNvSpPr>
            <a:spLocks noChangeArrowheads="1"/>
          </p:cNvSpPr>
          <p:nvPr/>
        </p:nvSpPr>
        <p:spPr bwMode="auto">
          <a:xfrm>
            <a:off x="228600" y="2133600"/>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marL="342900" indent="-342900" eaLnBrk="0" hangingPunct="0">
              <a:spcBef>
                <a:spcPct val="20000"/>
              </a:spcBef>
            </a:pPr>
            <a:r>
              <a:rPr lang="en-US" sz="2000" b="1" dirty="0"/>
              <a:t>Authors:</a:t>
            </a:r>
            <a:endParaRPr lang="en-US" sz="2000" dirty="0"/>
          </a:p>
        </p:txBody>
      </p:sp>
      <p:graphicFrame>
        <p:nvGraphicFramePr>
          <p:cNvPr id="7" name="Table 6"/>
          <p:cNvGraphicFramePr>
            <a:graphicFrameLocks noGrp="1"/>
          </p:cNvGraphicFramePr>
          <p:nvPr>
            <p:extLst>
              <p:ext uri="{D42A27DB-BD31-4B8C-83A1-F6EECF244321}">
                <p14:modId xmlns:p14="http://schemas.microsoft.com/office/powerpoint/2010/main" val="3180504704"/>
              </p:ext>
            </p:extLst>
          </p:nvPr>
        </p:nvGraphicFramePr>
        <p:xfrm>
          <a:off x="533400" y="2743200"/>
          <a:ext cx="8153400" cy="2407920"/>
        </p:xfrm>
        <a:graphic>
          <a:graphicData uri="http://schemas.openxmlformats.org/drawingml/2006/table">
            <a:tbl>
              <a:tblPr firstRow="1" bandRow="1">
                <a:tableStyleId>{5C22544A-7EE6-4342-B048-85BDC9FD1C3A}</a:tableStyleId>
              </a:tblPr>
              <a:tblGrid>
                <a:gridCol w="1547361">
                  <a:extLst>
                    <a:ext uri="{9D8B030D-6E8A-4147-A177-3AD203B41FA5}">
                      <a16:colId xmlns:a16="http://schemas.microsoft.com/office/drawing/2014/main" val="20000"/>
                    </a:ext>
                  </a:extLst>
                </a:gridCol>
                <a:gridCol w="1196572">
                  <a:extLst>
                    <a:ext uri="{9D8B030D-6E8A-4147-A177-3AD203B41FA5}">
                      <a16:colId xmlns:a16="http://schemas.microsoft.com/office/drawing/2014/main" val="20001"/>
                    </a:ext>
                  </a:extLst>
                </a:gridCol>
                <a:gridCol w="1724758">
                  <a:extLst>
                    <a:ext uri="{9D8B030D-6E8A-4147-A177-3AD203B41FA5}">
                      <a16:colId xmlns:a16="http://schemas.microsoft.com/office/drawing/2014/main" val="20002"/>
                    </a:ext>
                  </a:extLst>
                </a:gridCol>
                <a:gridCol w="1093909">
                  <a:extLst>
                    <a:ext uri="{9D8B030D-6E8A-4147-A177-3AD203B41FA5}">
                      <a16:colId xmlns:a16="http://schemas.microsoft.com/office/drawing/2014/main" val="951354993"/>
                    </a:ext>
                  </a:extLst>
                </a:gridCol>
                <a:gridCol w="2590800">
                  <a:extLst>
                    <a:ext uri="{9D8B030D-6E8A-4147-A177-3AD203B41FA5}">
                      <a16:colId xmlns:a16="http://schemas.microsoft.com/office/drawing/2014/main" val="20003"/>
                    </a:ext>
                  </a:extLst>
                </a:gridCol>
              </a:tblGrid>
              <a:tr h="266700">
                <a:tc>
                  <a:txBody>
                    <a:bodyPr/>
                    <a:lstStyle/>
                    <a:p>
                      <a:pPr algn="ctr"/>
                      <a:r>
                        <a:rPr lang="en-US" sz="1400" dirty="0">
                          <a:solidFill>
                            <a:schemeClr val="tx1"/>
                          </a:solidFill>
                        </a:rPr>
                        <a:t>Name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Affiliation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Address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Phone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Email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657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Kaiying Lu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MediaTek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3201 </a:t>
                      </a:r>
                      <a:r>
                        <a:rPr lang="en-US" sz="1400" dirty="0" err="1">
                          <a:solidFill>
                            <a:schemeClr val="tx1"/>
                          </a:solidFill>
                        </a:rPr>
                        <a:t>Vernazza</a:t>
                      </a:r>
                      <a:r>
                        <a:rPr lang="en-US" sz="1400" dirty="0">
                          <a:solidFill>
                            <a:schemeClr val="tx1"/>
                          </a:solidFill>
                        </a:rPr>
                        <a:t> Ave.</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rPr>
                        <a:t>San Jose, CA, USA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1400" dirty="0"/>
                        <a:t>Kaiying.lu@mediatek.com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65760">
                <a:tc>
                  <a:txBody>
                    <a:bodyPr/>
                    <a:lstStyle/>
                    <a:p>
                      <a:pPr algn="ctr"/>
                      <a:r>
                        <a:rPr lang="en-US" sz="1400" dirty="0">
                          <a:solidFill>
                            <a:schemeClr val="tx1"/>
                          </a:solidFill>
                        </a:rPr>
                        <a:t>James Yee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solidFill>
                        </a:rPr>
                        <a:t>MediaTek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7830493"/>
                  </a:ext>
                </a:extLst>
              </a:tr>
              <a:tr h="243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26782854"/>
                  </a:ext>
                </a:extLst>
              </a:tr>
              <a:tr h="289560">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06212119"/>
                  </a:ext>
                </a:extLst>
              </a:tr>
              <a:tr h="152400">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93796820"/>
                  </a:ext>
                </a:extLst>
              </a:tr>
              <a:tr h="0">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defRPr/>
                      </a:pPr>
                      <a:endParaRPr lang="en-US"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34475424"/>
                  </a:ext>
                </a:extLst>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88CBAC3A-CFF9-B25F-518D-4333C1BC66BF}"/>
              </a:ext>
            </a:extLst>
          </p:cNvPr>
          <p:cNvSpPr>
            <a:spLocks noGrp="1"/>
          </p:cNvSpPr>
          <p:nvPr>
            <p:ph sz="quarter" idx="10"/>
          </p:nvPr>
        </p:nvSpPr>
        <p:spPr>
          <a:xfrm>
            <a:off x="304800" y="1570219"/>
            <a:ext cx="8218489" cy="4800600"/>
          </a:xfrm>
        </p:spPr>
        <p:txBody>
          <a:bodyPr>
            <a:normAutofit/>
          </a:bodyPr>
          <a:lstStyle/>
          <a:p>
            <a:r>
              <a:rPr lang="en-US" altLang="en-US" sz="1800" b="0" dirty="0"/>
              <a:t>[1] 802.11bn Draft 1.0.</a:t>
            </a:r>
          </a:p>
          <a:p>
            <a:endParaRPr lang="en-US" altLang="en-US" b="0" dirty="0"/>
          </a:p>
          <a:p>
            <a:endParaRPr lang="en-US" altLang="en-US" b="0" dirty="0"/>
          </a:p>
          <a:p>
            <a:endParaRPr lang="en-US" sz="1500" b="0" dirty="0">
              <a:latin typeface="TimesNewRoman"/>
            </a:endParaRPr>
          </a:p>
        </p:txBody>
      </p:sp>
      <p:sp>
        <p:nvSpPr>
          <p:cNvPr id="3" name="標題 2">
            <a:extLst>
              <a:ext uri="{FF2B5EF4-FFF2-40B4-BE49-F238E27FC236}">
                <a16:creationId xmlns:a16="http://schemas.microsoft.com/office/drawing/2014/main" id="{C573FCE7-0763-2BFC-26B2-FC8F36CA5AAD}"/>
              </a:ext>
            </a:extLst>
          </p:cNvPr>
          <p:cNvSpPr>
            <a:spLocks noGrp="1"/>
          </p:cNvSpPr>
          <p:nvPr>
            <p:ph type="title"/>
          </p:nvPr>
        </p:nvSpPr>
        <p:spPr>
          <a:xfrm>
            <a:off x="381000" y="609600"/>
            <a:ext cx="8218488" cy="960619"/>
          </a:xfrm>
        </p:spPr>
        <p:txBody>
          <a:bodyPr/>
          <a:lstStyle/>
          <a:p>
            <a:r>
              <a:rPr lang="en-US" dirty="0">
                <a:solidFill>
                  <a:schemeClr val="tx1"/>
                </a:solidFill>
              </a:rPr>
              <a:t>Reference</a:t>
            </a:r>
          </a:p>
        </p:txBody>
      </p:sp>
    </p:spTree>
    <p:extLst>
      <p:ext uri="{BB962C8B-B14F-4D97-AF65-F5344CB8AC3E}">
        <p14:creationId xmlns:p14="http://schemas.microsoft.com/office/powerpoint/2010/main" val="329298032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內容版面配置區 4">
            <a:extLst>
              <a:ext uri="{FF2B5EF4-FFF2-40B4-BE49-F238E27FC236}">
                <a16:creationId xmlns:a16="http://schemas.microsoft.com/office/drawing/2014/main" id="{4BB28F78-938C-2A68-F0D5-F28AFC2A499A}"/>
              </a:ext>
            </a:extLst>
          </p:cNvPr>
          <p:cNvSpPr>
            <a:spLocks noGrp="1"/>
          </p:cNvSpPr>
          <p:nvPr>
            <p:ph sz="quarter" idx="10"/>
          </p:nvPr>
        </p:nvSpPr>
        <p:spPr>
          <a:xfrm>
            <a:off x="762000" y="1560213"/>
            <a:ext cx="7829551" cy="4648199"/>
          </a:xfrm>
        </p:spPr>
        <p:txBody>
          <a:bodyPr>
            <a:noAutofit/>
          </a:bodyPr>
          <a:lstStyle/>
          <a:p>
            <a:pPr algn="l"/>
            <a:r>
              <a:rPr lang="en-US" altLang="en-US" sz="1800" dirty="0">
                <a:latin typeface="Times New Roman" panose="02020603050405020304" pitchFamily="18" charset="0"/>
              </a:rPr>
              <a:t>IEEE 802.11bn Draft 1.0 defines a</a:t>
            </a:r>
            <a:r>
              <a:rPr lang="en-US" sz="1800" dirty="0">
                <a:latin typeface="Times New Roman" panose="02020603050405020304" pitchFamily="18" charset="0"/>
              </a:rPr>
              <a:t> MAPC framework that includes multiple schemes such as Co-BF, Co-SR, Co-TDMA, Co-RTWT, and Co-CR. </a:t>
            </a:r>
          </a:p>
          <a:p>
            <a:pPr algn="l"/>
            <a:endParaRPr lang="en-US" sz="1800" dirty="0">
              <a:latin typeface="Times New Roman" panose="02020603050405020304" pitchFamily="18" charset="0"/>
            </a:endParaRPr>
          </a:p>
          <a:p>
            <a:pPr algn="l"/>
            <a:r>
              <a:rPr lang="en-GB" altLang="en-US" sz="1800" dirty="0">
                <a:latin typeface="Times New Roman" panose="02020603050405020304" pitchFamily="18" charset="0"/>
              </a:rPr>
              <a:t>An AP may </a:t>
            </a:r>
            <a:r>
              <a:rPr lang="en-GB" sz="1800" dirty="0">
                <a:latin typeface="Times New Roman" panose="02020603050405020304" pitchFamily="18" charset="0"/>
                <a:ea typeface="Times New Roman" panose="02020603050405020304" pitchFamily="18" charset="0"/>
              </a:rPr>
              <a:t>initiate a MAPC negotiation </a:t>
            </a:r>
            <a:r>
              <a:rPr lang="en-GB" altLang="en-US" sz="1800" dirty="0">
                <a:latin typeface="Times New Roman" panose="02020603050405020304" pitchFamily="18" charset="0"/>
              </a:rPr>
              <a:t>as an </a:t>
            </a:r>
            <a:r>
              <a:rPr lang="en-GB" sz="1800" dirty="0">
                <a:latin typeface="Times New Roman" panose="02020603050405020304" pitchFamily="18" charset="0"/>
                <a:ea typeface="Times New Roman" panose="02020603050405020304" pitchFamily="18" charset="0"/>
              </a:rPr>
              <a:t>MAPC requesting AP for one or more MAPC schemes with another AP as an MAPC responding AP. </a:t>
            </a:r>
          </a:p>
          <a:p>
            <a:pPr algn="l"/>
            <a:endParaRPr lang="en-US" sz="1800" dirty="0">
              <a:latin typeface="Times New Roman" panose="02020603050405020304" pitchFamily="18" charset="0"/>
              <a:ea typeface="Times New Roman" panose="02020603050405020304" pitchFamily="18" charset="0"/>
            </a:endParaRPr>
          </a:p>
          <a:p>
            <a:r>
              <a:rPr lang="en-US" altLang="en-US" sz="1800" dirty="0">
                <a:latin typeface="Times New Roman" panose="02020603050405020304" pitchFamily="18" charset="0"/>
              </a:rPr>
              <a:t>When multiple BSSID sets or Co-hosted BSSID sets are involved in such a negotiation, it becomes highly inefficient and impractical for each virtual AP within one set to negotiate individually with each virtual AP in another set due to complicated MAPC agreement management and more hardware resource to store the information.</a:t>
            </a:r>
          </a:p>
          <a:p>
            <a:endParaRPr lang="en-US" altLang="en-US" sz="1800" dirty="0">
              <a:latin typeface="Times New Roman" panose="02020603050405020304" pitchFamily="18" charset="0"/>
            </a:endParaRPr>
          </a:p>
        </p:txBody>
      </p:sp>
      <p:sp>
        <p:nvSpPr>
          <p:cNvPr id="4" name="標題 3">
            <a:extLst>
              <a:ext uri="{FF2B5EF4-FFF2-40B4-BE49-F238E27FC236}">
                <a16:creationId xmlns:a16="http://schemas.microsoft.com/office/drawing/2014/main" id="{2F73D814-06A6-09EE-AB00-05DD54CC1311}"/>
              </a:ext>
            </a:extLst>
          </p:cNvPr>
          <p:cNvSpPr>
            <a:spLocks noGrp="1"/>
          </p:cNvSpPr>
          <p:nvPr>
            <p:ph type="title"/>
          </p:nvPr>
        </p:nvSpPr>
        <p:spPr>
          <a:xfrm>
            <a:off x="323849" y="609600"/>
            <a:ext cx="8218488" cy="960619"/>
          </a:xfrm>
        </p:spPr>
        <p:txBody>
          <a:bodyPr/>
          <a:lstStyle/>
          <a:p>
            <a:r>
              <a:rPr lang="en-US" dirty="0">
                <a:solidFill>
                  <a:schemeClr val="tx1"/>
                </a:solidFill>
              </a:rPr>
              <a:t>Background and Problem Statement</a:t>
            </a:r>
          </a:p>
        </p:txBody>
      </p:sp>
    </p:spTree>
    <p:extLst>
      <p:ext uri="{BB962C8B-B14F-4D97-AF65-F5344CB8AC3E}">
        <p14:creationId xmlns:p14="http://schemas.microsoft.com/office/powerpoint/2010/main" val="812569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內容版面配置區 4">
            <a:extLst>
              <a:ext uri="{FF2B5EF4-FFF2-40B4-BE49-F238E27FC236}">
                <a16:creationId xmlns:a16="http://schemas.microsoft.com/office/drawing/2014/main" id="{4BB28F78-938C-2A68-F0D5-F28AFC2A499A}"/>
              </a:ext>
            </a:extLst>
          </p:cNvPr>
          <p:cNvSpPr>
            <a:spLocks noGrp="1"/>
          </p:cNvSpPr>
          <p:nvPr>
            <p:ph sz="quarter" idx="10"/>
          </p:nvPr>
        </p:nvSpPr>
        <p:spPr>
          <a:xfrm>
            <a:off x="762000" y="1560213"/>
            <a:ext cx="7829551" cy="4648199"/>
          </a:xfrm>
        </p:spPr>
        <p:txBody>
          <a:bodyPr>
            <a:noAutofit/>
          </a:bodyPr>
          <a:lstStyle/>
          <a:p>
            <a:pPr marL="0">
              <a:spcBef>
                <a:spcPts val="450"/>
              </a:spcBef>
              <a:spcAft>
                <a:spcPts val="450"/>
              </a:spcAft>
            </a:pPr>
            <a:r>
              <a:rPr lang="en-US" altLang="en-US" dirty="0">
                <a:latin typeface="Times New Roman" panose="02020603050405020304" pitchFamily="18" charset="0"/>
              </a:rPr>
              <a:t>Virtual APs within a single set share the same physical radio and medium access resources. The MAPC negotiation process must facilitate successful negotiation and execution of MAPC operations between physical devices. Adherent to the standard is mandatory; However, the internal management of MAPC capabilities across virtual APs remains an implementation-specific detail.</a:t>
            </a:r>
          </a:p>
          <a:p>
            <a:pPr marL="0">
              <a:spcBef>
                <a:spcPts val="450"/>
              </a:spcBef>
              <a:spcAft>
                <a:spcPts val="450"/>
              </a:spcAft>
            </a:pPr>
            <a:r>
              <a:rPr lang="en-US" altLang="en-US" dirty="0">
                <a:latin typeface="Times New Roman" panose="02020603050405020304" pitchFamily="18" charset="0"/>
              </a:rPr>
              <a:t>when an AP participating in</a:t>
            </a:r>
            <a:r>
              <a:rPr lang="en-GB" dirty="0">
                <a:latin typeface="Times New Roman" panose="02020603050405020304" pitchFamily="18" charset="0"/>
                <a:ea typeface="Times New Roman" panose="02020603050405020304" pitchFamily="18" charset="0"/>
              </a:rPr>
              <a:t> MAPC negotiation (as either a requester or responder)</a:t>
            </a:r>
            <a:r>
              <a:rPr lang="en-US" altLang="en-US" dirty="0">
                <a:latin typeface="Times New Roman" panose="02020603050405020304" pitchFamily="18" charset="0"/>
              </a:rPr>
              <a:t>  belongs to a multiple BSSID set or a Co-hosted BSSID set, efficiency is gained by treating the entire set as a unified entity. This approach allows for a single</a:t>
            </a:r>
            <a:r>
              <a:rPr lang="en-GB" dirty="0">
                <a:latin typeface="Times New Roman" panose="02020603050405020304" pitchFamily="18" charset="0"/>
                <a:ea typeface="Times New Roman" panose="02020603050405020304" pitchFamily="18" charset="0"/>
              </a:rPr>
              <a:t> agreement on MAPC scheme(s) </a:t>
            </a:r>
            <a:r>
              <a:rPr lang="en-US" altLang="en-US" dirty="0">
                <a:latin typeface="Times New Roman" panose="02020603050405020304" pitchFamily="18" charset="0"/>
              </a:rPr>
              <a:t>and the assignment of an AP ID to the peer AP (or peer AP set).</a:t>
            </a:r>
          </a:p>
          <a:p>
            <a:pPr marL="0">
              <a:spcBef>
                <a:spcPts val="450"/>
              </a:spcBef>
              <a:spcAft>
                <a:spcPts val="450"/>
              </a:spcAft>
            </a:pPr>
            <a:r>
              <a:rPr lang="en-US" dirty="0">
                <a:latin typeface="Times New Roman" panose="02020603050405020304" pitchFamily="18" charset="0"/>
              </a:rPr>
              <a:t>As defined in 802.11 baseline, a cohosted BSSID set compromises HE BSSs that are not part of a multiple BSSID set (i.e., dot11MultiBSSIDImplemented is false) but share the same operating class, channel, antenna connectors.</a:t>
            </a:r>
          </a:p>
          <a:p>
            <a:pPr marL="0">
              <a:spcBef>
                <a:spcPts val="450"/>
              </a:spcBef>
              <a:spcAft>
                <a:spcPts val="450"/>
              </a:spcAft>
            </a:pPr>
            <a:r>
              <a:rPr lang="en-US" altLang="en-US" dirty="0">
                <a:latin typeface="Times New Roman" panose="02020603050405020304" pitchFamily="18" charset="0"/>
              </a:rPr>
              <a:t>For UHR APs that establish virtual APs and support MAPC schemes, implementing a multiple BSSID set is more efficient than a Co-Hosted BSSID set. This architecture provides a stronger foundation for unified MAPC negotiation and resource management.</a:t>
            </a:r>
          </a:p>
        </p:txBody>
      </p:sp>
      <p:sp>
        <p:nvSpPr>
          <p:cNvPr id="4" name="標題 3">
            <a:extLst>
              <a:ext uri="{FF2B5EF4-FFF2-40B4-BE49-F238E27FC236}">
                <a16:creationId xmlns:a16="http://schemas.microsoft.com/office/drawing/2014/main" id="{2F73D814-06A6-09EE-AB00-05DD54CC1311}"/>
              </a:ext>
            </a:extLst>
          </p:cNvPr>
          <p:cNvSpPr>
            <a:spLocks noGrp="1"/>
          </p:cNvSpPr>
          <p:nvPr>
            <p:ph type="title"/>
          </p:nvPr>
        </p:nvSpPr>
        <p:spPr>
          <a:xfrm>
            <a:off x="323849" y="609600"/>
            <a:ext cx="8218488" cy="960619"/>
          </a:xfrm>
        </p:spPr>
        <p:txBody>
          <a:bodyPr>
            <a:normAutofit/>
          </a:bodyPr>
          <a:lstStyle/>
          <a:p>
            <a:r>
              <a:rPr lang="en-US" sz="2400" dirty="0">
                <a:solidFill>
                  <a:schemeClr val="tx1"/>
                </a:solidFill>
              </a:rPr>
              <a:t>Discussion: MAPC Coordination in MBSSID Environment </a:t>
            </a:r>
          </a:p>
        </p:txBody>
      </p:sp>
    </p:spTree>
    <p:extLst>
      <p:ext uri="{BB962C8B-B14F-4D97-AF65-F5344CB8AC3E}">
        <p14:creationId xmlns:p14="http://schemas.microsoft.com/office/powerpoint/2010/main" val="58132851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88CBAC3A-CFF9-B25F-518D-4333C1BC66BF}"/>
              </a:ext>
            </a:extLst>
          </p:cNvPr>
          <p:cNvSpPr>
            <a:spLocks noGrp="1"/>
          </p:cNvSpPr>
          <p:nvPr>
            <p:ph sz="quarter" idx="10"/>
          </p:nvPr>
        </p:nvSpPr>
        <p:spPr>
          <a:xfrm>
            <a:off x="228599" y="1490799"/>
            <a:ext cx="8452645" cy="3805490"/>
          </a:xfrm>
        </p:spPr>
        <p:txBody>
          <a:bodyPr>
            <a:normAutofit lnSpcReduction="10000"/>
          </a:bodyPr>
          <a:lstStyle/>
          <a:p>
            <a:r>
              <a:rPr lang="en-US" altLang="en-US" sz="1400" dirty="0"/>
              <a:t>During an MAPC agreement establishment or update procedure, an MAPC AP/Set may initiate MAPC Negotiation Request</a:t>
            </a:r>
            <a:r>
              <a:rPr lang="en-US" sz="1400" dirty="0"/>
              <a:t>/Response Frame exchange which shall carry MAPC BSSID </a:t>
            </a:r>
            <a:r>
              <a:rPr lang="en-US" altLang="en-US" sz="1400" dirty="0"/>
              <a:t>and Max MAPC BSSID Indicator.</a:t>
            </a:r>
            <a:endParaRPr lang="en-US" sz="1400" dirty="0"/>
          </a:p>
          <a:p>
            <a:pPr lvl="1"/>
            <a:r>
              <a:rPr lang="en-US" altLang="en-US" dirty="0"/>
              <a:t>MAPC BSSID indicates the reference identifier/BSSID for an MAPC AP/Set</a:t>
            </a:r>
          </a:p>
          <a:p>
            <a:pPr lvl="2"/>
            <a:r>
              <a:rPr lang="en-US" altLang="en-US" sz="1400" dirty="0"/>
              <a:t>the MAPC BSSID is the transmitted BSSID of a MBSSID set or the BSSID of a member of the co-hosted BSSID set</a:t>
            </a:r>
          </a:p>
          <a:p>
            <a:pPr lvl="2"/>
            <a:r>
              <a:rPr lang="en-US" altLang="en-US" sz="1400" dirty="0"/>
              <a:t>the MAPC BSSID is the BSSID of the MAPC AP if it does not belong to an AP set</a:t>
            </a:r>
          </a:p>
          <a:p>
            <a:pPr lvl="1"/>
            <a:r>
              <a:rPr lang="en-US" altLang="en-US" dirty="0"/>
              <a:t>Max MAPC BSSID Indicator with a value of n indicates the maximum number of BSSIDs in the MAPC BSSID set of which an MAPC AP belongs to</a:t>
            </a:r>
            <a:r>
              <a:rPr lang="en-US" dirty="0"/>
              <a:t>. </a:t>
            </a:r>
          </a:p>
          <a:p>
            <a:pPr lvl="2"/>
            <a:r>
              <a:rPr lang="en-US" sz="1400" dirty="0"/>
              <a:t>Max MAPC BSSID Indicator has a smaller or the same value as Max Co-Hosted BSSID Indicator or </a:t>
            </a:r>
            <a:r>
              <a:rPr lang="en-US" sz="1400" dirty="0" err="1"/>
              <a:t>MaxBSSID</a:t>
            </a:r>
            <a:r>
              <a:rPr lang="en-US" sz="1400" dirty="0"/>
              <a:t> Indicator.</a:t>
            </a:r>
          </a:p>
          <a:p>
            <a:pPr lvl="2"/>
            <a:r>
              <a:rPr lang="en-US" sz="1400" dirty="0"/>
              <a:t>Max MAPC BSSID Indicator has the value of 0 if the</a:t>
            </a:r>
            <a:r>
              <a:rPr lang="en-US" altLang="en-US" sz="1400" dirty="0"/>
              <a:t> MAPC AP does not belong to an AP </a:t>
            </a:r>
            <a:r>
              <a:rPr lang="en-US" sz="1400" dirty="0"/>
              <a:t>set.</a:t>
            </a:r>
          </a:p>
          <a:p>
            <a:pPr lvl="1"/>
            <a:r>
              <a:rPr lang="en-US" dirty="0"/>
              <a:t>Members of the MAPC BSSID set have the same 48 – n bits (BSSID[0:(47 – n)]) in their BSSIDs.</a:t>
            </a:r>
          </a:p>
          <a:p>
            <a:pPr lvl="2"/>
            <a:r>
              <a:rPr lang="en-US" altLang="zh-CN" sz="1400" dirty="0"/>
              <a:t>Each member of the MAPC BSSID set may use the same MAPC BSSID as its identifier or its own BSSID in the frame it transmits to the peer MAPC AP/Set.</a:t>
            </a:r>
          </a:p>
          <a:p>
            <a:pPr lvl="2"/>
            <a:r>
              <a:rPr lang="en-US" altLang="zh-CN" sz="1400" dirty="0"/>
              <a:t>Each member of the MAPC BSSID set shares the same AP ID assigned by the peer MAPC AP/Set during the </a:t>
            </a:r>
            <a:r>
              <a:rPr lang="en-US" altLang="en-US" sz="1400" dirty="0"/>
              <a:t>MAPC agreement establishment or update procedure</a:t>
            </a:r>
            <a:endParaRPr lang="en-US" altLang="zh-CN" sz="1400" dirty="0"/>
          </a:p>
          <a:p>
            <a:pPr lvl="2"/>
            <a:endParaRPr lang="en-US" dirty="0"/>
          </a:p>
        </p:txBody>
      </p:sp>
      <p:sp>
        <p:nvSpPr>
          <p:cNvPr id="3" name="標題 2">
            <a:extLst>
              <a:ext uri="{FF2B5EF4-FFF2-40B4-BE49-F238E27FC236}">
                <a16:creationId xmlns:a16="http://schemas.microsoft.com/office/drawing/2014/main" id="{C573FCE7-0763-2BFC-26B2-FC8F36CA5AAD}"/>
              </a:ext>
            </a:extLst>
          </p:cNvPr>
          <p:cNvSpPr>
            <a:spLocks noGrp="1"/>
          </p:cNvSpPr>
          <p:nvPr>
            <p:ph type="title"/>
          </p:nvPr>
        </p:nvSpPr>
        <p:spPr>
          <a:xfrm>
            <a:off x="462756" y="630649"/>
            <a:ext cx="8218488" cy="720464"/>
          </a:xfrm>
        </p:spPr>
        <p:txBody>
          <a:bodyPr/>
          <a:lstStyle/>
          <a:p>
            <a:r>
              <a:rPr lang="en-US" dirty="0">
                <a:solidFill>
                  <a:schemeClr val="tx1"/>
                </a:solidFill>
              </a:rPr>
              <a:t>MAPC BSSID &amp; Max MAPC BSSID Indicator</a:t>
            </a:r>
          </a:p>
        </p:txBody>
      </p:sp>
      <p:graphicFrame>
        <p:nvGraphicFramePr>
          <p:cNvPr id="4" name="表格 4">
            <a:extLst>
              <a:ext uri="{FF2B5EF4-FFF2-40B4-BE49-F238E27FC236}">
                <a16:creationId xmlns:a16="http://schemas.microsoft.com/office/drawing/2014/main" id="{C6E41339-3980-58E5-A4EC-0A4FBB08A119}"/>
              </a:ext>
            </a:extLst>
          </p:cNvPr>
          <p:cNvGraphicFramePr>
            <a:graphicFrameLocks noGrp="1"/>
          </p:cNvGraphicFramePr>
          <p:nvPr>
            <p:extLst>
              <p:ext uri="{D42A27DB-BD31-4B8C-83A1-F6EECF244321}">
                <p14:modId xmlns:p14="http://schemas.microsoft.com/office/powerpoint/2010/main" val="2246323649"/>
              </p:ext>
            </p:extLst>
          </p:nvPr>
        </p:nvGraphicFramePr>
        <p:xfrm>
          <a:off x="741580" y="5650043"/>
          <a:ext cx="7716620" cy="403860"/>
        </p:xfrm>
        <a:graphic>
          <a:graphicData uri="http://schemas.openxmlformats.org/drawingml/2006/table">
            <a:tbl>
              <a:tblPr firstRow="1" bandRow="1">
                <a:tableStyleId>{5940675A-B579-460E-94D1-54222C63F5DA}</a:tableStyleId>
              </a:tblPr>
              <a:tblGrid>
                <a:gridCol w="1161139">
                  <a:extLst>
                    <a:ext uri="{9D8B030D-6E8A-4147-A177-3AD203B41FA5}">
                      <a16:colId xmlns:a16="http://schemas.microsoft.com/office/drawing/2014/main" val="1619144306"/>
                    </a:ext>
                  </a:extLst>
                </a:gridCol>
                <a:gridCol w="1311096">
                  <a:extLst>
                    <a:ext uri="{9D8B030D-6E8A-4147-A177-3AD203B41FA5}">
                      <a16:colId xmlns:a16="http://schemas.microsoft.com/office/drawing/2014/main" val="1087899360"/>
                    </a:ext>
                  </a:extLst>
                </a:gridCol>
                <a:gridCol w="1311096">
                  <a:extLst>
                    <a:ext uri="{9D8B030D-6E8A-4147-A177-3AD203B41FA5}">
                      <a16:colId xmlns:a16="http://schemas.microsoft.com/office/drawing/2014/main" val="3544808745"/>
                    </a:ext>
                  </a:extLst>
                </a:gridCol>
                <a:gridCol w="796668">
                  <a:extLst>
                    <a:ext uri="{9D8B030D-6E8A-4147-A177-3AD203B41FA5}">
                      <a16:colId xmlns:a16="http://schemas.microsoft.com/office/drawing/2014/main" val="1058071644"/>
                    </a:ext>
                  </a:extLst>
                </a:gridCol>
                <a:gridCol w="1169894">
                  <a:extLst>
                    <a:ext uri="{9D8B030D-6E8A-4147-A177-3AD203B41FA5}">
                      <a16:colId xmlns:a16="http://schemas.microsoft.com/office/drawing/2014/main" val="2733488033"/>
                    </a:ext>
                  </a:extLst>
                </a:gridCol>
                <a:gridCol w="1966727">
                  <a:extLst>
                    <a:ext uri="{9D8B030D-6E8A-4147-A177-3AD203B41FA5}">
                      <a16:colId xmlns:a16="http://schemas.microsoft.com/office/drawing/2014/main" val="3309651697"/>
                    </a:ext>
                  </a:extLst>
                </a:gridCol>
              </a:tblGrid>
              <a:tr h="388620">
                <a:tc>
                  <a:txBody>
                    <a:bodyPr/>
                    <a:lstStyle/>
                    <a:p>
                      <a:r>
                        <a:rPr lang="en-US" sz="1100" dirty="0"/>
                        <a:t>MAPC common info length</a:t>
                      </a:r>
                    </a:p>
                  </a:txBody>
                  <a:tcPr marL="68580" marR="68580" marT="34290" marB="34290"/>
                </a:tc>
                <a:tc>
                  <a:txBody>
                    <a:bodyPr/>
                    <a:lstStyle/>
                    <a:p>
                      <a:r>
                        <a:rPr lang="en-US" sz="1100" dirty="0"/>
                        <a:t>MAPC Capabilities</a:t>
                      </a:r>
                    </a:p>
                  </a:txBody>
                  <a:tcPr marL="68580" marR="68580" marT="34290" marB="34290"/>
                </a:tc>
                <a:tc>
                  <a:txBody>
                    <a:bodyPr/>
                    <a:lstStyle/>
                    <a:p>
                      <a:r>
                        <a:rPr lang="en-US" sz="1100" dirty="0"/>
                        <a:t>MAPC Parameters</a:t>
                      </a:r>
                    </a:p>
                  </a:txBody>
                  <a:tcPr marL="68580" marR="68580" marT="34290" marB="34290"/>
                </a:tc>
                <a:tc>
                  <a:txBody>
                    <a:bodyPr/>
                    <a:lstStyle/>
                    <a:p>
                      <a:r>
                        <a:rPr lang="en-US" sz="1100" dirty="0"/>
                        <a:t>AP ID</a:t>
                      </a:r>
                    </a:p>
                  </a:txBody>
                  <a:tcPr marL="68580" marR="68580" marT="34290" marB="34290"/>
                </a:tc>
                <a:tc>
                  <a:txBody>
                    <a:bodyPr/>
                    <a:lstStyle/>
                    <a:p>
                      <a:r>
                        <a:rPr lang="en-US" sz="1100" dirty="0"/>
                        <a:t>MAPC BSSID</a:t>
                      </a:r>
                    </a:p>
                  </a:txBody>
                  <a:tcPr marL="68580" marR="68580" marT="34290" marB="34290"/>
                </a:tc>
                <a:tc>
                  <a:txBody>
                    <a:bodyPr/>
                    <a:lstStyle/>
                    <a:p>
                      <a:r>
                        <a:rPr lang="en-US" sz="1100" b="0" i="0" u="none" strike="noStrike" kern="1200" baseline="0" dirty="0">
                          <a:solidFill>
                            <a:schemeClr val="tx1"/>
                          </a:solidFill>
                          <a:latin typeface="+mn-lt"/>
                          <a:ea typeface="+mn-ea"/>
                          <a:cs typeface="+mn-cs"/>
                        </a:rPr>
                        <a:t>Max MAPC BSSID Indicator</a:t>
                      </a:r>
                      <a:endParaRPr lang="en-US" sz="1100" dirty="0"/>
                    </a:p>
                  </a:txBody>
                  <a:tcPr marL="68580" marR="68580" marT="34290" marB="34290"/>
                </a:tc>
                <a:extLst>
                  <a:ext uri="{0D108BD9-81ED-4DB2-BD59-A6C34878D82A}">
                    <a16:rowId xmlns:a16="http://schemas.microsoft.com/office/drawing/2014/main" val="2119948554"/>
                  </a:ext>
                </a:extLst>
              </a:tr>
            </a:tbl>
          </a:graphicData>
        </a:graphic>
      </p:graphicFrame>
      <p:sp>
        <p:nvSpPr>
          <p:cNvPr id="5" name="文字方塊 4">
            <a:extLst>
              <a:ext uri="{FF2B5EF4-FFF2-40B4-BE49-F238E27FC236}">
                <a16:creationId xmlns:a16="http://schemas.microsoft.com/office/drawing/2014/main" id="{5E2590C3-E509-A7DC-5E28-3744314ED46E}"/>
              </a:ext>
            </a:extLst>
          </p:cNvPr>
          <p:cNvSpPr txBox="1"/>
          <p:nvPr/>
        </p:nvSpPr>
        <p:spPr>
          <a:xfrm>
            <a:off x="5613705" y="6085682"/>
            <a:ext cx="490817" cy="65990"/>
          </a:xfrm>
          <a:prstGeom prst="rect">
            <a:avLst/>
          </a:prstGeom>
        </p:spPr>
        <p:txBody>
          <a:bodyPr wrap="none" lIns="0" tIns="0" rIns="0" bIns="0" rtlCol="0">
            <a:noAutofit/>
          </a:bodyPr>
          <a:lstStyle/>
          <a:p>
            <a:r>
              <a:rPr lang="en-US" sz="900" dirty="0"/>
              <a:t> 0 or 6</a:t>
            </a:r>
          </a:p>
        </p:txBody>
      </p:sp>
      <p:sp>
        <p:nvSpPr>
          <p:cNvPr id="6" name="文字方塊 5">
            <a:extLst>
              <a:ext uri="{FF2B5EF4-FFF2-40B4-BE49-F238E27FC236}">
                <a16:creationId xmlns:a16="http://schemas.microsoft.com/office/drawing/2014/main" id="{F855C4CF-3463-FB23-6966-F09FF6237EDC}"/>
              </a:ext>
            </a:extLst>
          </p:cNvPr>
          <p:cNvSpPr txBox="1"/>
          <p:nvPr/>
        </p:nvSpPr>
        <p:spPr>
          <a:xfrm>
            <a:off x="7214716" y="6078047"/>
            <a:ext cx="490817" cy="107576"/>
          </a:xfrm>
          <a:prstGeom prst="rect">
            <a:avLst/>
          </a:prstGeom>
        </p:spPr>
        <p:txBody>
          <a:bodyPr wrap="none" lIns="0" tIns="0" rIns="0" bIns="0" rtlCol="0">
            <a:noAutofit/>
          </a:bodyPr>
          <a:lstStyle/>
          <a:p>
            <a:r>
              <a:rPr lang="en-US" sz="900" dirty="0"/>
              <a:t>0 or 1</a:t>
            </a:r>
          </a:p>
        </p:txBody>
      </p:sp>
      <p:sp>
        <p:nvSpPr>
          <p:cNvPr id="7" name="文字方塊 6">
            <a:extLst>
              <a:ext uri="{FF2B5EF4-FFF2-40B4-BE49-F238E27FC236}">
                <a16:creationId xmlns:a16="http://schemas.microsoft.com/office/drawing/2014/main" id="{1AFF52AA-8027-D0A6-8EBA-CAD9CFF9F172}"/>
              </a:ext>
            </a:extLst>
          </p:cNvPr>
          <p:cNvSpPr txBox="1"/>
          <p:nvPr/>
        </p:nvSpPr>
        <p:spPr>
          <a:xfrm>
            <a:off x="4017793" y="6212639"/>
            <a:ext cx="2588558" cy="264361"/>
          </a:xfrm>
          <a:prstGeom prst="rect">
            <a:avLst/>
          </a:prstGeom>
        </p:spPr>
        <p:txBody>
          <a:bodyPr wrap="square" lIns="0" tIns="0" rIns="0" bIns="0" rtlCol="0">
            <a:noAutofit/>
          </a:bodyPr>
          <a:lstStyle/>
          <a:p>
            <a:r>
              <a:rPr lang="en-US" sz="900" dirty="0"/>
              <a:t>MAPC Common Info Field Format</a:t>
            </a:r>
          </a:p>
        </p:txBody>
      </p:sp>
      <p:sp>
        <p:nvSpPr>
          <p:cNvPr id="10" name="文字方塊 4">
            <a:extLst>
              <a:ext uri="{FF2B5EF4-FFF2-40B4-BE49-F238E27FC236}">
                <a16:creationId xmlns:a16="http://schemas.microsoft.com/office/drawing/2014/main" id="{4BC81AD0-04FB-627F-615B-BA995CB8CFBB}"/>
              </a:ext>
            </a:extLst>
          </p:cNvPr>
          <p:cNvSpPr txBox="1"/>
          <p:nvPr/>
        </p:nvSpPr>
        <p:spPr>
          <a:xfrm>
            <a:off x="4610408" y="6065846"/>
            <a:ext cx="490817" cy="65990"/>
          </a:xfrm>
          <a:prstGeom prst="rect">
            <a:avLst/>
          </a:prstGeom>
        </p:spPr>
        <p:txBody>
          <a:bodyPr wrap="none" lIns="0" tIns="0" rIns="0" bIns="0" rtlCol="0">
            <a:noAutofit/>
          </a:bodyPr>
          <a:lstStyle/>
          <a:p>
            <a:r>
              <a:rPr lang="en-US" sz="900" dirty="0"/>
              <a:t>0 or 2</a:t>
            </a:r>
          </a:p>
        </p:txBody>
      </p:sp>
      <p:sp>
        <p:nvSpPr>
          <p:cNvPr id="11" name="文字方塊 5">
            <a:extLst>
              <a:ext uri="{FF2B5EF4-FFF2-40B4-BE49-F238E27FC236}">
                <a16:creationId xmlns:a16="http://schemas.microsoft.com/office/drawing/2014/main" id="{47AEE4F7-2767-9DD5-DDA1-F475A2F28A8D}"/>
              </a:ext>
            </a:extLst>
          </p:cNvPr>
          <p:cNvSpPr txBox="1"/>
          <p:nvPr/>
        </p:nvSpPr>
        <p:spPr>
          <a:xfrm>
            <a:off x="3852518" y="6038663"/>
            <a:ext cx="490817" cy="107576"/>
          </a:xfrm>
          <a:prstGeom prst="rect">
            <a:avLst/>
          </a:prstGeom>
        </p:spPr>
        <p:txBody>
          <a:bodyPr wrap="none" lIns="0" tIns="0" rIns="0" bIns="0" rtlCol="0">
            <a:noAutofit/>
          </a:bodyPr>
          <a:lstStyle/>
          <a:p>
            <a:r>
              <a:rPr lang="en-US" sz="900" dirty="0"/>
              <a:t>1</a:t>
            </a:r>
          </a:p>
        </p:txBody>
      </p:sp>
      <p:sp>
        <p:nvSpPr>
          <p:cNvPr id="12" name="文字方塊 5">
            <a:extLst>
              <a:ext uri="{FF2B5EF4-FFF2-40B4-BE49-F238E27FC236}">
                <a16:creationId xmlns:a16="http://schemas.microsoft.com/office/drawing/2014/main" id="{50A25978-4587-08CD-598D-D06759F3021F}"/>
              </a:ext>
            </a:extLst>
          </p:cNvPr>
          <p:cNvSpPr txBox="1"/>
          <p:nvPr/>
        </p:nvSpPr>
        <p:spPr>
          <a:xfrm>
            <a:off x="2481108" y="6055545"/>
            <a:ext cx="490817" cy="107576"/>
          </a:xfrm>
          <a:prstGeom prst="rect">
            <a:avLst/>
          </a:prstGeom>
        </p:spPr>
        <p:txBody>
          <a:bodyPr wrap="none" lIns="0" tIns="0" rIns="0" bIns="0" rtlCol="0">
            <a:noAutofit/>
          </a:bodyPr>
          <a:lstStyle/>
          <a:p>
            <a:r>
              <a:rPr lang="en-US" sz="900" dirty="0"/>
              <a:t>1</a:t>
            </a:r>
          </a:p>
        </p:txBody>
      </p:sp>
      <p:sp>
        <p:nvSpPr>
          <p:cNvPr id="13" name="文字方塊 5">
            <a:extLst>
              <a:ext uri="{FF2B5EF4-FFF2-40B4-BE49-F238E27FC236}">
                <a16:creationId xmlns:a16="http://schemas.microsoft.com/office/drawing/2014/main" id="{3162939D-9D33-AD5C-1CBD-2E746A441BCF}"/>
              </a:ext>
            </a:extLst>
          </p:cNvPr>
          <p:cNvSpPr txBox="1"/>
          <p:nvPr/>
        </p:nvSpPr>
        <p:spPr>
          <a:xfrm>
            <a:off x="1304586" y="6034996"/>
            <a:ext cx="490817" cy="169277"/>
          </a:xfrm>
          <a:prstGeom prst="rect">
            <a:avLst/>
          </a:prstGeom>
        </p:spPr>
        <p:txBody>
          <a:bodyPr wrap="none" lIns="0" tIns="0" rIns="0" bIns="0" rtlCol="0">
            <a:noAutofit/>
          </a:bodyPr>
          <a:lstStyle/>
          <a:p>
            <a:r>
              <a:rPr lang="en-US" sz="900" dirty="0"/>
              <a:t>1</a:t>
            </a:r>
          </a:p>
        </p:txBody>
      </p:sp>
      <p:sp>
        <p:nvSpPr>
          <p:cNvPr id="14" name="文字方塊 5">
            <a:extLst>
              <a:ext uri="{FF2B5EF4-FFF2-40B4-BE49-F238E27FC236}">
                <a16:creationId xmlns:a16="http://schemas.microsoft.com/office/drawing/2014/main" id="{3C9B0FE5-A49E-0959-BCB5-F3435BCC0EA4}"/>
              </a:ext>
            </a:extLst>
          </p:cNvPr>
          <p:cNvSpPr txBox="1"/>
          <p:nvPr/>
        </p:nvSpPr>
        <p:spPr>
          <a:xfrm>
            <a:off x="397310" y="6013008"/>
            <a:ext cx="490817" cy="107576"/>
          </a:xfrm>
          <a:prstGeom prst="rect">
            <a:avLst/>
          </a:prstGeom>
        </p:spPr>
        <p:txBody>
          <a:bodyPr wrap="none" lIns="0" tIns="0" rIns="0" bIns="0" rtlCol="0">
            <a:noAutofit/>
          </a:bodyPr>
          <a:lstStyle/>
          <a:p>
            <a:r>
              <a:rPr lang="en-US" sz="900" dirty="0"/>
              <a:t>Octets:</a:t>
            </a:r>
          </a:p>
        </p:txBody>
      </p:sp>
    </p:spTree>
    <p:extLst>
      <p:ext uri="{BB962C8B-B14F-4D97-AF65-F5344CB8AC3E}">
        <p14:creationId xmlns:p14="http://schemas.microsoft.com/office/powerpoint/2010/main" val="1202824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88CBAC3A-CFF9-B25F-518D-4333C1BC66BF}"/>
              </a:ext>
            </a:extLst>
          </p:cNvPr>
          <p:cNvSpPr>
            <a:spLocks noGrp="1"/>
          </p:cNvSpPr>
          <p:nvPr>
            <p:ph sz="quarter" idx="10"/>
          </p:nvPr>
        </p:nvSpPr>
        <p:spPr>
          <a:xfrm>
            <a:off x="269496" y="1393639"/>
            <a:ext cx="8605007" cy="3805490"/>
          </a:xfrm>
        </p:spPr>
        <p:txBody>
          <a:bodyPr>
            <a:normAutofit/>
          </a:bodyPr>
          <a:lstStyle/>
          <a:p>
            <a:r>
              <a:rPr lang="en-US" dirty="0"/>
              <a:t>MAPC BSSID </a:t>
            </a:r>
            <a:r>
              <a:rPr lang="en-US" altLang="en-US" dirty="0"/>
              <a:t>and Max MAPC BSSID Indicator can be carried in MAPC Common </a:t>
            </a:r>
            <a:r>
              <a:rPr lang="en-US" dirty="0"/>
              <a:t>info field of MAPC element if needed by at least one MAPC scheme agreement to be established or updated.</a:t>
            </a:r>
          </a:p>
          <a:p>
            <a:r>
              <a:rPr lang="en-US" altLang="zh-CN" dirty="0"/>
              <a:t>“</a:t>
            </a:r>
            <a:r>
              <a:rPr lang="en-US" dirty="0"/>
              <a:t>MAPC BSSID </a:t>
            </a:r>
            <a:r>
              <a:rPr lang="en-US" altLang="en-US" dirty="0"/>
              <a:t>and Max MAPC BSSID Indicator Present” indication can be carried in MAPC Control field of MAPC element</a:t>
            </a:r>
            <a:r>
              <a:rPr lang="en-US" dirty="0"/>
              <a:t>.</a:t>
            </a:r>
          </a:p>
          <a:p>
            <a:pPr lvl="1"/>
            <a:r>
              <a:rPr lang="en-US" altLang="en-US" b="0" dirty="0"/>
              <a:t>the </a:t>
            </a:r>
            <a:r>
              <a:rPr lang="en-US" b="0" dirty="0"/>
              <a:t>MAPC BSSID field</a:t>
            </a:r>
            <a:r>
              <a:rPr lang="en-US" altLang="en-US" b="0" dirty="0"/>
              <a:t> and the Max MAPC BSSID Indicator field</a:t>
            </a:r>
            <a:r>
              <a:rPr lang="en-US" b="0" dirty="0"/>
              <a:t> </a:t>
            </a:r>
            <a:r>
              <a:rPr lang="en-US" altLang="en-US" b="0" dirty="0"/>
              <a:t>are present in the MAPC Common </a:t>
            </a:r>
            <a:r>
              <a:rPr lang="en-US" b="0" dirty="0"/>
              <a:t>info field of MAPC element, if the </a:t>
            </a:r>
            <a:r>
              <a:rPr lang="en-US" altLang="zh-CN" b="0" dirty="0"/>
              <a:t>“</a:t>
            </a:r>
            <a:r>
              <a:rPr lang="en-US" b="0" dirty="0"/>
              <a:t>MAPC BSSID </a:t>
            </a:r>
            <a:r>
              <a:rPr lang="en-US" altLang="en-US" b="0" dirty="0"/>
              <a:t>and Max MAPC BSSID Indicator Present” indicates present.</a:t>
            </a:r>
            <a:endParaRPr lang="en-US" b="0" dirty="0"/>
          </a:p>
        </p:txBody>
      </p:sp>
      <p:sp>
        <p:nvSpPr>
          <p:cNvPr id="3" name="標題 2">
            <a:extLst>
              <a:ext uri="{FF2B5EF4-FFF2-40B4-BE49-F238E27FC236}">
                <a16:creationId xmlns:a16="http://schemas.microsoft.com/office/drawing/2014/main" id="{C573FCE7-0763-2BFC-26B2-FC8F36CA5AAD}"/>
              </a:ext>
            </a:extLst>
          </p:cNvPr>
          <p:cNvSpPr>
            <a:spLocks noGrp="1"/>
          </p:cNvSpPr>
          <p:nvPr>
            <p:ph type="title"/>
          </p:nvPr>
        </p:nvSpPr>
        <p:spPr>
          <a:xfrm>
            <a:off x="381000" y="592457"/>
            <a:ext cx="8218488" cy="720464"/>
          </a:xfrm>
        </p:spPr>
        <p:txBody>
          <a:bodyPr/>
          <a:lstStyle/>
          <a:p>
            <a:r>
              <a:rPr lang="en-US" dirty="0">
                <a:solidFill>
                  <a:schemeClr val="tx1"/>
                </a:solidFill>
              </a:rPr>
              <a:t>MAPC BSSID &amp; Max MAPC BSSID Indicator</a:t>
            </a:r>
          </a:p>
        </p:txBody>
      </p:sp>
      <p:graphicFrame>
        <p:nvGraphicFramePr>
          <p:cNvPr id="9" name="表格 4">
            <a:extLst>
              <a:ext uri="{FF2B5EF4-FFF2-40B4-BE49-F238E27FC236}">
                <a16:creationId xmlns:a16="http://schemas.microsoft.com/office/drawing/2014/main" id="{D390ECA9-D9EA-8C96-B530-36FEFBABF055}"/>
              </a:ext>
            </a:extLst>
          </p:cNvPr>
          <p:cNvGraphicFramePr>
            <a:graphicFrameLocks noGrp="1"/>
          </p:cNvGraphicFramePr>
          <p:nvPr/>
        </p:nvGraphicFramePr>
        <p:xfrm>
          <a:off x="2383972" y="4542306"/>
          <a:ext cx="3618412" cy="571500"/>
        </p:xfrm>
        <a:graphic>
          <a:graphicData uri="http://schemas.openxmlformats.org/drawingml/2006/table">
            <a:tbl>
              <a:tblPr firstRow="1" bandRow="1">
                <a:tableStyleId>{5940675A-B579-460E-94D1-54222C63F5DA}</a:tableStyleId>
              </a:tblPr>
              <a:tblGrid>
                <a:gridCol w="918664">
                  <a:extLst>
                    <a:ext uri="{9D8B030D-6E8A-4147-A177-3AD203B41FA5}">
                      <a16:colId xmlns:a16="http://schemas.microsoft.com/office/drawing/2014/main" val="1619144306"/>
                    </a:ext>
                  </a:extLst>
                </a:gridCol>
                <a:gridCol w="1781119">
                  <a:extLst>
                    <a:ext uri="{9D8B030D-6E8A-4147-A177-3AD203B41FA5}">
                      <a16:colId xmlns:a16="http://schemas.microsoft.com/office/drawing/2014/main" val="2733488033"/>
                    </a:ext>
                  </a:extLst>
                </a:gridCol>
                <a:gridCol w="918629">
                  <a:extLst>
                    <a:ext uri="{9D8B030D-6E8A-4147-A177-3AD203B41FA5}">
                      <a16:colId xmlns:a16="http://schemas.microsoft.com/office/drawing/2014/main" val="3309651697"/>
                    </a:ext>
                  </a:extLst>
                </a:gridCol>
              </a:tblGrid>
              <a:tr h="548640">
                <a:tc>
                  <a:txBody>
                    <a:bodyPr/>
                    <a:lstStyle/>
                    <a:p>
                      <a:r>
                        <a:rPr lang="en-US" sz="1100" dirty="0"/>
                        <a:t>AP ID Present</a:t>
                      </a:r>
                    </a:p>
                  </a:txBody>
                  <a:tcPr marL="68580" marR="68580" marT="34290" marB="34290"/>
                </a:tc>
                <a:tc>
                  <a:txBody>
                    <a:bodyPr/>
                    <a:lstStyle/>
                    <a:p>
                      <a:r>
                        <a:rPr lang="en-US" sz="1100" dirty="0">
                          <a:highlight>
                            <a:srgbClr val="FFFF00"/>
                          </a:highlight>
                        </a:rPr>
                        <a:t>MAPC BSSID </a:t>
                      </a:r>
                      <a:r>
                        <a:rPr lang="en-US" altLang="en-US" sz="1100" dirty="0">
                          <a:highlight>
                            <a:srgbClr val="FFFF00"/>
                          </a:highlight>
                        </a:rPr>
                        <a:t>and Max MAPC BSSID Indicator Present</a:t>
                      </a:r>
                      <a:endParaRPr lang="en-US" sz="1100" dirty="0">
                        <a:highlight>
                          <a:srgbClr val="FFFF00"/>
                        </a:highlight>
                      </a:endParaRPr>
                    </a:p>
                  </a:txBody>
                  <a:tcPr marL="68580" marR="68580" marT="34290" marB="34290"/>
                </a:tc>
                <a:tc>
                  <a:txBody>
                    <a:bodyPr/>
                    <a:lstStyle/>
                    <a:p>
                      <a:r>
                        <a:rPr lang="en-US" sz="1100" b="0" i="0" u="none" strike="noStrike" kern="1200" baseline="0" dirty="0">
                          <a:solidFill>
                            <a:schemeClr val="tx1"/>
                          </a:solidFill>
                          <a:latin typeface="+mn-lt"/>
                          <a:ea typeface="+mn-ea"/>
                          <a:cs typeface="+mn-cs"/>
                        </a:rPr>
                        <a:t>Reserved</a:t>
                      </a:r>
                      <a:endParaRPr lang="en-US" sz="1100" dirty="0"/>
                    </a:p>
                  </a:txBody>
                  <a:tcPr marL="68580" marR="68580" marT="34290" marB="34290"/>
                </a:tc>
                <a:extLst>
                  <a:ext uri="{0D108BD9-81ED-4DB2-BD59-A6C34878D82A}">
                    <a16:rowId xmlns:a16="http://schemas.microsoft.com/office/drawing/2014/main" val="2119948554"/>
                  </a:ext>
                </a:extLst>
              </a:tr>
            </a:tbl>
          </a:graphicData>
        </a:graphic>
      </p:graphicFrame>
      <p:sp>
        <p:nvSpPr>
          <p:cNvPr id="10" name="文字方塊 4">
            <a:extLst>
              <a:ext uri="{FF2B5EF4-FFF2-40B4-BE49-F238E27FC236}">
                <a16:creationId xmlns:a16="http://schemas.microsoft.com/office/drawing/2014/main" id="{16214ACC-DDAD-C069-0278-6DA3163EA3CC}"/>
              </a:ext>
            </a:extLst>
          </p:cNvPr>
          <p:cNvSpPr txBox="1"/>
          <p:nvPr/>
        </p:nvSpPr>
        <p:spPr>
          <a:xfrm>
            <a:off x="2639083" y="4957887"/>
            <a:ext cx="490817" cy="107576"/>
          </a:xfrm>
          <a:prstGeom prst="rect">
            <a:avLst/>
          </a:prstGeom>
        </p:spPr>
        <p:txBody>
          <a:bodyPr wrap="none" lIns="0" tIns="0" rIns="0" bIns="0" rtlCol="0">
            <a:noAutofit/>
          </a:bodyPr>
          <a:lstStyle/>
          <a:p>
            <a:r>
              <a:rPr lang="en-US" sz="900" dirty="0"/>
              <a:t>1 bit</a:t>
            </a:r>
          </a:p>
        </p:txBody>
      </p:sp>
      <p:sp>
        <p:nvSpPr>
          <p:cNvPr id="11" name="文字方塊 5">
            <a:extLst>
              <a:ext uri="{FF2B5EF4-FFF2-40B4-BE49-F238E27FC236}">
                <a16:creationId xmlns:a16="http://schemas.microsoft.com/office/drawing/2014/main" id="{DABB27C7-4A4C-5890-18F8-F8DCB02CBFB4}"/>
              </a:ext>
            </a:extLst>
          </p:cNvPr>
          <p:cNvSpPr txBox="1"/>
          <p:nvPr/>
        </p:nvSpPr>
        <p:spPr>
          <a:xfrm>
            <a:off x="5362879" y="4969845"/>
            <a:ext cx="490817" cy="107576"/>
          </a:xfrm>
          <a:prstGeom prst="rect">
            <a:avLst/>
          </a:prstGeom>
        </p:spPr>
        <p:txBody>
          <a:bodyPr wrap="none" lIns="0" tIns="0" rIns="0" bIns="0" rtlCol="0">
            <a:noAutofit/>
          </a:bodyPr>
          <a:lstStyle/>
          <a:p>
            <a:r>
              <a:rPr lang="en-US" sz="900" dirty="0"/>
              <a:t>6 bits</a:t>
            </a:r>
          </a:p>
        </p:txBody>
      </p:sp>
      <p:sp>
        <p:nvSpPr>
          <p:cNvPr id="12" name="文字方塊 6">
            <a:extLst>
              <a:ext uri="{FF2B5EF4-FFF2-40B4-BE49-F238E27FC236}">
                <a16:creationId xmlns:a16="http://schemas.microsoft.com/office/drawing/2014/main" id="{9A9C54FD-450C-A338-6201-1386240C9498}"/>
              </a:ext>
            </a:extLst>
          </p:cNvPr>
          <p:cNvSpPr txBox="1"/>
          <p:nvPr/>
        </p:nvSpPr>
        <p:spPr>
          <a:xfrm>
            <a:off x="3336983" y="5200000"/>
            <a:ext cx="2588558" cy="264361"/>
          </a:xfrm>
          <a:prstGeom prst="rect">
            <a:avLst/>
          </a:prstGeom>
        </p:spPr>
        <p:txBody>
          <a:bodyPr wrap="square" lIns="0" tIns="0" rIns="0" bIns="0" rtlCol="0">
            <a:noAutofit/>
          </a:bodyPr>
          <a:lstStyle/>
          <a:p>
            <a:r>
              <a:rPr lang="en-US" sz="900" dirty="0"/>
              <a:t>MAPC Control Field Format</a:t>
            </a:r>
          </a:p>
        </p:txBody>
      </p:sp>
      <p:sp>
        <p:nvSpPr>
          <p:cNvPr id="13" name="文字方塊 4">
            <a:extLst>
              <a:ext uri="{FF2B5EF4-FFF2-40B4-BE49-F238E27FC236}">
                <a16:creationId xmlns:a16="http://schemas.microsoft.com/office/drawing/2014/main" id="{B0AB491A-5D6E-40FC-2B3E-442836B092C3}"/>
              </a:ext>
            </a:extLst>
          </p:cNvPr>
          <p:cNvSpPr txBox="1"/>
          <p:nvPr/>
        </p:nvSpPr>
        <p:spPr>
          <a:xfrm>
            <a:off x="4081183" y="4986871"/>
            <a:ext cx="490817" cy="107576"/>
          </a:xfrm>
          <a:prstGeom prst="rect">
            <a:avLst/>
          </a:prstGeom>
        </p:spPr>
        <p:txBody>
          <a:bodyPr wrap="none" lIns="0" tIns="0" rIns="0" bIns="0" rtlCol="0">
            <a:noAutofit/>
          </a:bodyPr>
          <a:lstStyle/>
          <a:p>
            <a:r>
              <a:rPr lang="en-US" sz="900" dirty="0"/>
              <a:t>1 bit</a:t>
            </a:r>
          </a:p>
        </p:txBody>
      </p:sp>
    </p:spTree>
    <p:extLst>
      <p:ext uri="{BB962C8B-B14F-4D97-AF65-F5344CB8AC3E}">
        <p14:creationId xmlns:p14="http://schemas.microsoft.com/office/powerpoint/2010/main" val="1883785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88CBAC3A-CFF9-B25F-518D-4333C1BC66BF}"/>
              </a:ext>
            </a:extLst>
          </p:cNvPr>
          <p:cNvSpPr>
            <a:spLocks noGrp="1"/>
          </p:cNvSpPr>
          <p:nvPr>
            <p:ph sz="quarter" idx="10"/>
          </p:nvPr>
        </p:nvSpPr>
        <p:spPr>
          <a:xfrm>
            <a:off x="304800" y="1570219"/>
            <a:ext cx="8218489" cy="4800600"/>
          </a:xfrm>
        </p:spPr>
        <p:txBody>
          <a:bodyPr>
            <a:normAutofit/>
          </a:bodyPr>
          <a:lstStyle/>
          <a:p>
            <a:r>
              <a:rPr lang="en-US" altLang="en-US" b="0" dirty="0"/>
              <a:t>During an MAPC agreement establishment or update procedure, MAPC requesting and responding AP/Set </a:t>
            </a:r>
            <a:r>
              <a:rPr lang="en-US" b="0" dirty="0"/>
              <a:t>assign an AP ID to each other. The assigned AP ID is shared by all members of the MAPC BSSID set identified by the MAPC BSSID </a:t>
            </a:r>
            <a:r>
              <a:rPr lang="en-US" altLang="en-US" b="0" dirty="0"/>
              <a:t>and Max MAPC BSSID Indicator</a:t>
            </a:r>
            <a:r>
              <a:rPr lang="en-US" b="0" dirty="0"/>
              <a:t>.</a:t>
            </a:r>
          </a:p>
          <a:p>
            <a:endParaRPr lang="en-US" b="0" dirty="0"/>
          </a:p>
          <a:p>
            <a:r>
              <a:rPr lang="en-US" altLang="en-US" b="0" dirty="0"/>
              <a:t>The TA and/or RA field of a unicast frame exchange between the pair of MAPC APs during the coordination operation can use the MAPC BSSID or an BSSID of the MAPC AP which is a member of the MAPC BSSID set identified by the MAPC BSSID and Max MAPC BSSID Indicator. </a:t>
            </a:r>
          </a:p>
          <a:p>
            <a:endParaRPr lang="en-US" altLang="en-US" b="0" dirty="0"/>
          </a:p>
          <a:p>
            <a:r>
              <a:rPr lang="en-US" altLang="en-US" b="0" dirty="0">
                <a:latin typeface="TimesNewRoman"/>
              </a:rPr>
              <a:t>The intended recipient MAPC AP can identify that it is the intended recipient by the </a:t>
            </a:r>
            <a:r>
              <a:rPr lang="en-US" b="0" dirty="0">
                <a:latin typeface="TimesNewRoman"/>
              </a:rPr>
              <a:t>RA field or AID12 subfield of the User Info field with </a:t>
            </a:r>
            <a:r>
              <a:rPr lang="en-US" altLang="en-US" b="0" dirty="0">
                <a:latin typeface="TimesNewRoman"/>
              </a:rPr>
              <a:t>AP ID assigned by its peer MAPC AP identified by TA field.</a:t>
            </a:r>
          </a:p>
          <a:p>
            <a:endParaRPr lang="en-US" altLang="en-US" sz="1500" dirty="0"/>
          </a:p>
          <a:p>
            <a:endParaRPr lang="en-US" sz="1500" b="0" dirty="0">
              <a:latin typeface="TimesNewRoman"/>
            </a:endParaRPr>
          </a:p>
        </p:txBody>
      </p:sp>
      <p:sp>
        <p:nvSpPr>
          <p:cNvPr id="3" name="標題 2">
            <a:extLst>
              <a:ext uri="{FF2B5EF4-FFF2-40B4-BE49-F238E27FC236}">
                <a16:creationId xmlns:a16="http://schemas.microsoft.com/office/drawing/2014/main" id="{C573FCE7-0763-2BFC-26B2-FC8F36CA5AAD}"/>
              </a:ext>
            </a:extLst>
          </p:cNvPr>
          <p:cNvSpPr>
            <a:spLocks noGrp="1"/>
          </p:cNvSpPr>
          <p:nvPr>
            <p:ph type="title"/>
          </p:nvPr>
        </p:nvSpPr>
        <p:spPr>
          <a:xfrm>
            <a:off x="381000" y="609600"/>
            <a:ext cx="8218488" cy="960619"/>
          </a:xfrm>
        </p:spPr>
        <p:txBody>
          <a:bodyPr/>
          <a:lstStyle/>
          <a:p>
            <a:r>
              <a:rPr lang="en-US" dirty="0">
                <a:solidFill>
                  <a:schemeClr val="tx1"/>
                </a:solidFill>
              </a:rPr>
              <a:t>Usage Example of MAPC AP ID </a:t>
            </a:r>
          </a:p>
        </p:txBody>
      </p:sp>
    </p:spTree>
    <p:extLst>
      <p:ext uri="{BB962C8B-B14F-4D97-AF65-F5344CB8AC3E}">
        <p14:creationId xmlns:p14="http://schemas.microsoft.com/office/powerpoint/2010/main" val="4172359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88CBAC3A-CFF9-B25F-518D-4333C1BC66BF}"/>
              </a:ext>
            </a:extLst>
          </p:cNvPr>
          <p:cNvSpPr>
            <a:spLocks noGrp="1"/>
          </p:cNvSpPr>
          <p:nvPr>
            <p:ph sz="quarter" idx="10"/>
          </p:nvPr>
        </p:nvSpPr>
        <p:spPr>
          <a:xfrm>
            <a:off x="304800" y="1570219"/>
            <a:ext cx="8218489" cy="4800600"/>
          </a:xfrm>
        </p:spPr>
        <p:txBody>
          <a:bodyPr>
            <a:normAutofit/>
          </a:bodyPr>
          <a:lstStyle/>
          <a:p>
            <a:r>
              <a:rPr lang="en-US" altLang="en-US" sz="1800" b="0" dirty="0"/>
              <a:t>This contribution addresses some challenges in MAPC negotiation arising from the deployment of virtual APs that support MAPC schemes.</a:t>
            </a:r>
          </a:p>
          <a:p>
            <a:r>
              <a:rPr lang="en-US" altLang="en-US" sz="1800" b="0" dirty="0"/>
              <a:t>We propose treating a unified MAPC BSSID set as a single entity – whether acting as an MAPC negotiation requester or responder. This approach enables the establishment of a single</a:t>
            </a:r>
            <a:r>
              <a:rPr lang="en-GB" sz="1800" b="0" dirty="0"/>
              <a:t> agreement on MAPC scheme(s) </a:t>
            </a:r>
            <a:r>
              <a:rPr lang="en-US" altLang="en-US" sz="1800" b="0" dirty="0"/>
              <a:t>and streamlines the assignment of an AP ID to the peer AP (or peer AP set).</a:t>
            </a:r>
          </a:p>
          <a:p>
            <a:endParaRPr lang="en-US" altLang="en-US" b="0" dirty="0"/>
          </a:p>
          <a:p>
            <a:endParaRPr lang="en-US" altLang="en-US" b="0" dirty="0"/>
          </a:p>
          <a:p>
            <a:endParaRPr lang="en-US" sz="1500" b="0" dirty="0">
              <a:latin typeface="TimesNewRoman"/>
            </a:endParaRPr>
          </a:p>
        </p:txBody>
      </p:sp>
      <p:sp>
        <p:nvSpPr>
          <p:cNvPr id="3" name="標題 2">
            <a:extLst>
              <a:ext uri="{FF2B5EF4-FFF2-40B4-BE49-F238E27FC236}">
                <a16:creationId xmlns:a16="http://schemas.microsoft.com/office/drawing/2014/main" id="{C573FCE7-0763-2BFC-26B2-FC8F36CA5AAD}"/>
              </a:ext>
            </a:extLst>
          </p:cNvPr>
          <p:cNvSpPr>
            <a:spLocks noGrp="1"/>
          </p:cNvSpPr>
          <p:nvPr>
            <p:ph type="title"/>
          </p:nvPr>
        </p:nvSpPr>
        <p:spPr>
          <a:xfrm>
            <a:off x="381000" y="609600"/>
            <a:ext cx="8218488" cy="960619"/>
          </a:xfrm>
        </p:spPr>
        <p:txBody>
          <a:bodyPr/>
          <a:lstStyle/>
          <a:p>
            <a:r>
              <a:rPr lang="en-US" dirty="0">
                <a:solidFill>
                  <a:schemeClr val="tx1"/>
                </a:solidFill>
              </a:rPr>
              <a:t>Summary</a:t>
            </a:r>
          </a:p>
        </p:txBody>
      </p:sp>
    </p:spTree>
    <p:extLst>
      <p:ext uri="{BB962C8B-B14F-4D97-AF65-F5344CB8AC3E}">
        <p14:creationId xmlns:p14="http://schemas.microsoft.com/office/powerpoint/2010/main" val="9659524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88CBAC3A-CFF9-B25F-518D-4333C1BC66BF}"/>
              </a:ext>
            </a:extLst>
          </p:cNvPr>
          <p:cNvSpPr>
            <a:spLocks noGrp="1"/>
          </p:cNvSpPr>
          <p:nvPr>
            <p:ph sz="quarter" idx="10"/>
          </p:nvPr>
        </p:nvSpPr>
        <p:spPr>
          <a:xfrm>
            <a:off x="323850" y="1755385"/>
            <a:ext cx="8362950" cy="3707363"/>
          </a:xfrm>
        </p:spPr>
        <p:txBody>
          <a:bodyPr>
            <a:normAutofit/>
          </a:bodyPr>
          <a:lstStyle/>
          <a:p>
            <a:r>
              <a:rPr lang="en-US" sz="1800" dirty="0"/>
              <a:t>Do you support that if an AP set - such as a Co-hosted BSSID set, an MBSSID set sharing the same operating class, channel, and antenna connectors – shall be treated as </a:t>
            </a:r>
            <a:r>
              <a:rPr lang="en-US" altLang="en-US" sz="1800" dirty="0"/>
              <a:t>an MAPC BSSID Set </a:t>
            </a:r>
            <a:r>
              <a:rPr lang="en-US" sz="1800" dirty="0"/>
              <a:t>and is assigned an AP ID by a peer AP/AP set during a  MAPC negotiation procedure?</a:t>
            </a:r>
          </a:p>
          <a:p>
            <a:pPr lvl="1"/>
            <a:r>
              <a:rPr lang="en-US" sz="1600" dirty="0"/>
              <a:t>Virtual APs in the MAPC BSSID set inherit the same AP ID assigned by the peer AP/AP set, without the need for separate MAPC negotiations</a:t>
            </a:r>
            <a:endParaRPr lang="en-US" sz="1500" b="0" dirty="0">
              <a:latin typeface="TimesNewRoman"/>
            </a:endParaRPr>
          </a:p>
        </p:txBody>
      </p:sp>
      <p:sp>
        <p:nvSpPr>
          <p:cNvPr id="3" name="標題 2">
            <a:extLst>
              <a:ext uri="{FF2B5EF4-FFF2-40B4-BE49-F238E27FC236}">
                <a16:creationId xmlns:a16="http://schemas.microsoft.com/office/drawing/2014/main" id="{C573FCE7-0763-2BFC-26B2-FC8F36CA5AAD}"/>
              </a:ext>
            </a:extLst>
          </p:cNvPr>
          <p:cNvSpPr>
            <a:spLocks noGrp="1"/>
          </p:cNvSpPr>
          <p:nvPr>
            <p:ph type="title"/>
          </p:nvPr>
        </p:nvSpPr>
        <p:spPr>
          <a:xfrm>
            <a:off x="381000" y="609600"/>
            <a:ext cx="8218488" cy="960619"/>
          </a:xfrm>
        </p:spPr>
        <p:txBody>
          <a:bodyPr/>
          <a:lstStyle/>
          <a:p>
            <a:r>
              <a:rPr lang="en-US" dirty="0">
                <a:solidFill>
                  <a:schemeClr val="tx1"/>
                </a:solidFill>
              </a:rPr>
              <a:t>SP1</a:t>
            </a:r>
          </a:p>
        </p:txBody>
      </p:sp>
    </p:spTree>
    <p:extLst>
      <p:ext uri="{BB962C8B-B14F-4D97-AF65-F5344CB8AC3E}">
        <p14:creationId xmlns:p14="http://schemas.microsoft.com/office/powerpoint/2010/main" val="20811123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88CBAC3A-CFF9-B25F-518D-4333C1BC66BF}"/>
              </a:ext>
            </a:extLst>
          </p:cNvPr>
          <p:cNvSpPr>
            <a:spLocks noGrp="1"/>
          </p:cNvSpPr>
          <p:nvPr>
            <p:ph sz="quarter" idx="10"/>
          </p:nvPr>
        </p:nvSpPr>
        <p:spPr>
          <a:xfrm>
            <a:off x="323850" y="1755385"/>
            <a:ext cx="8218489" cy="3707363"/>
          </a:xfrm>
        </p:spPr>
        <p:txBody>
          <a:bodyPr>
            <a:normAutofit/>
          </a:bodyPr>
          <a:lstStyle/>
          <a:p>
            <a:r>
              <a:rPr lang="en-US" sz="1800" dirty="0"/>
              <a:t>Do you support to define a </a:t>
            </a:r>
            <a:r>
              <a:rPr lang="en-US" altLang="en-US" sz="1800" dirty="0"/>
              <a:t>Max MAPC BSSID as the reference BSSID of the MAPC BSSID set and a Max MAPC BSSID Indicator for the MAPC BSSID set to indicate the maximum number of BSSIDs in the MAPC BSSID set</a:t>
            </a:r>
            <a:r>
              <a:rPr lang="en-US" sz="1800" dirty="0"/>
              <a:t>?</a:t>
            </a:r>
          </a:p>
          <a:p>
            <a:pPr lvl="1"/>
            <a:r>
              <a:rPr lang="en-US" altLang="en-US" sz="1600" dirty="0"/>
              <a:t>Max MAPC BSSID Indicator with a value of n indicates the maximum number of BSSIDs in the MAPC BSSID set</a:t>
            </a:r>
            <a:r>
              <a:rPr lang="en-US" sz="1600" dirty="0"/>
              <a:t>. </a:t>
            </a:r>
          </a:p>
          <a:p>
            <a:pPr lvl="1"/>
            <a:r>
              <a:rPr lang="en-US" sz="1600" dirty="0"/>
              <a:t>Members of the MAPC BSSID set have the same 48 – n bits (BSSID[0:(47 – n)]) as that of   the </a:t>
            </a:r>
            <a:r>
              <a:rPr lang="en-US" altLang="en-US" sz="1600" dirty="0"/>
              <a:t>reference BSSID of the MAPC BSSID set</a:t>
            </a:r>
          </a:p>
          <a:p>
            <a:pPr lvl="1"/>
            <a:r>
              <a:rPr lang="en-US" sz="1600" dirty="0"/>
              <a:t>Value of 0 indicates that the</a:t>
            </a:r>
            <a:r>
              <a:rPr lang="en-US" altLang="en-US" sz="1600" dirty="0"/>
              <a:t> MAPC AP does not belong to an MAPC BSSID se</a:t>
            </a:r>
            <a:r>
              <a:rPr lang="en-US" sz="1600" dirty="0"/>
              <a:t>t.</a:t>
            </a:r>
          </a:p>
          <a:p>
            <a:pPr lvl="1"/>
            <a:endParaRPr lang="en-US" sz="1600" dirty="0"/>
          </a:p>
          <a:p>
            <a:pPr lvl="1"/>
            <a:endParaRPr lang="en-US" altLang="en-US" sz="1600" dirty="0"/>
          </a:p>
          <a:p>
            <a:endParaRPr lang="en-US" sz="1500" b="0" dirty="0">
              <a:latin typeface="TimesNewRoman"/>
            </a:endParaRPr>
          </a:p>
        </p:txBody>
      </p:sp>
      <p:sp>
        <p:nvSpPr>
          <p:cNvPr id="3" name="標題 2">
            <a:extLst>
              <a:ext uri="{FF2B5EF4-FFF2-40B4-BE49-F238E27FC236}">
                <a16:creationId xmlns:a16="http://schemas.microsoft.com/office/drawing/2014/main" id="{C573FCE7-0763-2BFC-26B2-FC8F36CA5AAD}"/>
              </a:ext>
            </a:extLst>
          </p:cNvPr>
          <p:cNvSpPr>
            <a:spLocks noGrp="1"/>
          </p:cNvSpPr>
          <p:nvPr>
            <p:ph type="title"/>
          </p:nvPr>
        </p:nvSpPr>
        <p:spPr>
          <a:xfrm>
            <a:off x="381000" y="609600"/>
            <a:ext cx="8218488" cy="960619"/>
          </a:xfrm>
        </p:spPr>
        <p:txBody>
          <a:bodyPr/>
          <a:lstStyle/>
          <a:p>
            <a:r>
              <a:rPr lang="en-US">
                <a:solidFill>
                  <a:schemeClr val="tx1"/>
                </a:solidFill>
              </a:rPr>
              <a:t>SP2</a:t>
            </a:r>
            <a:endParaRPr lang="en-US" dirty="0">
              <a:solidFill>
                <a:schemeClr val="tx1"/>
              </a:solidFill>
            </a:endParaRPr>
          </a:p>
        </p:txBody>
      </p:sp>
    </p:spTree>
    <p:extLst>
      <p:ext uri="{BB962C8B-B14F-4D97-AF65-F5344CB8AC3E}">
        <p14:creationId xmlns:p14="http://schemas.microsoft.com/office/powerpoint/2010/main" val="2919519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Extend Submission Templat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ACcord-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200" b="0" i="0" u="none" strike="noStrike" cap="none" normalizeH="0" baseline="0" smtClean="0">
            <a:ln>
              <a:noFill/>
            </a:ln>
            <a:solidFill>
              <a:schemeClr val="tx1"/>
            </a:solidFill>
            <a:effectLst/>
            <a:latin typeface="Times New Roman" panose="0202070306050509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200" b="0" i="0" u="none" strike="noStrike" cap="none" normalizeH="0" baseline="0" smtClean="0">
            <a:ln>
              <a:noFill/>
            </a:ln>
            <a:solidFill>
              <a:schemeClr val="tx1"/>
            </a:solidFill>
            <a:effectLst/>
            <a:latin typeface="Times New Roman" panose="02020703060505090304" pitchFamily="18" charset="0"/>
          </a:defRPr>
        </a:defPPr>
      </a:lstStyle>
    </a:lnDef>
  </a:objectDefaults>
  <a:extraClrSchemeLst>
    <a:extraClrScheme>
      <a:clrScheme name="ACcord-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Ccord-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ACcord-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Ccord-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Ccord-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Ccord-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ACcord-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4A162B2F21D5F4BB7087D1151E9BA66" ma:contentTypeVersion="1" ma:contentTypeDescription="Create a new document." ma:contentTypeScope="" ma:versionID="19756aebb80ad30240197ca2e3b8cfbf">
  <xsd:schema xmlns:xsd="http://www.w3.org/2001/XMLSchema" xmlns:xs="http://www.w3.org/2001/XMLSchema" xmlns:p="http://schemas.microsoft.com/office/2006/metadata/properties" targetNamespace="http://schemas.microsoft.com/office/2006/metadata/properties" ma:root="true" ma:fieldsID="2d2ab0423195891a282ae33591addde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B089278-2BBF-410D-9BB5-E548A1E4107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DBC67A7B-2B1A-4086-8370-23AC79C907E8}">
  <ds:schemaRefs>
    <ds:schemaRef ds:uri="http://schemas.microsoft.com/sharepoint/v3/contenttype/forms"/>
  </ds:schemaRefs>
</ds:datastoreItem>
</file>

<file path=customXml/itemProps3.xml><?xml version="1.0" encoding="utf-8"?>
<ds:datastoreItem xmlns:ds="http://schemas.openxmlformats.org/officeDocument/2006/customXml" ds:itemID="{871DD2B5-241A-41D6-BB19-5B93E28ECEC5}">
  <ds:schemaRefs>
    <ds:schemaRef ds:uri="http://schemas.microsoft.com/office/2006/metadata/properties"/>
    <ds:schemaRef ds:uri="http://schemas.microsoft.com/office/infopath/2007/PartnerControls"/>
  </ds:schemaRefs>
</ds:datastoreItem>
</file>

<file path=docMetadata/LabelInfo.xml><?xml version="1.0" encoding="utf-8"?>
<clbl:labelList xmlns:clbl="http://schemas.microsoft.com/office/2020/mipLabelMetadata">
  <clbl:label id="{83bcef13-7cac-433f-ba1d-47a323951816}" enabled="1" method="Privileged" siteId="{a7687ede-7a6b-4ef6-bace-642f677fbe31}" contentBits="0" removed="0"/>
</clbl:labelList>
</file>

<file path=docProps/app.xml><?xml version="1.0" encoding="utf-8"?>
<Properties xmlns="http://schemas.openxmlformats.org/officeDocument/2006/extended-properties" xmlns:vt="http://schemas.openxmlformats.org/officeDocument/2006/docPropsVTypes">
  <TotalTime>114225</TotalTime>
  <Words>1218</Words>
  <Application>Microsoft Office PowerPoint</Application>
  <PresentationFormat>On-screen Show (4:3)</PresentationFormat>
  <Paragraphs>88</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TimesNewRoman</vt:lpstr>
      <vt:lpstr>Arial</vt:lpstr>
      <vt:lpstr>Calibri</vt:lpstr>
      <vt:lpstr>Times New Roman</vt:lpstr>
      <vt:lpstr>1_Extend Submission Template</vt:lpstr>
      <vt:lpstr> MAPC Negotiation Further Details</vt:lpstr>
      <vt:lpstr>Background and Problem Statement</vt:lpstr>
      <vt:lpstr>Discussion: MAPC Coordination in MBSSID Environment </vt:lpstr>
      <vt:lpstr>MAPC BSSID &amp; Max MAPC BSSID Indicator</vt:lpstr>
      <vt:lpstr>MAPC BSSID &amp; Max MAPC BSSID Indicator</vt:lpstr>
      <vt:lpstr>Usage Example of MAPC AP ID </vt:lpstr>
      <vt:lpstr>Summary</vt:lpstr>
      <vt:lpstr>SP1</vt:lpstr>
      <vt:lpstr>SP2</vt:lpstr>
      <vt:lpstr>Reference</vt:lpstr>
    </vt:vector>
  </TitlesOfParts>
  <Company>Marvell Semiconductor,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UHR use case and network architecture</dc:title>
  <dc:creator>Yonggang.Fang@mediatek.com</dc:creator>
  <cp:lastModifiedBy>Kaiying Lu</cp:lastModifiedBy>
  <cp:revision>5032</cp:revision>
  <cp:lastPrinted>2020-12-04T21:59:30Z</cp:lastPrinted>
  <dcterms:created xsi:type="dcterms:W3CDTF">2020-12-04T21:59:30Z</dcterms:created>
  <dcterms:modified xsi:type="dcterms:W3CDTF">2025-09-12T19:43:10Z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KSOProductBuildVer">
    <vt:lpwstr>1033-2.7.0.4476</vt:lpwstr>
  </property>
  <property fmtid="{D5CDD505-2E9C-101B-9397-08002B2CF9AE}" pid="4" name="ContentTypeId">
    <vt:lpwstr>0x01010044A162B2F21D5F4BB7087D1151E9BA66</vt:lpwstr>
  </property>
  <property fmtid="{D5CDD505-2E9C-101B-9397-08002B2CF9AE}" pid="5" name="MSIP_Label_83bcef13-7cac-433f-ba1d-47a323951816_Enabled">
    <vt:lpwstr>true</vt:lpwstr>
  </property>
  <property fmtid="{D5CDD505-2E9C-101B-9397-08002B2CF9AE}" pid="6" name="MSIP_Label_83bcef13-7cac-433f-ba1d-47a323951816_SetDate">
    <vt:lpwstr>2023-01-06T23:45:46Z</vt:lpwstr>
  </property>
  <property fmtid="{D5CDD505-2E9C-101B-9397-08002B2CF9AE}" pid="7" name="MSIP_Label_83bcef13-7cac-433f-ba1d-47a323951816_Method">
    <vt:lpwstr>Privileged</vt:lpwstr>
  </property>
  <property fmtid="{D5CDD505-2E9C-101B-9397-08002B2CF9AE}" pid="8" name="MSIP_Label_83bcef13-7cac-433f-ba1d-47a323951816_Name">
    <vt:lpwstr>MTK_Unclassified</vt:lpwstr>
  </property>
  <property fmtid="{D5CDD505-2E9C-101B-9397-08002B2CF9AE}" pid="9" name="MSIP_Label_83bcef13-7cac-433f-ba1d-47a323951816_SiteId">
    <vt:lpwstr>a7687ede-7a6b-4ef6-bace-642f677fbe31</vt:lpwstr>
  </property>
  <property fmtid="{D5CDD505-2E9C-101B-9397-08002B2CF9AE}" pid="10" name="MSIP_Label_83bcef13-7cac-433f-ba1d-47a323951816_ActionId">
    <vt:lpwstr>55360bf1-f76e-43d2-a148-489c7622ab95</vt:lpwstr>
  </property>
  <property fmtid="{D5CDD505-2E9C-101B-9397-08002B2CF9AE}" pid="11" name="MSIP_Label_83bcef13-7cac-433f-ba1d-47a323951816_ContentBits">
    <vt:lpwstr>0</vt:lpwstr>
  </property>
</Properties>
</file>