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3"/>
    <p:sldId id="368" r:id="rId4"/>
    <p:sldId id="426" r:id="rId5"/>
    <p:sldId id="405" r:id="rId6"/>
    <p:sldId id="410" r:id="rId7"/>
    <p:sldId id="392" r:id="rId8"/>
    <p:sldId id="265" r:id="rId9"/>
    <p:sldId id="442" r:id="rId10"/>
    <p:sldId id="2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g, Zhijie (NSB - CN/Shanghai)" initials="YZ(-C" lastIdx="2" clrIdx="0"/>
  <p:cmAuthor id="2" name="Galati Giordano, Lorenzo (Nokia - DE/Stuttgart)" initials="GGL(-D" lastIdx="9" clrIdx="1"/>
  <p:cmAuthor id="3" name="Huang Chun" initials="0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5" autoAdjust="0"/>
    <p:restoredTop sz="95859" autoAdjust="0"/>
  </p:normalViewPr>
  <p:slideViewPr>
    <p:cSldViewPr snapToGrid="0">
      <p:cViewPr varScale="1">
        <p:scale>
          <a:sx n="113" d="100"/>
          <a:sy n="113" d="100"/>
        </p:scale>
        <p:origin x="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8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CN"/>
              <a:t>Doc.: 25/1019</a:t>
            </a:r>
            <a:endParaRPr lang="zh-CN" alt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4B3C3-1730-4818-86F0-26E791C69C69}" type="datetime1">
              <a:rPr lang="en-US" altLang="zh-CN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4ADAF-64A2-4BCC-B8AB-1D88A11752B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802.11-22/828r4</a:t>
            </a:r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BEC8A-9456-4C66-AD86-F29878999039}" type="datetime1">
              <a:rPr lang="en-US" altLang="zh-CN" smtClean="0"/>
            </a:fld>
            <a:endParaRPr lang="en-US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5FBDD-38CD-4C88-8D6A-46542FF4F3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</a:fld>
            <a:endParaRPr lang="en-US" dirty="0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27821" y="6475731"/>
            <a:ext cx="2349500" cy="2768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  <p:sp>
        <p:nvSpPr>
          <p:cNvPr id="8" name="文本框 7"/>
          <p:cNvSpPr txBox="true"/>
          <p:nvPr userDrawn="true"/>
        </p:nvSpPr>
        <p:spPr>
          <a:xfrm>
            <a:off x="9076055" y="9588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652A146-6F07-41EF-8958-F5CF356A0B78}" type="slidenum">
              <a:rPr lang="en-US"/>
            </a:fld>
            <a:endParaRPr lang="en-US" dirty="0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</a:fld>
            <a:endParaRPr lang="en-US"/>
          </a:p>
        </p:txBody>
      </p:sp>
      <p:sp>
        <p:nvSpPr>
          <p:cNvPr id="10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</a:fld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9323426" y="6481446"/>
            <a:ext cx="2012315" cy="2768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/>
          <a:p>
            <a:pPr lvl="0"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5123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914400" y="1752607"/>
            <a:ext cx="10363200" cy="4571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false" compatLnSpc="true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9042400" y="6475413"/>
            <a:ext cx="234950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false" compatLnSpc="true"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5746051" y="6475413"/>
            <a:ext cx="801502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false" compatLnSpc="true">
            <a:spAutoFit/>
          </a:bodyPr>
          <a:lstStyle>
            <a:lvl1pPr algn="ctr" eaLnBrk="0" hangingPunct="0"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</a:fld>
            <a:endParaRPr lang="en-US"/>
          </a:p>
        </p:txBody>
      </p:sp>
      <p:sp>
        <p:nvSpPr>
          <p:cNvPr id="1031" name="Rectangle 7"/>
          <p:cNvSpPr>
            <a:spLocks noChangeArrowheads="true"/>
          </p:cNvSpPr>
          <p:nvPr/>
        </p:nvSpPr>
        <p:spPr bwMode="auto">
          <a:xfrm>
            <a:off x="7776845" y="332740"/>
            <a:ext cx="360172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cs typeface="+mn-cs"/>
              </a:rPr>
              <a:t>doc</a:t>
            </a:r>
            <a:r>
              <a:rPr lang="en-GB" altLang="en-US" sz="1800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.: IEEE 802.11-</a:t>
            </a:r>
            <a:r>
              <a:rPr lang="en-US" altLang="en-GB" sz="1800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25/1459</a:t>
            </a:r>
            <a:endParaRPr lang="zh-CN" altLang="en-US" sz="1800" b="1" kern="12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32" name="Line 8"/>
          <p:cNvSpPr>
            <a:spLocks noChangeShapeType="true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033" name="Rectangle 9"/>
          <p:cNvSpPr>
            <a:spLocks noChangeArrowheads="true"/>
          </p:cNvSpPr>
          <p:nvPr/>
        </p:nvSpPr>
        <p:spPr bwMode="auto">
          <a:xfrm>
            <a:off x="914400" y="6475414"/>
            <a:ext cx="1077218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cs typeface="+mn-cs"/>
              </a:rPr>
              <a:t>Submission</a:t>
            </a:r>
            <a:endParaRPr lang="en-US" sz="1800" dirty="0">
              <a:cs typeface="+mn-cs"/>
            </a:endParaRPr>
          </a:p>
        </p:txBody>
      </p:sp>
      <p:sp>
        <p:nvSpPr>
          <p:cNvPr id="1034" name="Line 10"/>
          <p:cNvSpPr>
            <a:spLocks noChangeShapeType="true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1" name="Rectangle 7"/>
          <p:cNvSpPr>
            <a:spLocks noChangeArrowheads="true"/>
          </p:cNvSpPr>
          <p:nvPr userDrawn="true"/>
        </p:nvSpPr>
        <p:spPr bwMode="auto">
          <a:xfrm>
            <a:off x="481331" y="321980"/>
            <a:ext cx="141605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l" eaLnBrk="0" hangingPunct="0">
              <a:defRPr/>
            </a:pPr>
            <a:r>
              <a:rPr lang="en-US" sz="1800" b="1" dirty="0">
                <a:cs typeface="+mn-cs"/>
              </a:rPr>
              <a:t>May 2025</a:t>
            </a:r>
            <a:endParaRPr lang="en-US" sz="1800" b="1" dirty="0">
              <a:cs typeface="+mn-cs"/>
            </a:endParaRPr>
          </a:p>
        </p:txBody>
      </p:sp>
      <p:sp>
        <p:nvSpPr>
          <p:cNvPr id="2" name="Text Box 1"/>
          <p:cNvSpPr txBox="true"/>
          <p:nvPr userDrawn="true"/>
        </p:nvSpPr>
        <p:spPr>
          <a:xfrm>
            <a:off x="11861800" y="28422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3" name="Text Box 2"/>
          <p:cNvSpPr txBox="true"/>
          <p:nvPr userDrawn="true"/>
        </p:nvSpPr>
        <p:spPr>
          <a:xfrm>
            <a:off x="11772265" y="30156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4" name="Text Box 3"/>
          <p:cNvSpPr txBox="true"/>
          <p:nvPr userDrawn="true"/>
        </p:nvSpPr>
        <p:spPr>
          <a:xfrm>
            <a:off x="3712845" y="-463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lstStyle/>
          <a:p>
            <a:pPr algn="r">
              <a:defRPr/>
            </a:pPr>
            <a:r>
              <a:rPr lang="en-US">
                <a:sym typeface="+mn-ea"/>
              </a:rPr>
              <a:t>Chun Huang, et al. (ZTE)</a:t>
            </a:r>
            <a:endParaRPr lang="en-GB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dirty="0">
                <a:sym typeface="+mn-ea"/>
              </a:rPr>
              <a:t>Co-BF Sounding within a single TXOP</a:t>
            </a:r>
            <a:endParaRPr lang="en-US" dirty="0">
              <a:sym typeface="+mn-ea"/>
            </a:endParaRPr>
          </a:p>
        </p:txBody>
      </p:sp>
      <p:graphicFrame>
        <p:nvGraphicFramePr>
          <p:cNvPr id="2" name="表 1"/>
          <p:cNvGraphicFramePr>
            <a:graphicFrameLocks noGrp="true"/>
          </p:cNvGraphicFramePr>
          <p:nvPr/>
        </p:nvGraphicFramePr>
        <p:xfrm>
          <a:off x="1348105" y="2712085"/>
          <a:ext cx="9496425" cy="3764915"/>
        </p:xfrm>
        <a:graphic>
          <a:graphicData uri="http://schemas.openxmlformats.org/drawingml/2006/table">
            <a:tbl>
              <a:tblPr firstRow="true" bandRow="true">
                <a:tableStyleId>{5940675A-B579-460E-94D1-54222C63F5DA}</a:tableStyleId>
              </a:tblPr>
              <a:tblGrid>
                <a:gridCol w="2323465"/>
                <a:gridCol w="1845945"/>
                <a:gridCol w="1039495"/>
                <a:gridCol w="857885"/>
                <a:gridCol w="3429635"/>
              </a:tblGrid>
              <a:tr h="342265"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Name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Affiliations</a:t>
                      </a:r>
                      <a:endParaRPr kumimoji="1" lang="en-US" altLang="ja-JP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Address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Phone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Email</a:t>
                      </a:r>
                      <a:endParaRPr kumimoji="1" lang="ja-JP" altLang="en-US" sz="1500" b="1" dirty="0"/>
                    </a:p>
                  </a:txBody>
                  <a:tcPr/>
                </a:tc>
              </a:tr>
              <a:tr h="34226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Chun Huang</a:t>
                      </a:r>
                      <a:endParaRPr kumimoji="1" lang="en-US" altLang="ja-JP" sz="1500" dirty="0"/>
                    </a:p>
                  </a:txBody>
                  <a:tcPr anchor="ctr"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ZTE</a:t>
                      </a:r>
                      <a:endParaRPr kumimoji="1" lang="en-US" altLang="ja-JP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500" dirty="0"/>
                        <a:t>huang.chun2@zte.com.cn</a:t>
                      </a: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>
                        <a:buNone/>
                      </a:pPr>
                      <a:r>
                        <a:rPr kumimoji="1" lang="en-US" altLang="ja-JP" sz="1500" dirty="0">
                          <a:sym typeface="+mn-ea"/>
                        </a:rPr>
                        <a:t>Zisheng Wang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Jay Yang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/>
                        <a:t>Yurong Qian</a:t>
                      </a:r>
                      <a:endParaRPr kumimoji="1" lang="en-US" altLang="ja-JP" sz="1500" dirty="0"/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Yan Li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Yun Li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Bo Cao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Qisheng Huang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150" name="Rectangle 6"/>
          <p:cNvSpPr>
            <a:spLocks noGrp="true" noChangeArrowheads="true"/>
          </p:cNvSpPr>
          <p:nvPr>
            <p:ph type="body" idx="1"/>
          </p:nvPr>
        </p:nvSpPr>
        <p:spPr>
          <a:xfrm>
            <a:off x="2209800" y="164211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 smtClean="0">
                <a:ea typeface="굴림" panose="020B0600000101010101" pitchFamily="50" charset="-127"/>
              </a:rPr>
              <a:t>Date:</a:t>
            </a:r>
            <a:r>
              <a:rPr lang="en-US" altLang="ko-KR" sz="2000" b="0" dirty="0" smtClean="0">
                <a:ea typeface="굴림" panose="020B0600000101010101" pitchFamily="50" charset="-127"/>
              </a:rPr>
              <a:t> 2025-08-26</a:t>
            </a:r>
            <a:endParaRPr lang="en-US" altLang="ko-KR" sz="2000" b="0" dirty="0" smtClean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true"/>
          </p:cNvSpPr>
          <p:nvPr/>
        </p:nvSpPr>
        <p:spPr bwMode="auto">
          <a:xfrm>
            <a:off x="914400" y="223393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sp>
        <p:nvSpPr>
          <p:cNvPr id="3" name="灯片编号占位符 2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Introduction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3765" y="1908175"/>
            <a:ext cx="10363835" cy="4259580"/>
          </a:xfrm>
        </p:spPr>
        <p:txBody>
          <a:bodyPr/>
          <a:p>
            <a:r>
              <a:rPr lang="en-US" dirty="0">
                <a:sym typeface="+mn-ea"/>
              </a:rPr>
              <a:t>Tgbn has agreed to support the following Co-BF Sounding methods</a:t>
            </a:r>
            <a:endParaRPr lang="en-US" dirty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Sequential CoBF Sounding</a:t>
            </a:r>
            <a:endParaRPr lang="en-US" dirty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Joint CoBF Sounding</a:t>
            </a:r>
            <a:endParaRPr lang="en-US" dirty="0">
              <a:sym typeface="+mn-ea"/>
            </a:endParaRPr>
          </a:p>
          <a:p>
            <a:r>
              <a:rPr lang="en-US" dirty="0">
                <a:sym typeface="+mn-ea"/>
              </a:rPr>
              <a:t>In addition, the Tgbn points that Co-BF Sounding can be done in the same or different TXOPs</a:t>
            </a:r>
            <a:endParaRPr lang="en-US" dirty="0">
              <a:sym typeface="+mn-ea"/>
            </a:endParaRPr>
          </a:p>
          <a:p>
            <a:pPr lvl="1"/>
            <a:r>
              <a:rPr kumimoji="1" lang="en-US" dirty="0" smtClean="0">
                <a:sym typeface="+mn-ea"/>
              </a:rPr>
              <a:t>The UHR Co-BF sequential NDP sounding sequences initiated by a pair of UHR Co-BF beamformers are allowed to be done in the same TXOP or different TXOPs.</a:t>
            </a:r>
            <a:endParaRPr kumimoji="1" lang="en-US" dirty="0" smtClean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The UHR Co-BF joint NDP sounding sequences initiated by a pair of UHR Co-BF beamformers are allowed to be done in the same TXOP or different TXOPs</a:t>
            </a:r>
            <a:r>
              <a:rPr lang="zh-CN" altLang="en-US" dirty="0">
                <a:ea typeface="宋体" panose="02010600030101010101" pitchFamily="2" charset="-122"/>
                <a:sym typeface="+mn-ea"/>
              </a:rPr>
              <a:t>。</a:t>
            </a:r>
            <a:endParaRPr lang="en-US" dirty="0">
              <a:sym typeface="+mn-ea"/>
            </a:endParaRPr>
          </a:p>
          <a:p>
            <a:r>
              <a:rPr lang="en-US" dirty="0">
                <a:sym typeface="+mn-ea"/>
              </a:rPr>
              <a:t>In this contribution, we discuss the topic related to Co-BF sounding within a TXOP.</a:t>
            </a:r>
            <a:endParaRPr lang="en-US" dirty="0">
              <a:sym typeface="+mn-ea"/>
            </a:endParaRPr>
          </a:p>
          <a:p>
            <a:pPr lvl="1"/>
            <a:endParaRPr kumimoji="1" lang="en-US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/>
              <a:t>Motivation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3765" y="1551305"/>
            <a:ext cx="10283825" cy="3567430"/>
          </a:xfrm>
        </p:spPr>
        <p:txBody>
          <a:bodyPr/>
          <a:p>
            <a:r>
              <a:rPr lang="en-US" sz="2000" dirty="0">
                <a:sym typeface="+mn-ea"/>
              </a:rPr>
              <a:t>If the TXOP is obtained by AP1, thus OBSS AP2 can’t directly initiate transmission in the same TXOP.</a:t>
            </a:r>
            <a:endParaRPr lang="en-US" sz="2000" dirty="0">
              <a:sym typeface="+mn-ea"/>
            </a:endParaRPr>
          </a:p>
          <a:p>
            <a:r>
              <a:rPr lang="en-US" sz="2000" dirty="0">
                <a:sym typeface="+mn-ea"/>
              </a:rPr>
              <a:t>Additional </a:t>
            </a:r>
            <a:r>
              <a:rPr lang="zh-CN" altLang="en-US" sz="2000" dirty="0" smtClean="0">
                <a:ea typeface="宋体" panose="02010600030101010101" pitchFamily="2" charset="-122"/>
                <a:sym typeface="+mn-ea"/>
              </a:rPr>
              <a:t>mechanism</a:t>
            </a:r>
            <a:r>
              <a:rPr lang="en-US" sz="2000" dirty="0">
                <a:sym typeface="+mn-ea"/>
              </a:rPr>
              <a:t> are required to ensure sounding procedure initiated by two APs can be performed within AP1’s TXOP. </a:t>
            </a:r>
            <a:endParaRPr lang="en-US" sz="2000" dirty="0">
              <a:sym typeface="+mn-ea"/>
            </a:endParaRPr>
          </a:p>
          <a:p>
            <a:pPr lvl="1"/>
            <a:endParaRPr lang="en-US" altLang="en-GB" sz="1600" dirty="0" smtClean="0">
              <a:sym typeface="+mn-ea"/>
            </a:endParaRPr>
          </a:p>
          <a:p>
            <a:pPr lvl="1"/>
            <a:endParaRPr lang="en-US" altLang="en-GB" sz="1800" dirty="0" smtClean="0">
              <a:sym typeface="+mn-ea"/>
            </a:endParaRPr>
          </a:p>
          <a:p>
            <a:pPr lvl="1"/>
            <a:endParaRPr lang="en-US" altLang="en-GB" sz="1800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2" name="图片 1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1953895" y="2938145"/>
            <a:ext cx="7968615" cy="34359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0"/>
            <a:ext cx="11226800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Option 1: Modify the existing Co-TDMA procedure 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619760" y="1698625"/>
            <a:ext cx="10034905" cy="3567430"/>
          </a:xfrm>
        </p:spPr>
        <p:txBody>
          <a:bodyPr/>
          <a:p>
            <a:r>
              <a:rPr lang="en-US" sz="1800" b="0" dirty="0"/>
              <a:t>Joint Co-SR and Co-sounding signaling in ICF/ICR,  ICF is unicast and addressed specifically to AP2</a:t>
            </a:r>
            <a:endParaRPr lang="en-US" sz="1800" b="0" dirty="0"/>
          </a:p>
          <a:p>
            <a:r>
              <a:rPr sz="1800" b="0" dirty="0"/>
              <a:t>Adjust MU-RTS/CTS duration for subsequent coordination</a:t>
            </a:r>
            <a:endParaRPr sz="2000" b="0" dirty="0"/>
          </a:p>
          <a:p>
            <a:pPr lvl="1"/>
            <a:r>
              <a:rPr lang="en-US" sz="1665" b="0" dirty="0"/>
              <a:t>To protect the NDP frames that AP1 may transmit during the Co-sounding process, the protection can</a:t>
            </a:r>
            <a:r>
              <a:rPr lang="en-US" sz="1665" dirty="0">
                <a:sym typeface="+mn-ea"/>
              </a:rPr>
              <a:t> extend </a:t>
            </a:r>
            <a:r>
              <a:rPr lang="en-US" sz="1665" b="0" dirty="0"/>
              <a:t>until the end of allocation duration.</a:t>
            </a:r>
            <a:endParaRPr lang="en-US" sz="1665" b="0" dirty="0"/>
          </a:p>
          <a:p>
            <a:endParaRPr lang="en-US" dirty="0"/>
          </a:p>
          <a:p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0" indent="0">
              <a:buNone/>
            </a:pPr>
            <a:endParaRPr kumimoji="1" lang="en-US" altLang="en-GB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3" name="图片 2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2332990" y="3579495"/>
            <a:ext cx="7909560" cy="266573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>
                <a:sym typeface="+mn-ea"/>
              </a:rPr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dirty="0">
                <a:sym typeface="+mn-ea"/>
              </a:rPr>
              <a:t>Option 2: Introduce new frame exchanges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4400" y="1614170"/>
            <a:ext cx="10421620" cy="4411345"/>
          </a:xfrm>
        </p:spPr>
        <p:txBody>
          <a:bodyPr/>
          <a:p>
            <a:pPr marL="629920" algn="l"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sym typeface="+mn-ea"/>
              </a:rPr>
              <a:t>Invite Frame:</a:t>
            </a:r>
            <a:r>
              <a:rPr lang="en-US" sz="2000" b="0" dirty="0">
                <a:sym typeface="+mn-ea"/>
              </a:rPr>
              <a:t> Invites AP2 to initiate co-sounding in the current TXOP.</a:t>
            </a:r>
            <a:endParaRPr lang="en-US" sz="20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sym typeface="+mn-ea"/>
              </a:rPr>
              <a:t>Response Frame</a:t>
            </a:r>
            <a:r>
              <a:rPr lang="en-US" sz="2000" b="0" dirty="0">
                <a:sym typeface="+mn-ea"/>
              </a:rPr>
              <a:t>: Indicates agreement or rejection to the request.</a:t>
            </a:r>
            <a:endParaRPr lang="en-US" dirty="0">
              <a:sym typeface="+mn-ea"/>
            </a:endParaRPr>
          </a:p>
          <a:p>
            <a:pPr marL="647065" indent="457200" algn="l">
              <a:spcBef>
                <a:spcPts val="600"/>
              </a:spcBef>
              <a:buClrTx/>
              <a:buSzTx/>
              <a:buFont typeface="Wingdings" panose="05000000000000000000" charset="0"/>
              <a:buNone/>
            </a:pPr>
            <a:endParaRPr kumimoji="1" lang="en-US" altLang="zh-CN" sz="1800" b="0" dirty="0">
              <a:ea typeface="宋体" panose="02010600030101010101" pitchFamily="2" charset="-122"/>
              <a:sym typeface="+mn-ea"/>
            </a:endParaRPr>
          </a:p>
          <a:p>
            <a:pPr marL="647065" indent="457200" algn="l">
              <a:spcBef>
                <a:spcPts val="600"/>
              </a:spcBef>
              <a:buClrTx/>
              <a:buSzTx/>
              <a:buFont typeface="Wingdings" panose="05000000000000000000" charset="0"/>
              <a:buNone/>
            </a:pPr>
            <a:endParaRPr kumimoji="1" lang="en-US" altLang="zh-CN" sz="1800" b="0" dirty="0">
              <a:ea typeface="宋体" panose="02010600030101010101" pitchFamily="2" charset="-122"/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3" name="图片 2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79625" y="2686050"/>
            <a:ext cx="8286115" cy="36944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/>
              <a:t>Summary</a:t>
            </a:r>
            <a:endParaRPr 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4400" y="1795780"/>
            <a:ext cx="10638790" cy="4102100"/>
          </a:xfrm>
        </p:spPr>
        <p:txBody>
          <a:bodyPr/>
          <a:p>
            <a:endParaRPr dirty="0" smtClean="0">
              <a:sym typeface="+mn-ea"/>
            </a:endParaRPr>
          </a:p>
          <a:p>
            <a:r>
              <a:rPr lang="en-US" dirty="0"/>
              <a:t>Analyze the issue </a:t>
            </a:r>
            <a:r>
              <a:rPr kumimoji="1" lang="en-US" dirty="0" smtClean="0">
                <a:sym typeface="+mn-ea"/>
              </a:rPr>
              <a:t>when the UHR Co-BF sounding procedures initiated by a pair of UHR Co-BF beamformers are  done in the same TXOP, and provide two option to address it.</a:t>
            </a:r>
            <a:endParaRPr kumimoji="1" lang="en-US" dirty="0" smtClean="0">
              <a:sym typeface="+mn-ea"/>
            </a:endParaRPr>
          </a:p>
          <a:p>
            <a:pPr lvl="1"/>
            <a:r>
              <a:rPr lang="en-US" dirty="0"/>
              <a:t>Option 1: Modify the existing Co-TDMA procedure.</a:t>
            </a:r>
            <a:endParaRPr lang="en-US" dirty="0"/>
          </a:p>
          <a:p>
            <a:pPr lvl="1"/>
            <a:r>
              <a:rPr lang="en-US" dirty="0"/>
              <a:t>Option 2: Introduce new frame exchanges</a:t>
            </a:r>
            <a:endParaRPr lang="en-US" dirty="0"/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lang="en-US" sz="1800" b="0" dirty="0"/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lang="en-US" sz="18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838200" y="2726704"/>
            <a:ext cx="10515600" cy="1404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zh-CN" sz="4400" dirty="0">
                <a:sym typeface="+mn-ea"/>
              </a:rPr>
              <a:t>THANK YOU </a:t>
            </a:r>
            <a:r>
              <a:rPr lang="en-US" altLang="zh-CN" sz="4400" dirty="0">
                <a:sym typeface="Wingdings" panose="05000000000000000000" pitchFamily="2" charset="2"/>
              </a:rPr>
              <a:t></a:t>
            </a:r>
            <a:endParaRPr lang="zh-CN" altLang="en-US" sz="4400" dirty="0"/>
          </a:p>
          <a:p>
            <a:pPr marL="0" indent="0" algn="ctr">
              <a:buNone/>
            </a:pPr>
            <a:r>
              <a:rPr lang="en-US" altLang="zh-CN" sz="4400" dirty="0"/>
              <a:t> </a:t>
            </a:r>
            <a:endParaRPr lang="zh-CN" altLang="en-US" sz="4400" dirty="0"/>
          </a:p>
        </p:txBody>
      </p:sp>
      <p:sp>
        <p:nvSpPr>
          <p:cNvPr id="2" name="页脚占位符 1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914400" y="1600200"/>
            <a:ext cx="10363200" cy="4724400"/>
          </a:xfrm>
        </p:spPr>
        <p:txBody>
          <a:bodyPr/>
          <a:lstStyle/>
          <a:p>
            <a:r>
              <a:rPr lang="en-US" dirty="0" smtClean="0"/>
              <a:t>In order to support Co-BF Sounding, </a:t>
            </a:r>
            <a:r>
              <a:rPr lang="en-US" altLang="zh-CN" dirty="0" smtClean="0">
                <a:ea typeface="宋体" panose="02010600030101010101" pitchFamily="2" charset="-122"/>
              </a:rPr>
              <a:t>d</a:t>
            </a:r>
            <a:r>
              <a:rPr lang="zh-CN" altLang="en-US" dirty="0" smtClean="0">
                <a:ea typeface="宋体" panose="02010600030101010101" pitchFamily="2" charset="-122"/>
              </a:rPr>
              <a:t>o you agree to introduce a mechanism that enables </a:t>
            </a:r>
            <a:r>
              <a:rPr lang="zh-CN" altLang="en-US" dirty="0" smtClean="0">
                <a:ea typeface="宋体" panose="02010600030101010101" pitchFamily="2" charset="-122"/>
                <a:sym typeface="+mn-ea"/>
              </a:rPr>
              <a:t>a pair of Co-BF beamformer APs</a:t>
            </a:r>
            <a:r>
              <a:rPr lang="en-US" altLang="zh-CN" dirty="0" smtClean="0">
                <a:ea typeface="宋体" panose="02010600030101010101" pitchFamily="2" charset="-122"/>
                <a:sym typeface="+mn-ea"/>
              </a:rPr>
              <a:t> initiate and complete </a:t>
            </a:r>
            <a:r>
              <a:rPr lang="zh-CN" altLang="en-US" dirty="0" smtClean="0">
                <a:ea typeface="宋体" panose="02010600030101010101" pitchFamily="2" charset="-122"/>
              </a:rPr>
              <a:t>Co-Sounding within a single TXOP?</a:t>
            </a:r>
            <a:endParaRPr lang="zh-CN" altLang="en-US" dirty="0" smtClean="0">
              <a:ea typeface="宋体" panose="02010600030101010101" pitchFamily="2" charset="-122"/>
            </a:endParaRPr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1789BC7-C074-42CC-ADF8-5107DF6BD1C1}" type="slidenum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914400" y="1612265"/>
            <a:ext cx="10363200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b="0">
                <a:sym typeface="+mn-ea"/>
              </a:rPr>
              <a:t>[1] IEEE P802.11bn/D1.0 </a:t>
            </a:r>
            <a:endParaRPr lang="en-US" altLang="zh-CN" b="0">
              <a:sym typeface="+mn-ea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false" compatLnSpc="true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false" compatLnSpc="true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2310</Words>
  <Application>WPS 演示</Application>
  <PresentationFormat>Widescreen</PresentationFormat>
  <Paragraphs>144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Times New Roman</vt:lpstr>
      <vt:lpstr>굴림</vt:lpstr>
      <vt:lpstr>Droid Sans</vt:lpstr>
      <vt:lpstr>Wingdings</vt:lpstr>
      <vt:lpstr>微软雅黑</vt:lpstr>
      <vt:lpstr>Arial Unicode MS</vt:lpstr>
      <vt:lpstr>Calibri</vt:lpstr>
      <vt:lpstr>等线</vt:lpstr>
      <vt:lpstr>802-11-Submission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Summary</vt:lpstr>
      <vt:lpstr>PowerPoint 演示文稿</vt:lpstr>
      <vt:lpstr>SP1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rule-based Random MAC-Identification proposal</dc:title>
  <dc:creator>Yang, Zhijie (NSB - CN/Shanghai)</dc:creator>
  <cp:lastModifiedBy>Huang Chun</cp:lastModifiedBy>
  <cp:revision>407</cp:revision>
  <dcterms:created xsi:type="dcterms:W3CDTF">2025-09-12T11:05:10Z</dcterms:created>
  <dcterms:modified xsi:type="dcterms:W3CDTF">2025-09-12T11:05:10Z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0x01010067BC94C346AF0B4FB46C347AD4C1744E</vt:lpwstr>
  </property>
  <property fmtid="{D5CDD505-2E9C-101B-9397-08002B2CF9AE}" pid="3" name="_dlc_DocIdItemGuid">
    <vt:lpwstr>10be83f3-be18-47b6-8306-cd5de8e8c2d6</vt:lpwstr>
  </property>
  <property fmtid="{D5CDD505-2E9C-101B-9397-08002B2CF9AE}" pid="4" name="ICV">
    <vt:lpwstr>58947E34EB83406DAC703C4EDC679DB1</vt:lpwstr>
  </property>
  <property fmtid="{D5CDD505-2E9C-101B-9397-08002B2CF9AE}" pid="5" name="KSOProductBuildVer">
    <vt:lpwstr>2052-11.8.2.10183</vt:lpwstr>
  </property>
</Properties>
</file>