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433" r:id="rId3"/>
    <p:sldId id="478" r:id="rId4"/>
    <p:sldId id="469" r:id="rId5"/>
    <p:sldId id="484" r:id="rId6"/>
    <p:sldId id="480" r:id="rId7"/>
    <p:sldId id="482" r:id="rId8"/>
    <p:sldId id="491" r:id="rId9"/>
    <p:sldId id="488" r:id="rId10"/>
    <p:sldId id="489" r:id="rId11"/>
    <p:sldId id="490" r:id="rId12"/>
    <p:sldId id="495" r:id="rId13"/>
    <p:sldId id="353"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D5ED2A-C69B-18A3-DCDB-9303483D1B73}" name="Binita Gupta (binitag)" initials="" userId="S::binitag@cisco.com::2e1667b5-636b-4c95-a3b3-a8a0dc9f68d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284D03-1B4D-FF49-999C-87A614D1592B}" v="4" dt="2025-09-17T09:36:16.211"/>
    <p1510:client id="{CF58322A-2E55-BD4C-8193-2DC277AA14EB}" v="7" dt="2025-09-17T09:22:32.7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79" autoAdjust="0"/>
    <p:restoredTop sz="88764"/>
  </p:normalViewPr>
  <p:slideViewPr>
    <p:cSldViewPr>
      <p:cViewPr varScale="1">
        <p:scale>
          <a:sx n="109" d="100"/>
          <a:sy n="109" d="100"/>
        </p:scale>
        <p:origin x="880"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4336" y="20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ita Gupta (binitag)" userId="2e1667b5-636b-4c95-a3b3-a8a0dc9f68da" providerId="ADAL" clId="{43F6B32A-6824-164A-A091-E7D0868BAE8B}"/>
    <pc:docChg chg="undo custSel addSld delSld modSld modMainMaster">
      <pc:chgData name="Binita Gupta (binitag)" userId="2e1667b5-636b-4c95-a3b3-a8a0dc9f68da" providerId="ADAL" clId="{43F6B32A-6824-164A-A091-E7D0868BAE8B}" dt="2024-01-17T07:26:48.036" v="3468" actId="20577"/>
      <pc:docMkLst>
        <pc:docMk/>
      </pc:docMkLst>
      <pc:sldChg chg="modSp mod modNotesTx">
        <pc:chgData name="Binita Gupta (binitag)" userId="2e1667b5-636b-4c95-a3b3-a8a0dc9f68da" providerId="ADAL" clId="{43F6B32A-6824-164A-A091-E7D0868BAE8B}" dt="2024-01-17T07:22:33.925" v="3452" actId="14100"/>
        <pc:sldMkLst>
          <pc:docMk/>
          <pc:sldMk cId="2953422198" sldId="266"/>
        </pc:sldMkLst>
      </pc:sldChg>
      <pc:sldChg chg="modSp mod">
        <pc:chgData name="Binita Gupta (binitag)" userId="2e1667b5-636b-4c95-a3b3-a8a0dc9f68da" providerId="ADAL" clId="{43F6B32A-6824-164A-A091-E7D0868BAE8B}" dt="2024-01-17T06:55:24.610" v="3306" actId="403"/>
        <pc:sldMkLst>
          <pc:docMk/>
          <pc:sldMk cId="3100640423" sldId="267"/>
        </pc:sldMkLst>
      </pc:sldChg>
      <pc:sldChg chg="addSp delSp modSp mod modNotesTx">
        <pc:chgData name="Binita Gupta (binitag)" userId="2e1667b5-636b-4c95-a3b3-a8a0dc9f68da" providerId="ADAL" clId="{43F6B32A-6824-164A-A091-E7D0868BAE8B}" dt="2024-01-17T07:21:26.155" v="3443" actId="14100"/>
        <pc:sldMkLst>
          <pc:docMk/>
          <pc:sldMk cId="1075417426" sldId="276"/>
        </pc:sldMkLst>
      </pc:sldChg>
      <pc:sldChg chg="del">
        <pc:chgData name="Binita Gupta (binitag)" userId="2e1667b5-636b-4c95-a3b3-a8a0dc9f68da" providerId="ADAL" clId="{43F6B32A-6824-164A-A091-E7D0868BAE8B}" dt="2024-01-17T03:07:18.648" v="939" actId="2696"/>
        <pc:sldMkLst>
          <pc:docMk/>
          <pc:sldMk cId="280654529" sldId="280"/>
        </pc:sldMkLst>
      </pc:sldChg>
      <pc:sldChg chg="addSp delSp modSp mod modNotesTx">
        <pc:chgData name="Binita Gupta (binitag)" userId="2e1667b5-636b-4c95-a3b3-a8a0dc9f68da" providerId="ADAL" clId="{43F6B32A-6824-164A-A091-E7D0868BAE8B}" dt="2024-01-17T07:23:27.016" v="3457" actId="1076"/>
        <pc:sldMkLst>
          <pc:docMk/>
          <pc:sldMk cId="1899805933" sldId="282"/>
        </pc:sldMkLst>
      </pc:sldChg>
      <pc:sldChg chg="modSp mod">
        <pc:chgData name="Binita Gupta (binitag)" userId="2e1667b5-636b-4c95-a3b3-a8a0dc9f68da" providerId="ADAL" clId="{43F6B32A-6824-164A-A091-E7D0868BAE8B}" dt="2024-01-17T03:45:20.265" v="1237" actId="14100"/>
        <pc:sldMkLst>
          <pc:docMk/>
          <pc:sldMk cId="1300546902" sldId="283"/>
        </pc:sldMkLst>
      </pc:sldChg>
      <pc:sldChg chg="addSp delSp modSp mod">
        <pc:chgData name="Binita Gupta (binitag)" userId="2e1667b5-636b-4c95-a3b3-a8a0dc9f68da" providerId="ADAL" clId="{43F6B32A-6824-164A-A091-E7D0868BAE8B}" dt="2024-01-17T07:26:48.036" v="3468" actId="20577"/>
        <pc:sldMkLst>
          <pc:docMk/>
          <pc:sldMk cId="3160937320" sldId="287"/>
        </pc:sldMkLst>
      </pc:sldChg>
      <pc:sldChg chg="addSp delSp modSp mod modNotesTx">
        <pc:chgData name="Binita Gupta (binitag)" userId="2e1667b5-636b-4c95-a3b3-a8a0dc9f68da" providerId="ADAL" clId="{43F6B32A-6824-164A-A091-E7D0868BAE8B}" dt="2024-01-17T07:20:58.394" v="3439" actId="14100"/>
        <pc:sldMkLst>
          <pc:docMk/>
          <pc:sldMk cId="184415321" sldId="288"/>
        </pc:sldMkLst>
      </pc:sldChg>
      <pc:sldChg chg="addSp delSp modSp mod modNotesTx">
        <pc:chgData name="Binita Gupta (binitag)" userId="2e1667b5-636b-4c95-a3b3-a8a0dc9f68da" providerId="ADAL" clId="{43F6B32A-6824-164A-A091-E7D0868BAE8B}" dt="2024-01-17T07:21:08.830" v="3441" actId="14100"/>
        <pc:sldMkLst>
          <pc:docMk/>
          <pc:sldMk cId="1552356036" sldId="290"/>
        </pc:sldMkLst>
      </pc:sldChg>
      <pc:sldChg chg="modSp mod modNotesTx">
        <pc:chgData name="Binita Gupta (binitag)" userId="2e1667b5-636b-4c95-a3b3-a8a0dc9f68da" providerId="ADAL" clId="{43F6B32A-6824-164A-A091-E7D0868BAE8B}" dt="2024-01-17T06:25:33.948" v="3101" actId="20577"/>
        <pc:sldMkLst>
          <pc:docMk/>
          <pc:sldMk cId="2189449108" sldId="291"/>
        </pc:sldMkLst>
      </pc:sldChg>
      <pc:sldChg chg="modSp mod modNotesTx">
        <pc:chgData name="Binita Gupta (binitag)" userId="2e1667b5-636b-4c95-a3b3-a8a0dc9f68da" providerId="ADAL" clId="{43F6B32A-6824-164A-A091-E7D0868BAE8B}" dt="2024-01-17T06:20:04.888" v="3006" actId="20577"/>
        <pc:sldMkLst>
          <pc:docMk/>
          <pc:sldMk cId="4045845716" sldId="292"/>
        </pc:sldMkLst>
      </pc:sldChg>
      <pc:sldChg chg="modSp mod modNotesTx">
        <pc:chgData name="Binita Gupta (binitag)" userId="2e1667b5-636b-4c95-a3b3-a8a0dc9f68da" providerId="ADAL" clId="{43F6B32A-6824-164A-A091-E7D0868BAE8B}" dt="2024-01-17T06:11:58.611" v="2875" actId="20577"/>
        <pc:sldMkLst>
          <pc:docMk/>
          <pc:sldMk cId="2800919492" sldId="294"/>
        </pc:sldMkLst>
      </pc:sldChg>
      <pc:sldChg chg="modSp mod modNotesTx">
        <pc:chgData name="Binita Gupta (binitag)" userId="2e1667b5-636b-4c95-a3b3-a8a0dc9f68da" providerId="ADAL" clId="{43F6B32A-6824-164A-A091-E7D0868BAE8B}" dt="2024-01-17T07:25:13.039" v="3464" actId="115"/>
        <pc:sldMkLst>
          <pc:docMk/>
          <pc:sldMk cId="1974818652" sldId="295"/>
        </pc:sldMkLst>
      </pc:sldChg>
      <pc:sldChg chg="delSp modSp mod modNotesTx">
        <pc:chgData name="Binita Gupta (binitag)" userId="2e1667b5-636b-4c95-a3b3-a8a0dc9f68da" providerId="ADAL" clId="{43F6B32A-6824-164A-A091-E7D0868BAE8B}" dt="2024-01-17T06:59:40.122" v="3336" actId="14100"/>
        <pc:sldMkLst>
          <pc:docMk/>
          <pc:sldMk cId="3128179532" sldId="296"/>
        </pc:sldMkLst>
      </pc:sldChg>
      <pc:sldChg chg="modSp mod modNotesTx">
        <pc:chgData name="Binita Gupta (binitag)" userId="2e1667b5-636b-4c95-a3b3-a8a0dc9f68da" providerId="ADAL" clId="{43F6B32A-6824-164A-A091-E7D0868BAE8B}" dt="2024-01-17T07:25:19.072" v="3465" actId="115"/>
        <pc:sldMkLst>
          <pc:docMk/>
          <pc:sldMk cId="2595449661" sldId="297"/>
        </pc:sldMkLst>
      </pc:sldChg>
      <pc:sldChg chg="modSp mod">
        <pc:chgData name="Binita Gupta (binitag)" userId="2e1667b5-636b-4c95-a3b3-a8a0dc9f68da" providerId="ADAL" clId="{43F6B32A-6824-164A-A091-E7D0868BAE8B}" dt="2024-01-17T06:38:48.090" v="3304" actId="20577"/>
        <pc:sldMkLst>
          <pc:docMk/>
          <pc:sldMk cId="69757405" sldId="300"/>
        </pc:sldMkLst>
      </pc:sldChg>
      <pc:sldChg chg="modSp mod modNotesTx">
        <pc:chgData name="Binita Gupta (binitag)" userId="2e1667b5-636b-4c95-a3b3-a8a0dc9f68da" providerId="ADAL" clId="{43F6B32A-6824-164A-A091-E7D0868BAE8B}" dt="2024-01-17T07:25:04.661" v="3463" actId="115"/>
        <pc:sldMkLst>
          <pc:docMk/>
          <pc:sldMk cId="2283623507" sldId="301"/>
        </pc:sldMkLst>
      </pc:sldChg>
      <pc:sldChg chg="del">
        <pc:chgData name="Binita Gupta (binitag)" userId="2e1667b5-636b-4c95-a3b3-a8a0dc9f68da" providerId="ADAL" clId="{43F6B32A-6824-164A-A091-E7D0868BAE8B}" dt="2024-01-17T06:18:49.134" v="2988" actId="2696"/>
        <pc:sldMkLst>
          <pc:docMk/>
          <pc:sldMk cId="3641143389" sldId="302"/>
        </pc:sldMkLst>
      </pc:sldChg>
      <pc:sldChg chg="modSp mod modNotesTx">
        <pc:chgData name="Binita Gupta (binitag)" userId="2e1667b5-636b-4c95-a3b3-a8a0dc9f68da" providerId="ADAL" clId="{43F6B32A-6824-164A-A091-E7D0868BAE8B}" dt="2024-01-17T06:19:03.106" v="2990" actId="20577"/>
        <pc:sldMkLst>
          <pc:docMk/>
          <pc:sldMk cId="3989689201" sldId="303"/>
        </pc:sldMkLst>
      </pc:sldChg>
      <pc:sldChg chg="modSp mod">
        <pc:chgData name="Binita Gupta (binitag)" userId="2e1667b5-636b-4c95-a3b3-a8a0dc9f68da" providerId="ADAL" clId="{43F6B32A-6824-164A-A091-E7D0868BAE8B}" dt="2024-01-17T06:30:10.931" v="3198" actId="20577"/>
        <pc:sldMkLst>
          <pc:docMk/>
          <pc:sldMk cId="3112040221" sldId="304"/>
        </pc:sldMkLst>
      </pc:sldChg>
      <pc:sldChg chg="addSp delSp modSp mod modNotesTx">
        <pc:chgData name="Binita Gupta (binitag)" userId="2e1667b5-636b-4c95-a3b3-a8a0dc9f68da" providerId="ADAL" clId="{43F6B32A-6824-164A-A091-E7D0868BAE8B}" dt="2024-01-17T07:25:39.209" v="3467" actId="14100"/>
        <pc:sldMkLst>
          <pc:docMk/>
          <pc:sldMk cId="4135912332" sldId="305"/>
        </pc:sldMkLst>
      </pc:sldChg>
      <pc:sldChg chg="modSp mod">
        <pc:chgData name="Binita Gupta (binitag)" userId="2e1667b5-636b-4c95-a3b3-a8a0dc9f68da" providerId="ADAL" clId="{43F6B32A-6824-164A-A091-E7D0868BAE8B}" dt="2024-01-17T06:19:21.116" v="2994" actId="20577"/>
        <pc:sldMkLst>
          <pc:docMk/>
          <pc:sldMk cId="2719389330" sldId="306"/>
        </pc:sldMkLst>
      </pc:sldChg>
      <pc:sldChg chg="addSp delSp modSp mod">
        <pc:chgData name="Binita Gupta (binitag)" userId="2e1667b5-636b-4c95-a3b3-a8a0dc9f68da" providerId="ADAL" clId="{43F6B32A-6824-164A-A091-E7D0868BAE8B}" dt="2024-01-17T06:30:34.100" v="3201"/>
        <pc:sldMkLst>
          <pc:docMk/>
          <pc:sldMk cId="785965236" sldId="308"/>
        </pc:sldMkLst>
      </pc:sldChg>
      <pc:sldChg chg="modSp add del mod">
        <pc:chgData name="Binita Gupta (binitag)" userId="2e1667b5-636b-4c95-a3b3-a8a0dc9f68da" providerId="ADAL" clId="{43F6B32A-6824-164A-A091-E7D0868BAE8B}" dt="2024-01-17T03:00:11.311" v="896" actId="2696"/>
        <pc:sldMkLst>
          <pc:docMk/>
          <pc:sldMk cId="3027340684" sldId="309"/>
        </pc:sldMkLst>
      </pc:sldChg>
      <pc:sldChg chg="add del">
        <pc:chgData name="Binita Gupta (binitag)" userId="2e1667b5-636b-4c95-a3b3-a8a0dc9f68da" providerId="ADAL" clId="{43F6B32A-6824-164A-A091-E7D0868BAE8B}" dt="2024-01-16T17:23:06.719" v="383" actId="2696"/>
        <pc:sldMkLst>
          <pc:docMk/>
          <pc:sldMk cId="3433409144" sldId="309"/>
        </pc:sldMkLst>
      </pc:sldChg>
      <pc:sldChg chg="add del">
        <pc:chgData name="Binita Gupta (binitag)" userId="2e1667b5-636b-4c95-a3b3-a8a0dc9f68da" providerId="ADAL" clId="{43F6B32A-6824-164A-A091-E7D0868BAE8B}" dt="2024-01-17T03:00:09.144" v="895" actId="2696"/>
        <pc:sldMkLst>
          <pc:docMk/>
          <pc:sldMk cId="1938957801" sldId="310"/>
        </pc:sldMkLst>
      </pc:sldChg>
      <pc:sldChg chg="modSp new del mod">
        <pc:chgData name="Binita Gupta (binitag)" userId="2e1667b5-636b-4c95-a3b3-a8a0dc9f68da" providerId="ADAL" clId="{43F6B32A-6824-164A-A091-E7D0868BAE8B}" dt="2024-01-16T17:30:12.216" v="508" actId="2696"/>
        <pc:sldMkLst>
          <pc:docMk/>
          <pc:sldMk cId="3192332135" sldId="310"/>
        </pc:sldMkLst>
      </pc:sldChg>
      <pc:sldChg chg="addSp delSp modSp add mod modNotesTx">
        <pc:chgData name="Binita Gupta (binitag)" userId="2e1667b5-636b-4c95-a3b3-a8a0dc9f68da" providerId="ADAL" clId="{43F6B32A-6824-164A-A091-E7D0868BAE8B}" dt="2024-01-17T07:22:51.633" v="3453" actId="14100"/>
        <pc:sldMkLst>
          <pc:docMk/>
          <pc:sldMk cId="2335054722" sldId="311"/>
        </pc:sldMkLst>
      </pc:sldChg>
    </pc:docChg>
  </pc:docChgLst>
  <pc:docChgLst>
    <pc:chgData name="Binita Gupta (binitag)" userId="2e1667b5-636b-4c95-a3b3-a8a0dc9f68da" providerId="ADAL" clId="{B832FC56-0D90-894E-A5AC-D5D1E0635F33}"/>
    <pc:docChg chg="modMainMaster">
      <pc:chgData name="Binita Gupta (binitag)" userId="2e1667b5-636b-4c95-a3b3-a8a0dc9f68da" providerId="ADAL" clId="{B832FC56-0D90-894E-A5AC-D5D1E0635F33}" dt="2024-12-19T20:30:17.089" v="1" actId="20577"/>
      <pc:docMkLst>
        <pc:docMk/>
      </pc:docMkLst>
      <pc:sldMasterChg chg="modSp mod">
        <pc:chgData name="Binita Gupta (binitag)" userId="2e1667b5-636b-4c95-a3b3-a8a0dc9f68da" providerId="ADAL" clId="{B832FC56-0D90-894E-A5AC-D5D1E0635F33}" dt="2024-12-19T20:30:17.089" v="1" actId="20577"/>
        <pc:sldMasterMkLst>
          <pc:docMk/>
          <pc:sldMasterMk cId="0" sldId="2147483648"/>
        </pc:sldMasterMkLst>
      </pc:sldMasterChg>
    </pc:docChg>
  </pc:docChgLst>
  <pc:docChgLst>
    <pc:chgData name="Binita Gupta (binitag)" userId="2e1667b5-636b-4c95-a3b3-a8a0dc9f68da" providerId="ADAL" clId="{70814C0C-023C-9444-8AD7-88B8B864AB25}"/>
    <pc:docChg chg="modSld">
      <pc:chgData name="Binita Gupta (binitag)" userId="2e1667b5-636b-4c95-a3b3-a8a0dc9f68da" providerId="ADAL" clId="{70814C0C-023C-9444-8AD7-88B8B864AB25}" dt="2025-01-09T18:39:37.608" v="3" actId="20577"/>
      <pc:docMkLst>
        <pc:docMk/>
      </pc:docMkLst>
      <pc:sldChg chg="modSp mod">
        <pc:chgData name="Binita Gupta (binitag)" userId="2e1667b5-636b-4c95-a3b3-a8a0dc9f68da" providerId="ADAL" clId="{70814C0C-023C-9444-8AD7-88B8B864AB25}" dt="2025-01-09T18:39:37.608" v="3" actId="20577"/>
        <pc:sldMkLst>
          <pc:docMk/>
          <pc:sldMk cId="0" sldId="256"/>
        </pc:sldMkLst>
      </pc:sldChg>
    </pc:docChg>
  </pc:docChgLst>
  <pc:docChgLst>
    <pc:chgData name="Binita Gupta (binitag)" userId="2e1667b5-636b-4c95-a3b3-a8a0dc9f68da" providerId="ADAL" clId="{719E278A-7F2A-F64D-BB50-4B50DE7515A0}"/>
    <pc:docChg chg="undo custSel addSld delSld modSld modMainMaster">
      <pc:chgData name="Binita Gupta (binitag)" userId="2e1667b5-636b-4c95-a3b3-a8a0dc9f68da" providerId="ADAL" clId="{719E278A-7F2A-F64D-BB50-4B50DE7515A0}" dt="2025-03-26T21:00:31.296" v="3642" actId="20577"/>
      <pc:docMkLst>
        <pc:docMk/>
      </pc:docMkLst>
      <pc:sldChg chg="modSp mod">
        <pc:chgData name="Binita Gupta (binitag)" userId="2e1667b5-636b-4c95-a3b3-a8a0dc9f68da" providerId="ADAL" clId="{719E278A-7F2A-F64D-BB50-4B50DE7515A0}" dt="2025-03-26T21:00:20.987" v="3641" actId="20577"/>
        <pc:sldMkLst>
          <pc:docMk/>
          <pc:sldMk cId="0" sldId="256"/>
        </pc:sldMkLst>
      </pc:sldChg>
      <pc:sldChg chg="addSp modSp mod">
        <pc:chgData name="Binita Gupta (binitag)" userId="2e1667b5-636b-4c95-a3b3-a8a0dc9f68da" providerId="ADAL" clId="{719E278A-7F2A-F64D-BB50-4B50DE7515A0}" dt="2025-03-26T21:00:31.296" v="3642" actId="20577"/>
        <pc:sldMkLst>
          <pc:docMk/>
          <pc:sldMk cId="333459029" sldId="326"/>
        </pc:sldMkLst>
      </pc:sldChg>
      <pc:sldChg chg="del">
        <pc:chgData name="Binita Gupta (binitag)" userId="2e1667b5-636b-4c95-a3b3-a8a0dc9f68da" providerId="ADAL" clId="{719E278A-7F2A-F64D-BB50-4B50DE7515A0}" dt="2025-03-26T20:20:58.142" v="2838" actId="2696"/>
        <pc:sldMkLst>
          <pc:docMk/>
          <pc:sldMk cId="2537004582" sldId="333"/>
        </pc:sldMkLst>
      </pc:sldChg>
      <pc:sldChg chg="del">
        <pc:chgData name="Binita Gupta (binitag)" userId="2e1667b5-636b-4c95-a3b3-a8a0dc9f68da" providerId="ADAL" clId="{719E278A-7F2A-F64D-BB50-4B50DE7515A0}" dt="2025-03-26T20:21:00.750" v="2840" actId="2696"/>
        <pc:sldMkLst>
          <pc:docMk/>
          <pc:sldMk cId="1700343767" sldId="335"/>
        </pc:sldMkLst>
      </pc:sldChg>
      <pc:sldChg chg="del">
        <pc:chgData name="Binita Gupta (binitag)" userId="2e1667b5-636b-4c95-a3b3-a8a0dc9f68da" providerId="ADAL" clId="{719E278A-7F2A-F64D-BB50-4B50DE7515A0}" dt="2025-03-26T20:22:16.194" v="2843" actId="2696"/>
        <pc:sldMkLst>
          <pc:docMk/>
          <pc:sldMk cId="3103172032" sldId="336"/>
        </pc:sldMkLst>
      </pc:sldChg>
      <pc:sldChg chg="del">
        <pc:chgData name="Binita Gupta (binitag)" userId="2e1667b5-636b-4c95-a3b3-a8a0dc9f68da" providerId="ADAL" clId="{719E278A-7F2A-F64D-BB50-4B50DE7515A0}" dt="2025-03-26T20:20:59.174" v="2839" actId="2696"/>
        <pc:sldMkLst>
          <pc:docMk/>
          <pc:sldMk cId="653809203" sldId="337"/>
        </pc:sldMkLst>
      </pc:sldChg>
      <pc:sldChg chg="del">
        <pc:chgData name="Binita Gupta (binitag)" userId="2e1667b5-636b-4c95-a3b3-a8a0dc9f68da" providerId="ADAL" clId="{719E278A-7F2A-F64D-BB50-4B50DE7515A0}" dt="2025-03-26T20:22:14.061" v="2842" actId="2696"/>
        <pc:sldMkLst>
          <pc:docMk/>
          <pc:sldMk cId="2192820153" sldId="338"/>
        </pc:sldMkLst>
      </pc:sldChg>
      <pc:sldChg chg="del">
        <pc:chgData name="Binita Gupta (binitag)" userId="2e1667b5-636b-4c95-a3b3-a8a0dc9f68da" providerId="ADAL" clId="{719E278A-7F2A-F64D-BB50-4B50DE7515A0}" dt="2025-03-26T20:21:06.163" v="2841" actId="2696"/>
        <pc:sldMkLst>
          <pc:docMk/>
          <pc:sldMk cId="2540713944" sldId="339"/>
        </pc:sldMkLst>
      </pc:sldChg>
      <pc:sldChg chg="del">
        <pc:chgData name="Binita Gupta (binitag)" userId="2e1667b5-636b-4c95-a3b3-a8a0dc9f68da" providerId="ADAL" clId="{719E278A-7F2A-F64D-BB50-4B50DE7515A0}" dt="2025-03-26T20:22:17.260" v="2844" actId="2696"/>
        <pc:sldMkLst>
          <pc:docMk/>
          <pc:sldMk cId="394411005" sldId="340"/>
        </pc:sldMkLst>
      </pc:sldChg>
      <pc:sldChg chg="del">
        <pc:chgData name="Binita Gupta (binitag)" userId="2e1667b5-636b-4c95-a3b3-a8a0dc9f68da" providerId="ADAL" clId="{719E278A-7F2A-F64D-BB50-4B50DE7515A0}" dt="2025-03-26T20:22:33.619" v="2846" actId="2696"/>
        <pc:sldMkLst>
          <pc:docMk/>
          <pc:sldMk cId="3980047563" sldId="342"/>
        </pc:sldMkLst>
      </pc:sldChg>
      <pc:sldChg chg="del">
        <pc:chgData name="Binita Gupta (binitag)" userId="2e1667b5-636b-4c95-a3b3-a8a0dc9f68da" providerId="ADAL" clId="{719E278A-7F2A-F64D-BB50-4B50DE7515A0}" dt="2025-03-26T20:22:23.327" v="2845" actId="2696"/>
        <pc:sldMkLst>
          <pc:docMk/>
          <pc:sldMk cId="3862680946" sldId="343"/>
        </pc:sldMkLst>
      </pc:sldChg>
      <pc:sldChg chg="modSp mod">
        <pc:chgData name="Binita Gupta (binitag)" userId="2e1667b5-636b-4c95-a3b3-a8a0dc9f68da" providerId="ADAL" clId="{719E278A-7F2A-F64D-BB50-4B50DE7515A0}" dt="2025-03-26T20:31:24.080" v="3388" actId="20577"/>
        <pc:sldMkLst>
          <pc:docMk/>
          <pc:sldMk cId="2948217073" sldId="344"/>
        </pc:sldMkLst>
      </pc:sldChg>
      <pc:sldChg chg="add del">
        <pc:chgData name="Binita Gupta (binitag)" userId="2e1667b5-636b-4c95-a3b3-a8a0dc9f68da" providerId="ADAL" clId="{719E278A-7F2A-F64D-BB50-4B50DE7515A0}" dt="2025-03-26T20:20:55.702" v="2837" actId="2696"/>
        <pc:sldMkLst>
          <pc:docMk/>
          <pc:sldMk cId="3157443048" sldId="345"/>
        </pc:sldMkLst>
      </pc:sldChg>
      <pc:sldChg chg="add del">
        <pc:chgData name="Binita Gupta (binitag)" userId="2e1667b5-636b-4c95-a3b3-a8a0dc9f68da" providerId="ADAL" clId="{719E278A-7F2A-F64D-BB50-4B50DE7515A0}" dt="2025-03-26T20:20:53.104" v="2836" actId="2696"/>
        <pc:sldMkLst>
          <pc:docMk/>
          <pc:sldMk cId="1853825377" sldId="346"/>
        </pc:sldMkLst>
      </pc:sldChg>
      <pc:sldChg chg="addSp delSp modSp new mod">
        <pc:chgData name="Binita Gupta (binitag)" userId="2e1667b5-636b-4c95-a3b3-a8a0dc9f68da" providerId="ADAL" clId="{719E278A-7F2A-F64D-BB50-4B50DE7515A0}" dt="2025-03-26T20:39:06.305" v="3457" actId="20577"/>
        <pc:sldMkLst>
          <pc:docMk/>
          <pc:sldMk cId="1433370328" sldId="347"/>
        </pc:sldMkLst>
      </pc:sldChg>
      <pc:sldChg chg="new del">
        <pc:chgData name="Binita Gupta (binitag)" userId="2e1667b5-636b-4c95-a3b3-a8a0dc9f68da" providerId="ADAL" clId="{719E278A-7F2A-F64D-BB50-4B50DE7515A0}" dt="2025-03-26T20:20:52.282" v="2835" actId="2696"/>
        <pc:sldMkLst>
          <pc:docMk/>
          <pc:sldMk cId="980219736" sldId="348"/>
        </pc:sldMkLst>
      </pc:sldChg>
      <pc:sldChg chg="add del">
        <pc:chgData name="Binita Gupta (binitag)" userId="2e1667b5-636b-4c95-a3b3-a8a0dc9f68da" providerId="ADAL" clId="{719E278A-7F2A-F64D-BB50-4B50DE7515A0}" dt="2025-03-26T20:31:28.442" v="3389" actId="2696"/>
        <pc:sldMkLst>
          <pc:docMk/>
          <pc:sldMk cId="1639523754" sldId="348"/>
        </pc:sldMkLst>
      </pc:sldChg>
      <pc:sldChg chg="modSp add mod">
        <pc:chgData name="Binita Gupta (binitag)" userId="2e1667b5-636b-4c95-a3b3-a8a0dc9f68da" providerId="ADAL" clId="{719E278A-7F2A-F64D-BB50-4B50DE7515A0}" dt="2025-03-26T20:37:43.067" v="3413" actId="20577"/>
        <pc:sldMkLst>
          <pc:docMk/>
          <pc:sldMk cId="2299667138" sldId="348"/>
        </pc:sldMkLst>
      </pc:sldChg>
      <pc:sldMasterChg chg="addSp delSp modSp mod">
        <pc:chgData name="Binita Gupta (binitag)" userId="2e1667b5-636b-4c95-a3b3-a8a0dc9f68da" providerId="ADAL" clId="{719E278A-7F2A-F64D-BB50-4B50DE7515A0}" dt="2025-03-26T19:56:42.069" v="1454" actId="20577"/>
        <pc:sldMasterMkLst>
          <pc:docMk/>
          <pc:sldMasterMk cId="0" sldId="2147483648"/>
        </pc:sldMasterMkLst>
      </pc:sldMasterChg>
    </pc:docChg>
  </pc:docChgLst>
  <pc:docChgLst>
    <pc:chgData name="Binita Gupta (binitag)" userId="2e1667b5-636b-4c95-a3b3-a8a0dc9f68da" providerId="ADAL" clId="{49063EDA-CAC5-394B-B54C-6301183B4B2D}"/>
    <pc:docChg chg="undo custSel addSld delSld modSld modMainMaster">
      <pc:chgData name="Binita Gupta (binitag)" userId="2e1667b5-636b-4c95-a3b3-a8a0dc9f68da" providerId="ADAL" clId="{49063EDA-CAC5-394B-B54C-6301183B4B2D}" dt="2025-06-18T22:15:27.111" v="3026" actId="1076"/>
      <pc:docMkLst>
        <pc:docMk/>
      </pc:docMkLst>
      <pc:sldChg chg="delSp modSp mod">
        <pc:chgData name="Binita Gupta (binitag)" userId="2e1667b5-636b-4c95-a3b3-a8a0dc9f68da" providerId="ADAL" clId="{49063EDA-CAC5-394B-B54C-6301183B4B2D}" dt="2025-06-18T20:14:12.899" v="2100" actId="20577"/>
        <pc:sldMkLst>
          <pc:docMk/>
          <pc:sldMk cId="333459029" sldId="326"/>
        </pc:sldMkLst>
      </pc:sldChg>
      <pc:sldChg chg="addSp delSp modSp mod modClrScheme chgLayout">
        <pc:chgData name="Binita Gupta (binitag)" userId="2e1667b5-636b-4c95-a3b3-a8a0dc9f68da" providerId="ADAL" clId="{49063EDA-CAC5-394B-B54C-6301183B4B2D}" dt="2025-06-18T20:46:36.932" v="2639" actId="1076"/>
        <pc:sldMkLst>
          <pc:docMk/>
          <pc:sldMk cId="1433370328" sldId="347"/>
        </pc:sldMkLst>
      </pc:sldChg>
      <pc:sldChg chg="del">
        <pc:chgData name="Binita Gupta (binitag)" userId="2e1667b5-636b-4c95-a3b3-a8a0dc9f68da" providerId="ADAL" clId="{49063EDA-CAC5-394B-B54C-6301183B4B2D}" dt="2025-06-18T20:48:25.490" v="2668" actId="2696"/>
        <pc:sldMkLst>
          <pc:docMk/>
          <pc:sldMk cId="2299667138" sldId="348"/>
        </pc:sldMkLst>
      </pc:sldChg>
      <pc:sldChg chg="del">
        <pc:chgData name="Binita Gupta (binitag)" userId="2e1667b5-636b-4c95-a3b3-a8a0dc9f68da" providerId="ADAL" clId="{49063EDA-CAC5-394B-B54C-6301183B4B2D}" dt="2025-06-18T20:48:29.156" v="2669" actId="2696"/>
        <pc:sldMkLst>
          <pc:docMk/>
          <pc:sldMk cId="3861778112" sldId="350"/>
        </pc:sldMkLst>
      </pc:sldChg>
      <pc:sldChg chg="add del">
        <pc:chgData name="Binita Gupta (binitag)" userId="2e1667b5-636b-4c95-a3b3-a8a0dc9f68da" providerId="ADAL" clId="{49063EDA-CAC5-394B-B54C-6301183B4B2D}" dt="2025-06-18T20:48:24.561" v="2667" actId="2696"/>
        <pc:sldMkLst>
          <pc:docMk/>
          <pc:sldMk cId="2207057829" sldId="354"/>
        </pc:sldMkLst>
      </pc:sldChg>
      <pc:sldChg chg="add del">
        <pc:chgData name="Binita Gupta (binitag)" userId="2e1667b5-636b-4c95-a3b3-a8a0dc9f68da" providerId="ADAL" clId="{49063EDA-CAC5-394B-B54C-6301183B4B2D}" dt="2025-06-18T19:35:39.339" v="1717" actId="2696"/>
        <pc:sldMkLst>
          <pc:docMk/>
          <pc:sldMk cId="3406595441" sldId="354"/>
        </pc:sldMkLst>
      </pc:sldChg>
      <pc:sldChg chg="addSp delSp modSp add mod">
        <pc:chgData name="Binita Gupta (binitag)" userId="2e1667b5-636b-4c95-a3b3-a8a0dc9f68da" providerId="ADAL" clId="{49063EDA-CAC5-394B-B54C-6301183B4B2D}" dt="2025-06-18T22:09:49.922" v="2942" actId="1076"/>
        <pc:sldMkLst>
          <pc:docMk/>
          <pc:sldMk cId="2377281869" sldId="355"/>
        </pc:sldMkLst>
      </pc:sldChg>
      <pc:sldChg chg="addSp delSp modSp add mod">
        <pc:chgData name="Binita Gupta (binitag)" userId="2e1667b5-636b-4c95-a3b3-a8a0dc9f68da" providerId="ADAL" clId="{49063EDA-CAC5-394B-B54C-6301183B4B2D}" dt="2025-06-18T22:10:17.701" v="2943" actId="14100"/>
        <pc:sldMkLst>
          <pc:docMk/>
          <pc:sldMk cId="1215307442" sldId="356"/>
        </pc:sldMkLst>
      </pc:sldChg>
      <pc:sldChg chg="addSp delSp modSp add mod">
        <pc:chgData name="Binita Gupta (binitag)" userId="2e1667b5-636b-4c95-a3b3-a8a0dc9f68da" providerId="ADAL" clId="{49063EDA-CAC5-394B-B54C-6301183B4B2D}" dt="2025-06-18T20:48:14.841" v="2664" actId="1076"/>
        <pc:sldMkLst>
          <pc:docMk/>
          <pc:sldMk cId="2313319720" sldId="357"/>
        </pc:sldMkLst>
      </pc:sldChg>
      <pc:sldChg chg="addSp delSp modSp add mod">
        <pc:chgData name="Binita Gupta (binitag)" userId="2e1667b5-636b-4c95-a3b3-a8a0dc9f68da" providerId="ADAL" clId="{49063EDA-CAC5-394B-B54C-6301183B4B2D}" dt="2025-06-18T22:15:27.111" v="3026" actId="1076"/>
        <pc:sldMkLst>
          <pc:docMk/>
          <pc:sldMk cId="3531781054" sldId="358"/>
        </pc:sldMkLst>
      </pc:sldChg>
    </pc:docChg>
  </pc:docChgLst>
  <pc:docChgLst>
    <pc:chgData name="Binita Gupta (binitag)" userId="2e1667b5-636b-4c95-a3b3-a8a0dc9f68da" providerId="ADAL" clId="{3DBABFBF-4607-BE4F-BEF9-5BAFB9ED4A26}"/>
    <pc:docChg chg="undo custSel addSld delSld modSld sldOrd modMainMaster">
      <pc:chgData name="Binita Gupta (binitag)" userId="2e1667b5-636b-4c95-a3b3-a8a0dc9f68da" providerId="ADAL" clId="{3DBABFBF-4607-BE4F-BEF9-5BAFB9ED4A26}" dt="2024-01-16T16:36:10.665" v="17669" actId="20577"/>
      <pc:docMkLst>
        <pc:docMk/>
      </pc:docMkLst>
      <pc:sldChg chg="addSp delSp modSp mod">
        <pc:chgData name="Binita Gupta (binitag)" userId="2e1667b5-636b-4c95-a3b3-a8a0dc9f68da" providerId="ADAL" clId="{3DBABFBF-4607-BE4F-BEF9-5BAFB9ED4A26}" dt="2024-01-12T21:29:06.462" v="13621"/>
        <pc:sldMkLst>
          <pc:docMk/>
          <pc:sldMk cId="0" sldId="256"/>
        </pc:sldMkLst>
      </pc:sldChg>
      <pc:sldChg chg="ord">
        <pc:chgData name="Binita Gupta (binitag)" userId="2e1667b5-636b-4c95-a3b3-a8a0dc9f68da" providerId="ADAL" clId="{3DBABFBF-4607-BE4F-BEF9-5BAFB9ED4A26}" dt="2024-01-13T00:31:06.485" v="13641" actId="20578"/>
        <pc:sldMkLst>
          <pc:docMk/>
          <pc:sldMk cId="0" sldId="264"/>
        </pc:sldMkLst>
      </pc:sldChg>
      <pc:sldChg chg="modSp mod modNotesTx">
        <pc:chgData name="Binita Gupta (binitag)" userId="2e1667b5-636b-4c95-a3b3-a8a0dc9f68da" providerId="ADAL" clId="{3DBABFBF-4607-BE4F-BEF9-5BAFB9ED4A26}" dt="2024-01-16T16:32:33.585" v="17563" actId="20577"/>
        <pc:sldMkLst>
          <pc:docMk/>
          <pc:sldMk cId="2953422198" sldId="266"/>
        </pc:sldMkLst>
      </pc:sldChg>
      <pc:sldChg chg="modSp mod modNotesTx">
        <pc:chgData name="Binita Gupta (binitag)" userId="2e1667b5-636b-4c95-a3b3-a8a0dc9f68da" providerId="ADAL" clId="{3DBABFBF-4607-BE4F-BEF9-5BAFB9ED4A26}" dt="2024-01-16T16:34:50.659" v="17653" actId="20577"/>
        <pc:sldMkLst>
          <pc:docMk/>
          <pc:sldMk cId="3100640423" sldId="267"/>
        </pc:sldMkLst>
      </pc:sldChg>
      <pc:sldChg chg="modSp mod addCm delCm modCm modNotesTx">
        <pc:chgData name="Binita Gupta (binitag)" userId="2e1667b5-636b-4c95-a3b3-a8a0dc9f68da" providerId="ADAL" clId="{3DBABFBF-4607-BE4F-BEF9-5BAFB9ED4A26}" dt="2024-01-16T04:17:23.278" v="16293" actId="20577"/>
        <pc:sldMkLst>
          <pc:docMk/>
          <pc:sldMk cId="1075417426" sldId="276"/>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1T05:34:33.965" v="10473"/>
              <pc2:cmMkLst xmlns:pc2="http://schemas.microsoft.com/office/powerpoint/2019/9/main/command">
                <pc:docMk/>
                <pc:sldMk cId="1075417426" sldId="276"/>
                <pc2:cmMk id="{6EAE99D0-AEC7-F246-A107-C061BACFD454}"/>
              </pc2:cmMkLst>
            </pc226:cmChg>
          </p:ext>
        </pc:extLst>
      </pc:sldChg>
      <pc:sldChg chg="del">
        <pc:chgData name="Binita Gupta (binitag)" userId="2e1667b5-636b-4c95-a3b3-a8a0dc9f68da" providerId="ADAL" clId="{3DBABFBF-4607-BE4F-BEF9-5BAFB9ED4A26}" dt="2024-01-08T01:31:37.045" v="4214" actId="2696"/>
        <pc:sldMkLst>
          <pc:docMk/>
          <pc:sldMk cId="1022481865" sldId="278"/>
        </pc:sldMkLst>
      </pc:sldChg>
      <pc:sldChg chg="addSp delSp modSp mod modNotesTx">
        <pc:chgData name="Binita Gupta (binitag)" userId="2e1667b5-636b-4c95-a3b3-a8a0dc9f68da" providerId="ADAL" clId="{3DBABFBF-4607-BE4F-BEF9-5BAFB9ED4A26}" dt="2024-01-13T05:46:46.028" v="15050" actId="20577"/>
        <pc:sldMkLst>
          <pc:docMk/>
          <pc:sldMk cId="280654529" sldId="280"/>
        </pc:sldMkLst>
      </pc:sldChg>
      <pc:sldChg chg="addSp delSp modSp mod modClrScheme addCm delCm modCm chgLayout modNotesTx">
        <pc:chgData name="Binita Gupta (binitag)" userId="2e1667b5-636b-4c95-a3b3-a8a0dc9f68da" providerId="ADAL" clId="{3DBABFBF-4607-BE4F-BEF9-5BAFB9ED4A26}" dt="2024-01-16T04:18:46.405" v="16446" actId="20577"/>
        <pc:sldMkLst>
          <pc:docMk/>
          <pc:sldMk cId="1899805933" sldId="282"/>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2T07:02:51.427" v="12145"/>
              <pc2:cmMkLst xmlns:pc2="http://schemas.microsoft.com/office/powerpoint/2019/9/main/command">
                <pc:docMk/>
                <pc:sldMk cId="1899805933" sldId="282"/>
                <pc2:cmMk id="{DC560F7E-0334-DD46-AA21-325E15F3CB93}"/>
              </pc2:cmMkLst>
            </pc226:cmChg>
          </p:ext>
        </pc:extLst>
      </pc:sldChg>
      <pc:sldChg chg="modSp mod">
        <pc:chgData name="Binita Gupta (binitag)" userId="2e1667b5-636b-4c95-a3b3-a8a0dc9f68da" providerId="ADAL" clId="{3DBABFBF-4607-BE4F-BEF9-5BAFB9ED4A26}" dt="2024-01-16T00:19:23.617" v="15614" actId="20577"/>
        <pc:sldMkLst>
          <pc:docMk/>
          <pc:sldMk cId="1300546902" sldId="283"/>
        </pc:sldMkLst>
      </pc:sldChg>
      <pc:sldChg chg="modSp mod">
        <pc:chgData name="Binita Gupta (binitag)" userId="2e1667b5-636b-4c95-a3b3-a8a0dc9f68da" providerId="ADAL" clId="{3DBABFBF-4607-BE4F-BEF9-5BAFB9ED4A26}" dt="2024-01-13T05:50:02.169" v="15077" actId="20577"/>
        <pc:sldMkLst>
          <pc:docMk/>
          <pc:sldMk cId="3160937320" sldId="287"/>
        </pc:sldMkLst>
      </pc:sldChg>
      <pc:sldChg chg="modSp mod modNotesTx">
        <pc:chgData name="Binita Gupta (binitag)" userId="2e1667b5-636b-4c95-a3b3-a8a0dc9f68da" providerId="ADAL" clId="{3DBABFBF-4607-BE4F-BEF9-5BAFB9ED4A26}" dt="2024-01-16T16:36:10.665" v="17669" actId="20577"/>
        <pc:sldMkLst>
          <pc:docMk/>
          <pc:sldMk cId="184415321" sldId="288"/>
        </pc:sldMkLst>
      </pc:sldChg>
      <pc:sldChg chg="modSp mod modNotesTx">
        <pc:chgData name="Binita Gupta (binitag)" userId="2e1667b5-636b-4c95-a3b3-a8a0dc9f68da" providerId="ADAL" clId="{3DBABFBF-4607-BE4F-BEF9-5BAFB9ED4A26}" dt="2024-01-15T23:35:20.379" v="15327" actId="20577"/>
        <pc:sldMkLst>
          <pc:docMk/>
          <pc:sldMk cId="1552356036" sldId="290"/>
        </pc:sldMkLst>
      </pc:sldChg>
      <pc:sldChg chg="modSp new mod modNotesTx">
        <pc:chgData name="Binita Gupta (binitag)" userId="2e1667b5-636b-4c95-a3b3-a8a0dc9f68da" providerId="ADAL" clId="{3DBABFBF-4607-BE4F-BEF9-5BAFB9ED4A26}" dt="2024-01-16T04:34:47.146" v="17373" actId="20577"/>
        <pc:sldMkLst>
          <pc:docMk/>
          <pc:sldMk cId="2189449108" sldId="291"/>
        </pc:sldMkLst>
      </pc:sldChg>
      <pc:sldChg chg="modSp add mod modNotesTx">
        <pc:chgData name="Binita Gupta (binitag)" userId="2e1667b5-636b-4c95-a3b3-a8a0dc9f68da" providerId="ADAL" clId="{3DBABFBF-4607-BE4F-BEF9-5BAFB9ED4A26}" dt="2024-01-16T04:44:36.144" v="17390" actId="20577"/>
        <pc:sldMkLst>
          <pc:docMk/>
          <pc:sldMk cId="4045845716" sldId="292"/>
        </pc:sldMkLst>
      </pc:sldChg>
      <pc:sldChg chg="add del ord">
        <pc:chgData name="Binita Gupta (binitag)" userId="2e1667b5-636b-4c95-a3b3-a8a0dc9f68da" providerId="ADAL" clId="{3DBABFBF-4607-BE4F-BEF9-5BAFB9ED4A26}" dt="2024-01-08T05:51:51.440" v="6141" actId="2696"/>
        <pc:sldMkLst>
          <pc:docMk/>
          <pc:sldMk cId="3060322054" sldId="293"/>
        </pc:sldMkLst>
      </pc:sldChg>
      <pc:sldChg chg="modSp add mod ord modNotesTx">
        <pc:chgData name="Binita Gupta (binitag)" userId="2e1667b5-636b-4c95-a3b3-a8a0dc9f68da" providerId="ADAL" clId="{3DBABFBF-4607-BE4F-BEF9-5BAFB9ED4A26}" dt="2024-01-15T23:45:03.491" v="15411" actId="20577"/>
        <pc:sldMkLst>
          <pc:docMk/>
          <pc:sldMk cId="2800919492" sldId="294"/>
        </pc:sldMkLst>
      </pc:sldChg>
      <pc:sldChg chg="addSp delSp modSp add mod modClrScheme chgLayout modNotesTx">
        <pc:chgData name="Binita Gupta (binitag)" userId="2e1667b5-636b-4c95-a3b3-a8a0dc9f68da" providerId="ADAL" clId="{3DBABFBF-4607-BE4F-BEF9-5BAFB9ED4A26}" dt="2024-01-16T04:31:08.133" v="17192" actId="20577"/>
        <pc:sldMkLst>
          <pc:docMk/>
          <pc:sldMk cId="1974818652" sldId="295"/>
        </pc:sldMkLst>
      </pc:sldChg>
      <pc:sldChg chg="add del">
        <pc:chgData name="Binita Gupta (binitag)" userId="2e1667b5-636b-4c95-a3b3-a8a0dc9f68da" providerId="ADAL" clId="{3DBABFBF-4607-BE4F-BEF9-5BAFB9ED4A26}" dt="2024-01-08T01:31:43.069" v="4215" actId="2696"/>
        <pc:sldMkLst>
          <pc:docMk/>
          <pc:sldMk cId="1640131904" sldId="296"/>
        </pc:sldMkLst>
      </pc:sldChg>
      <pc:sldChg chg="addSp delSp modSp add mod ord modNotesTx">
        <pc:chgData name="Binita Gupta (binitag)" userId="2e1667b5-636b-4c95-a3b3-a8a0dc9f68da" providerId="ADAL" clId="{3DBABFBF-4607-BE4F-BEF9-5BAFB9ED4A26}" dt="2024-01-16T04:25:44.698" v="16737" actId="20577"/>
        <pc:sldMkLst>
          <pc:docMk/>
          <pc:sldMk cId="3128179532" sldId="296"/>
        </pc:sldMkLst>
      </pc:sldChg>
      <pc:sldChg chg="addSp delSp modSp add mod modNotesTx">
        <pc:chgData name="Binita Gupta (binitag)" userId="2e1667b5-636b-4c95-a3b3-a8a0dc9f68da" providerId="ADAL" clId="{3DBABFBF-4607-BE4F-BEF9-5BAFB9ED4A26}" dt="2024-01-16T04:33:33.406" v="17337" actId="20577"/>
        <pc:sldMkLst>
          <pc:docMk/>
          <pc:sldMk cId="2595449661" sldId="297"/>
        </pc:sldMkLst>
      </pc:sldChg>
      <pc:sldChg chg="add del ord">
        <pc:chgData name="Binita Gupta (binitag)" userId="2e1667b5-636b-4c95-a3b3-a8a0dc9f68da" providerId="ADAL" clId="{3DBABFBF-4607-BE4F-BEF9-5BAFB9ED4A26}" dt="2024-01-08T05:51:52.385" v="6142" actId="2696"/>
        <pc:sldMkLst>
          <pc:docMk/>
          <pc:sldMk cId="1271970866" sldId="298"/>
        </pc:sldMkLst>
      </pc:sldChg>
      <pc:sldChg chg="addSp delSp modSp new del mod ord">
        <pc:chgData name="Binita Gupta (binitag)" userId="2e1667b5-636b-4c95-a3b3-a8a0dc9f68da" providerId="ADAL" clId="{3DBABFBF-4607-BE4F-BEF9-5BAFB9ED4A26}" dt="2024-01-08T05:51:50.703" v="6140" actId="2696"/>
        <pc:sldMkLst>
          <pc:docMk/>
          <pc:sldMk cId="1626268274" sldId="299"/>
        </pc:sldMkLst>
      </pc:sldChg>
      <pc:sldChg chg="modSp add mod">
        <pc:chgData name="Binita Gupta (binitag)" userId="2e1667b5-636b-4c95-a3b3-a8a0dc9f68da" providerId="ADAL" clId="{3DBABFBF-4607-BE4F-BEF9-5BAFB9ED4A26}" dt="2024-01-13T01:37:36.755" v="14422" actId="1076"/>
        <pc:sldMkLst>
          <pc:docMk/>
          <pc:sldMk cId="69757405" sldId="300"/>
        </pc:sldMkLst>
      </pc:sldChg>
      <pc:sldChg chg="modSp add mod modNotesTx">
        <pc:chgData name="Binita Gupta (binitag)" userId="2e1667b5-636b-4c95-a3b3-a8a0dc9f68da" providerId="ADAL" clId="{3DBABFBF-4607-BE4F-BEF9-5BAFB9ED4A26}" dt="2024-01-16T04:44:44.410" v="17407" actId="20577"/>
        <pc:sldMkLst>
          <pc:docMk/>
          <pc:sldMk cId="2283623507" sldId="301"/>
        </pc:sldMkLst>
      </pc:sldChg>
      <pc:sldChg chg="modSp add mod">
        <pc:chgData name="Binita Gupta (binitag)" userId="2e1667b5-636b-4c95-a3b3-a8a0dc9f68da" providerId="ADAL" clId="{3DBABFBF-4607-BE4F-BEF9-5BAFB9ED4A26}" dt="2024-01-13T06:05:32.336" v="15190" actId="20577"/>
        <pc:sldMkLst>
          <pc:docMk/>
          <pc:sldMk cId="3641143389" sldId="302"/>
        </pc:sldMkLst>
      </pc:sldChg>
      <pc:sldChg chg="modSp add mod modNotesTx">
        <pc:chgData name="Binita Gupta (binitag)" userId="2e1667b5-636b-4c95-a3b3-a8a0dc9f68da" providerId="ADAL" clId="{3DBABFBF-4607-BE4F-BEF9-5BAFB9ED4A26}" dt="2024-01-16T04:45:29.265" v="17450" actId="20577"/>
        <pc:sldMkLst>
          <pc:docMk/>
          <pc:sldMk cId="3989689201" sldId="303"/>
        </pc:sldMkLst>
      </pc:sldChg>
      <pc:sldChg chg="modSp add mod">
        <pc:chgData name="Binita Gupta (binitag)" userId="2e1667b5-636b-4c95-a3b3-a8a0dc9f68da" providerId="ADAL" clId="{3DBABFBF-4607-BE4F-BEF9-5BAFB9ED4A26}" dt="2024-01-13T06:06:15.308" v="15198" actId="20577"/>
        <pc:sldMkLst>
          <pc:docMk/>
          <pc:sldMk cId="3112040221" sldId="304"/>
        </pc:sldMkLst>
      </pc:sldChg>
      <pc:sldChg chg="addSp delSp modSp add mod modNotesTx">
        <pc:chgData name="Binita Gupta (binitag)" userId="2e1667b5-636b-4c95-a3b3-a8a0dc9f68da" providerId="ADAL" clId="{3DBABFBF-4607-BE4F-BEF9-5BAFB9ED4A26}" dt="2024-01-16T04:23:48.399" v="16679" actId="20577"/>
        <pc:sldMkLst>
          <pc:docMk/>
          <pc:sldMk cId="4135912332" sldId="305"/>
        </pc:sldMkLst>
      </pc:sldChg>
      <pc:sldChg chg="modSp add mod">
        <pc:chgData name="Binita Gupta (binitag)" userId="2e1667b5-636b-4c95-a3b3-a8a0dc9f68da" providerId="ADAL" clId="{3DBABFBF-4607-BE4F-BEF9-5BAFB9ED4A26}" dt="2024-01-13T01:29:00.499" v="14403" actId="20577"/>
        <pc:sldMkLst>
          <pc:docMk/>
          <pc:sldMk cId="2719389330" sldId="306"/>
        </pc:sldMkLst>
      </pc:sldChg>
      <pc:sldChg chg="modSp new del mod">
        <pc:chgData name="Binita Gupta (binitag)" userId="2e1667b5-636b-4c95-a3b3-a8a0dc9f68da" providerId="ADAL" clId="{3DBABFBF-4607-BE4F-BEF9-5BAFB9ED4A26}" dt="2024-01-12T06:36:31.559" v="11811" actId="2696"/>
        <pc:sldMkLst>
          <pc:docMk/>
          <pc:sldMk cId="539634488" sldId="307"/>
        </pc:sldMkLst>
      </pc:sldChg>
      <pc:sldChg chg="modSp add mod ord">
        <pc:chgData name="Binita Gupta (binitag)" userId="2e1667b5-636b-4c95-a3b3-a8a0dc9f68da" providerId="ADAL" clId="{3DBABFBF-4607-BE4F-BEF9-5BAFB9ED4A26}" dt="2024-01-13T06:05:25.244" v="15188" actId="20577"/>
        <pc:sldMkLst>
          <pc:docMk/>
          <pc:sldMk cId="3144404592" sldId="307"/>
        </pc:sldMkLst>
      </pc:sldChg>
      <pc:sldChg chg="addSp delSp modSp new mod ord">
        <pc:chgData name="Binita Gupta (binitag)" userId="2e1667b5-636b-4c95-a3b3-a8a0dc9f68da" providerId="ADAL" clId="{3DBABFBF-4607-BE4F-BEF9-5BAFB9ED4A26}" dt="2024-01-13T00:40:31.569" v="13657" actId="20578"/>
        <pc:sldMkLst>
          <pc:docMk/>
          <pc:sldMk cId="785965236" sldId="308"/>
        </pc:sldMkLst>
      </pc:sldChg>
      <pc:sldMasterChg chg="modSp mod modSldLayout">
        <pc:chgData name="Binita Gupta (binitag)" userId="2e1667b5-636b-4c95-a3b3-a8a0dc9f68da" providerId="ADAL" clId="{3DBABFBF-4607-BE4F-BEF9-5BAFB9ED4A26}" dt="2024-01-13T00:21:02.133" v="13639" actId="20577"/>
        <pc:sldMasterMkLst>
          <pc:docMk/>
          <pc:sldMasterMk cId="0" sldId="2147483648"/>
        </pc:sldMasterMkLst>
        <pc:sldLayoutChg chg="addSp delSp modSp mod">
          <pc:chgData name="Binita Gupta (binitag)" userId="2e1667b5-636b-4c95-a3b3-a8a0dc9f68da" providerId="ADAL" clId="{3DBABFBF-4607-BE4F-BEF9-5BAFB9ED4A26}" dt="2024-01-12T21:30:24.124" v="13630"/>
          <pc:sldLayoutMkLst>
            <pc:docMk/>
            <pc:sldMasterMk cId="0" sldId="2147483648"/>
            <pc:sldLayoutMk cId="0" sldId="2147483649"/>
          </pc:sldLayoutMkLst>
        </pc:sldLayoutChg>
      </pc:sldMasterChg>
    </pc:docChg>
  </pc:docChgLst>
  <pc:docChgLst>
    <pc:chgData name="Binita Gupta (binitag)" userId="2e1667b5-636b-4c95-a3b3-a8a0dc9f68da" providerId="ADAL" clId="{3C9992FC-1551-954F-BB08-995257A32256}"/>
    <pc:docChg chg="undo custSel addSld delSld modSld">
      <pc:chgData name="Binita Gupta (binitag)" userId="2e1667b5-636b-4c95-a3b3-a8a0dc9f68da" providerId="ADAL" clId="{3C9992FC-1551-954F-BB08-995257A32256}" dt="2024-12-19T20:28:59.020" v="765" actId="20577"/>
      <pc:docMkLst>
        <pc:docMk/>
      </pc:docMkLst>
      <pc:sldChg chg="modSp mod">
        <pc:chgData name="Binita Gupta (binitag)" userId="2e1667b5-636b-4c95-a3b3-a8a0dc9f68da" providerId="ADAL" clId="{3C9992FC-1551-954F-BB08-995257A32256}" dt="2024-12-07T22:51:52.744" v="404" actId="1076"/>
        <pc:sldMkLst>
          <pc:docMk/>
          <pc:sldMk cId="0" sldId="256"/>
        </pc:sldMkLst>
      </pc:sldChg>
      <pc:sldChg chg="modSp mod">
        <pc:chgData name="Binita Gupta (binitag)" userId="2e1667b5-636b-4c95-a3b3-a8a0dc9f68da" providerId="ADAL" clId="{3C9992FC-1551-954F-BB08-995257A32256}" dt="2024-12-19T20:20:48.898" v="643" actId="20577"/>
        <pc:sldMkLst>
          <pc:docMk/>
          <pc:sldMk cId="2537004582" sldId="333"/>
        </pc:sldMkLst>
      </pc:sldChg>
      <pc:sldChg chg="modSp mod">
        <pc:chgData name="Binita Gupta (binitag)" userId="2e1667b5-636b-4c95-a3b3-a8a0dc9f68da" providerId="ADAL" clId="{3C9992FC-1551-954F-BB08-995257A32256}" dt="2024-12-19T20:13:29.012" v="479" actId="20577"/>
        <pc:sldMkLst>
          <pc:docMk/>
          <pc:sldMk cId="1700343767" sldId="335"/>
        </pc:sldMkLst>
      </pc:sldChg>
      <pc:sldChg chg="modSp mod">
        <pc:chgData name="Binita Gupta (binitag)" userId="2e1667b5-636b-4c95-a3b3-a8a0dc9f68da" providerId="ADAL" clId="{3C9992FC-1551-954F-BB08-995257A32256}" dt="2024-12-19T20:26:36.987" v="735" actId="20577"/>
        <pc:sldMkLst>
          <pc:docMk/>
          <pc:sldMk cId="3103172032" sldId="336"/>
        </pc:sldMkLst>
      </pc:sldChg>
      <pc:sldChg chg="addSp delSp modSp mod">
        <pc:chgData name="Binita Gupta (binitag)" userId="2e1667b5-636b-4c95-a3b3-a8a0dc9f68da" providerId="ADAL" clId="{3C9992FC-1551-954F-BB08-995257A32256}" dt="2024-12-19T20:17:09.910" v="557" actId="14100"/>
        <pc:sldMkLst>
          <pc:docMk/>
          <pc:sldMk cId="653809203" sldId="337"/>
        </pc:sldMkLst>
      </pc:sldChg>
      <pc:sldChg chg="modSp mod">
        <pc:chgData name="Binita Gupta (binitag)" userId="2e1667b5-636b-4c95-a3b3-a8a0dc9f68da" providerId="ADAL" clId="{3C9992FC-1551-954F-BB08-995257A32256}" dt="2024-12-19T20:21:53.058" v="693" actId="20577"/>
        <pc:sldMkLst>
          <pc:docMk/>
          <pc:sldMk cId="2192820153" sldId="338"/>
        </pc:sldMkLst>
      </pc:sldChg>
      <pc:sldChg chg="modSp mod">
        <pc:chgData name="Binita Gupta (binitag)" userId="2e1667b5-636b-4c95-a3b3-a8a0dc9f68da" providerId="ADAL" clId="{3C9992FC-1551-954F-BB08-995257A32256}" dt="2024-12-05T18:59:44.149" v="41" actId="20577"/>
        <pc:sldMkLst>
          <pc:docMk/>
          <pc:sldMk cId="2540713944" sldId="339"/>
        </pc:sldMkLst>
      </pc:sldChg>
      <pc:sldChg chg="modSp mod">
        <pc:chgData name="Binita Gupta (binitag)" userId="2e1667b5-636b-4c95-a3b3-a8a0dc9f68da" providerId="ADAL" clId="{3C9992FC-1551-954F-BB08-995257A32256}" dt="2024-12-19T20:28:59.020" v="765" actId="20577"/>
        <pc:sldMkLst>
          <pc:docMk/>
          <pc:sldMk cId="394411005" sldId="340"/>
        </pc:sldMkLst>
      </pc:sldChg>
      <pc:sldChg chg="modSp mod">
        <pc:chgData name="Binita Gupta (binitag)" userId="2e1667b5-636b-4c95-a3b3-a8a0dc9f68da" providerId="ADAL" clId="{3C9992FC-1551-954F-BB08-995257A32256}" dt="2024-12-07T22:38:32.531" v="214" actId="5793"/>
        <pc:sldMkLst>
          <pc:docMk/>
          <pc:sldMk cId="3862680946" sldId="343"/>
        </pc:sldMkLst>
      </pc:sldChg>
      <pc:sldChg chg="modSp mod">
        <pc:chgData name="Binita Gupta (binitag)" userId="2e1667b5-636b-4c95-a3b3-a8a0dc9f68da" providerId="ADAL" clId="{3C9992FC-1551-954F-BB08-995257A32256}" dt="2024-12-07T22:36:37.437" v="213" actId="5793"/>
        <pc:sldMkLst>
          <pc:docMk/>
          <pc:sldMk cId="2948217073" sldId="344"/>
        </pc:sldMkLst>
      </pc:sldChg>
      <pc:sldChg chg="add del">
        <pc:chgData name="Binita Gupta (binitag)" userId="2e1667b5-636b-4c95-a3b3-a8a0dc9f68da" providerId="ADAL" clId="{3C9992FC-1551-954F-BB08-995257A32256}" dt="2024-12-07T22:38:40.955" v="215" actId="2696"/>
        <pc:sldMkLst>
          <pc:docMk/>
          <pc:sldMk cId="282055494" sldId="345"/>
        </pc:sldMkLst>
      </pc:sldChg>
    </pc:docChg>
  </pc:docChgLst>
  <pc:docChgLst>
    <pc:chgData name="Binita Gupta (binitag)" userId="2e1667b5-636b-4c95-a3b3-a8a0dc9f68da" providerId="ADAL" clId="{0A5F651E-6E85-F44D-B6D1-A5900F98C137}"/>
    <pc:docChg chg="delSld modSld modMainMaster">
      <pc:chgData name="Binita Gupta (binitag)" userId="2e1667b5-636b-4c95-a3b3-a8a0dc9f68da" providerId="ADAL" clId="{0A5F651E-6E85-F44D-B6D1-A5900F98C137}" dt="2025-06-16T07:05:34.405" v="72" actId="20577"/>
      <pc:docMkLst>
        <pc:docMk/>
      </pc:docMkLst>
      <pc:sldChg chg="modSp mod">
        <pc:chgData name="Binita Gupta (binitag)" userId="2e1667b5-636b-4c95-a3b3-a8a0dc9f68da" providerId="ADAL" clId="{0A5F651E-6E85-F44D-B6D1-A5900F98C137}" dt="2025-06-16T07:04:17.093" v="61" actId="20577"/>
        <pc:sldMkLst>
          <pc:docMk/>
          <pc:sldMk cId="0" sldId="256"/>
        </pc:sldMkLst>
      </pc:sldChg>
      <pc:sldChg chg="modSp mod">
        <pc:chgData name="Binita Gupta (binitag)" userId="2e1667b5-636b-4c95-a3b3-a8a0dc9f68da" providerId="ADAL" clId="{0A5F651E-6E85-F44D-B6D1-A5900F98C137}" dt="2025-06-16T07:03:37.388" v="54" actId="20577"/>
        <pc:sldMkLst>
          <pc:docMk/>
          <pc:sldMk cId="333459029" sldId="326"/>
        </pc:sldMkLst>
      </pc:sldChg>
      <pc:sldChg chg="del">
        <pc:chgData name="Binita Gupta (binitag)" userId="2e1667b5-636b-4c95-a3b3-a8a0dc9f68da" providerId="ADAL" clId="{0A5F651E-6E85-F44D-B6D1-A5900F98C137}" dt="2025-06-16T07:02:05.090" v="16" actId="2696"/>
        <pc:sldMkLst>
          <pc:docMk/>
          <pc:sldMk cId="2948217073" sldId="344"/>
        </pc:sldMkLst>
      </pc:sldChg>
      <pc:sldChg chg="modSp mod">
        <pc:chgData name="Binita Gupta (binitag)" userId="2e1667b5-636b-4c95-a3b3-a8a0dc9f68da" providerId="ADAL" clId="{0A5F651E-6E85-F44D-B6D1-A5900F98C137}" dt="2025-06-16T07:04:50.051" v="62" actId="20577"/>
        <pc:sldMkLst>
          <pc:docMk/>
          <pc:sldMk cId="1433370328" sldId="347"/>
        </pc:sldMkLst>
      </pc:sldChg>
      <pc:sldChg chg="modSp mod">
        <pc:chgData name="Binita Gupta (binitag)" userId="2e1667b5-636b-4c95-a3b3-a8a0dc9f68da" providerId="ADAL" clId="{0A5F651E-6E85-F44D-B6D1-A5900F98C137}" dt="2025-06-16T07:00:21.375" v="14" actId="20577"/>
        <pc:sldMkLst>
          <pc:docMk/>
          <pc:sldMk cId="2299667138" sldId="348"/>
        </pc:sldMkLst>
      </pc:sldChg>
      <pc:sldChg chg="del">
        <pc:chgData name="Binita Gupta (binitag)" userId="2e1667b5-636b-4c95-a3b3-a8a0dc9f68da" providerId="ADAL" clId="{0A5F651E-6E85-F44D-B6D1-A5900F98C137}" dt="2025-06-16T07:03:28.366" v="53" actId="2696"/>
        <pc:sldMkLst>
          <pc:docMk/>
          <pc:sldMk cId="3970798895" sldId="349"/>
        </pc:sldMkLst>
      </pc:sldChg>
      <pc:sldChg chg="modSp mod">
        <pc:chgData name="Binita Gupta (binitag)" userId="2e1667b5-636b-4c95-a3b3-a8a0dc9f68da" providerId="ADAL" clId="{0A5F651E-6E85-F44D-B6D1-A5900F98C137}" dt="2025-06-16T07:03:08.568" v="52" actId="20577"/>
        <pc:sldMkLst>
          <pc:docMk/>
          <pc:sldMk cId="3861778112" sldId="350"/>
        </pc:sldMkLst>
      </pc:sldChg>
      <pc:sldChg chg="del">
        <pc:chgData name="Binita Gupta (binitag)" userId="2e1667b5-636b-4c95-a3b3-a8a0dc9f68da" providerId="ADAL" clId="{0A5F651E-6E85-F44D-B6D1-A5900F98C137}" dt="2025-06-16T07:02:09.780" v="17" actId="2696"/>
        <pc:sldMkLst>
          <pc:docMk/>
          <pc:sldMk cId="936379771" sldId="351"/>
        </pc:sldMkLst>
      </pc:sldChg>
      <pc:sldChg chg="del">
        <pc:chgData name="Binita Gupta (binitag)" userId="2e1667b5-636b-4c95-a3b3-a8a0dc9f68da" providerId="ADAL" clId="{0A5F651E-6E85-F44D-B6D1-A5900F98C137}" dt="2025-06-16T07:01:55.146" v="15" actId="2696"/>
        <pc:sldMkLst>
          <pc:docMk/>
          <pc:sldMk cId="207729751" sldId="352"/>
        </pc:sldMkLst>
      </pc:sldChg>
      <pc:sldMasterChg chg="modSp mod">
        <pc:chgData name="Binita Gupta (binitag)" userId="2e1667b5-636b-4c95-a3b3-a8a0dc9f68da" providerId="ADAL" clId="{0A5F651E-6E85-F44D-B6D1-A5900F98C137}" dt="2025-06-16T07:05:34.405" v="72" actId="20577"/>
        <pc:sldMasterMkLst>
          <pc:docMk/>
          <pc:sldMasterMk cId="0" sldId="2147483648"/>
        </pc:sldMasterMkLst>
      </pc:sldMasterChg>
    </pc:docChg>
  </pc:docChgLst>
  <pc:docChgLst>
    <pc:chgData name="Binita Gupta (binitag)" userId="2e1667b5-636b-4c95-a3b3-a8a0dc9f68da" providerId="ADAL" clId="{7EB4B00C-8941-D747-A411-A70BDEAE7C32}"/>
    <pc:docChg chg="undo custSel addSld delSld modSld sldOrd">
      <pc:chgData name="Binita Gupta (binitag)" userId="2e1667b5-636b-4c95-a3b3-a8a0dc9f68da" providerId="ADAL" clId="{7EB4B00C-8941-D747-A411-A70BDEAE7C32}" dt="2025-05-10T05:38:20.473" v="2549" actId="20578"/>
      <pc:docMkLst>
        <pc:docMk/>
      </pc:docMkLst>
      <pc:sldChg chg="modSp mod">
        <pc:chgData name="Binita Gupta (binitag)" userId="2e1667b5-636b-4c95-a3b3-a8a0dc9f68da" providerId="ADAL" clId="{7EB4B00C-8941-D747-A411-A70BDEAE7C32}" dt="2025-05-05T02:55:54.559" v="1" actId="20577"/>
        <pc:sldMkLst>
          <pc:docMk/>
          <pc:sldMk cId="0" sldId="256"/>
        </pc:sldMkLst>
      </pc:sldChg>
      <pc:sldChg chg="modSp mod">
        <pc:chgData name="Binita Gupta (binitag)" userId="2e1667b5-636b-4c95-a3b3-a8a0dc9f68da" providerId="ADAL" clId="{7EB4B00C-8941-D747-A411-A70BDEAE7C32}" dt="2025-05-10T05:27:00.009" v="2486" actId="20577"/>
        <pc:sldMkLst>
          <pc:docMk/>
          <pc:sldMk cId="333459029" sldId="326"/>
        </pc:sldMkLst>
      </pc:sldChg>
      <pc:sldChg chg="modSp mod">
        <pc:chgData name="Binita Gupta (binitag)" userId="2e1667b5-636b-4c95-a3b3-a8a0dc9f68da" providerId="ADAL" clId="{7EB4B00C-8941-D747-A411-A70BDEAE7C32}" dt="2025-05-10T05:15:31.831" v="2476" actId="20577"/>
        <pc:sldMkLst>
          <pc:docMk/>
          <pc:sldMk cId="2948217073" sldId="344"/>
        </pc:sldMkLst>
      </pc:sldChg>
      <pc:sldChg chg="addSp delSp modSp mod">
        <pc:chgData name="Binita Gupta (binitag)" userId="2e1667b5-636b-4c95-a3b3-a8a0dc9f68da" providerId="ADAL" clId="{7EB4B00C-8941-D747-A411-A70BDEAE7C32}" dt="2025-05-10T05:35:23.934" v="2527" actId="20577"/>
        <pc:sldMkLst>
          <pc:docMk/>
          <pc:sldMk cId="1433370328" sldId="347"/>
        </pc:sldMkLst>
      </pc:sldChg>
      <pc:sldChg chg="addSp delSp modSp mod">
        <pc:chgData name="Binita Gupta (binitag)" userId="2e1667b5-636b-4c95-a3b3-a8a0dc9f68da" providerId="ADAL" clId="{7EB4B00C-8941-D747-A411-A70BDEAE7C32}" dt="2025-05-10T05:32:35.826" v="2493" actId="20577"/>
        <pc:sldMkLst>
          <pc:docMk/>
          <pc:sldMk cId="2299667138" sldId="348"/>
        </pc:sldMkLst>
      </pc:sldChg>
      <pc:sldChg chg="add del">
        <pc:chgData name="Binita Gupta (binitag)" userId="2e1667b5-636b-4c95-a3b3-a8a0dc9f68da" providerId="ADAL" clId="{7EB4B00C-8941-D747-A411-A70BDEAE7C32}" dt="2025-05-09T22:46:50.199" v="1066" actId="2696"/>
        <pc:sldMkLst>
          <pc:docMk/>
          <pc:sldMk cId="1518531784" sldId="349"/>
        </pc:sldMkLst>
      </pc:sldChg>
      <pc:sldChg chg="modSp add mod">
        <pc:chgData name="Binita Gupta (binitag)" userId="2e1667b5-636b-4c95-a3b3-a8a0dc9f68da" providerId="ADAL" clId="{7EB4B00C-8941-D747-A411-A70BDEAE7C32}" dt="2025-05-10T05:01:49.339" v="2213" actId="20577"/>
        <pc:sldMkLst>
          <pc:docMk/>
          <pc:sldMk cId="3970798895" sldId="349"/>
        </pc:sldMkLst>
      </pc:sldChg>
      <pc:sldChg chg="modSp add mod">
        <pc:chgData name="Binita Gupta (binitag)" userId="2e1667b5-636b-4c95-a3b3-a8a0dc9f68da" providerId="ADAL" clId="{7EB4B00C-8941-D747-A411-A70BDEAE7C32}" dt="2025-05-10T04:58:42.276" v="2189" actId="20577"/>
        <pc:sldMkLst>
          <pc:docMk/>
          <pc:sldMk cId="3861778112" sldId="350"/>
        </pc:sldMkLst>
      </pc:sldChg>
      <pc:sldChg chg="modSp add mod ord">
        <pc:chgData name="Binita Gupta (binitag)" userId="2e1667b5-636b-4c95-a3b3-a8a0dc9f68da" providerId="ADAL" clId="{7EB4B00C-8941-D747-A411-A70BDEAE7C32}" dt="2025-05-10T04:55:36.040" v="2185" actId="20577"/>
        <pc:sldMkLst>
          <pc:docMk/>
          <pc:sldMk cId="936379771" sldId="351"/>
        </pc:sldMkLst>
      </pc:sldChg>
      <pc:sldChg chg="delSp modSp add mod">
        <pc:chgData name="Binita Gupta (binitag)" userId="2e1667b5-636b-4c95-a3b3-a8a0dc9f68da" providerId="ADAL" clId="{7EB4B00C-8941-D747-A411-A70BDEAE7C32}" dt="2025-05-10T05:03:56.517" v="2220" actId="20577"/>
        <pc:sldMkLst>
          <pc:docMk/>
          <pc:sldMk cId="207729751" sldId="352"/>
        </pc:sldMkLst>
      </pc:sldChg>
      <pc:sldChg chg="addSp delSp modSp new mod ord">
        <pc:chgData name="Binita Gupta (binitag)" userId="2e1667b5-636b-4c95-a3b3-a8a0dc9f68da" providerId="ADAL" clId="{7EB4B00C-8941-D747-A411-A70BDEAE7C32}" dt="2025-05-10T05:38:20.473" v="2549" actId="20578"/>
        <pc:sldMkLst>
          <pc:docMk/>
          <pc:sldMk cId="941553560" sldId="353"/>
        </pc:sldMkLst>
      </pc:sldChg>
    </pc:docChg>
  </pc:docChgLst>
  <pc:docChgLst>
    <pc:chgData name="Binita Gupta (binitag)" userId="2e1667b5-636b-4c95-a3b3-a8a0dc9f68da" providerId="ADAL" clId="{4696C2EA-7D09-4F49-BE53-08421C8742AB}"/>
    <pc:docChg chg="undo custSel addSld delSld modSld sldOrd modMainMaster">
      <pc:chgData name="Binita Gupta (binitag)" userId="2e1667b5-636b-4c95-a3b3-a8a0dc9f68da" providerId="ADAL" clId="{4696C2EA-7D09-4F49-BE53-08421C8742AB}" dt="2023-12-21T20:57:21.083" v="5086" actId="404"/>
      <pc:docMkLst>
        <pc:docMk/>
      </pc:docMkLst>
      <pc:sldChg chg="modSp mod">
        <pc:chgData name="Binita Gupta (binitag)" userId="2e1667b5-636b-4c95-a3b3-a8a0dc9f68da" providerId="ADAL" clId="{4696C2EA-7D09-4F49-BE53-08421C8742AB}" dt="2023-12-21T20:27:48.837" v="4794" actId="20577"/>
        <pc:sldMkLst>
          <pc:docMk/>
          <pc:sldMk cId="0" sldId="257"/>
        </pc:sldMkLst>
      </pc:sldChg>
      <pc:sldChg chg="modSp mod">
        <pc:chgData name="Binita Gupta (binitag)" userId="2e1667b5-636b-4c95-a3b3-a8a0dc9f68da" providerId="ADAL" clId="{4696C2EA-7D09-4F49-BE53-08421C8742AB}" dt="2023-12-21T20:57:21.083" v="5086" actId="404"/>
        <pc:sldMkLst>
          <pc:docMk/>
          <pc:sldMk cId="0" sldId="264"/>
        </pc:sldMkLst>
      </pc:sldChg>
      <pc:sldChg chg="modSp mod">
        <pc:chgData name="Binita Gupta (binitag)" userId="2e1667b5-636b-4c95-a3b3-a8a0dc9f68da" providerId="ADAL" clId="{4696C2EA-7D09-4F49-BE53-08421C8742AB}" dt="2023-12-21T20:30:26.332" v="4795" actId="114"/>
        <pc:sldMkLst>
          <pc:docMk/>
          <pc:sldMk cId="2953422198" sldId="266"/>
        </pc:sldMkLst>
      </pc:sldChg>
      <pc:sldChg chg="delSp modSp del mod">
        <pc:chgData name="Binita Gupta (binitag)" userId="2e1667b5-636b-4c95-a3b3-a8a0dc9f68da" providerId="ADAL" clId="{4696C2EA-7D09-4F49-BE53-08421C8742AB}" dt="2023-12-21T17:13:53.150" v="977" actId="2696"/>
        <pc:sldMkLst>
          <pc:docMk/>
          <pc:sldMk cId="1549314016" sldId="272"/>
        </pc:sldMkLst>
      </pc:sldChg>
      <pc:sldChg chg="del">
        <pc:chgData name="Binita Gupta (binitag)" userId="2e1667b5-636b-4c95-a3b3-a8a0dc9f68da" providerId="ADAL" clId="{4696C2EA-7D09-4F49-BE53-08421C8742AB}" dt="2023-12-18T17:57:22.588" v="36" actId="2696"/>
        <pc:sldMkLst>
          <pc:docMk/>
          <pc:sldMk cId="2553696688" sldId="274"/>
        </pc:sldMkLst>
      </pc:sldChg>
      <pc:sldChg chg="addSp delSp modSp mod modNotesTx">
        <pc:chgData name="Binita Gupta (binitag)" userId="2e1667b5-636b-4c95-a3b3-a8a0dc9f68da" providerId="ADAL" clId="{4696C2EA-7D09-4F49-BE53-08421C8742AB}" dt="2023-12-21T20:47:52.461" v="4863" actId="14100"/>
        <pc:sldMkLst>
          <pc:docMk/>
          <pc:sldMk cId="1075417426" sldId="276"/>
        </pc:sldMkLst>
      </pc:sldChg>
      <pc:sldChg chg="del">
        <pc:chgData name="Binita Gupta (binitag)" userId="2e1667b5-636b-4c95-a3b3-a8a0dc9f68da" providerId="ADAL" clId="{4696C2EA-7D09-4F49-BE53-08421C8742AB}" dt="2023-12-18T17:57:20.566" v="34" actId="2696"/>
        <pc:sldMkLst>
          <pc:docMk/>
          <pc:sldMk cId="3711776676" sldId="277"/>
        </pc:sldMkLst>
      </pc:sldChg>
      <pc:sldChg chg="modSp mod modNotesTx">
        <pc:chgData name="Binita Gupta (binitag)" userId="2e1667b5-636b-4c95-a3b3-a8a0dc9f68da" providerId="ADAL" clId="{4696C2EA-7D09-4F49-BE53-08421C8742AB}" dt="2023-12-21T20:51:09.891" v="4924" actId="20577"/>
        <pc:sldMkLst>
          <pc:docMk/>
          <pc:sldMk cId="1022481865" sldId="278"/>
        </pc:sldMkLst>
      </pc:sldChg>
      <pc:sldChg chg="del">
        <pc:chgData name="Binita Gupta (binitag)" userId="2e1667b5-636b-4c95-a3b3-a8a0dc9f68da" providerId="ADAL" clId="{4696C2EA-7D09-4F49-BE53-08421C8742AB}" dt="2023-12-18T17:57:21.557" v="35" actId="2696"/>
        <pc:sldMkLst>
          <pc:docMk/>
          <pc:sldMk cId="162017798" sldId="279"/>
        </pc:sldMkLst>
      </pc:sldChg>
      <pc:sldChg chg="addSp delSp modSp mod modClrScheme chgLayout modNotesTx">
        <pc:chgData name="Binita Gupta (binitag)" userId="2e1667b5-636b-4c95-a3b3-a8a0dc9f68da" providerId="ADAL" clId="{4696C2EA-7D09-4F49-BE53-08421C8742AB}" dt="2023-12-21T20:49:30.286" v="4893" actId="20577"/>
        <pc:sldMkLst>
          <pc:docMk/>
          <pc:sldMk cId="280654529" sldId="280"/>
        </pc:sldMkLst>
      </pc:sldChg>
      <pc:sldChg chg="modSp mod">
        <pc:chgData name="Binita Gupta (binitag)" userId="2e1667b5-636b-4c95-a3b3-a8a0dc9f68da" providerId="ADAL" clId="{4696C2EA-7D09-4F49-BE53-08421C8742AB}" dt="2023-12-21T20:50:21.912" v="4909" actId="20577"/>
        <pc:sldMkLst>
          <pc:docMk/>
          <pc:sldMk cId="1899805933" sldId="282"/>
        </pc:sldMkLst>
      </pc:sldChg>
      <pc:sldChg chg="modSp mod">
        <pc:chgData name="Binita Gupta (binitag)" userId="2e1667b5-636b-4c95-a3b3-a8a0dc9f68da" providerId="ADAL" clId="{4696C2EA-7D09-4F49-BE53-08421C8742AB}" dt="2023-12-21T20:53:22.102" v="4955" actId="20577"/>
        <pc:sldMkLst>
          <pc:docMk/>
          <pc:sldMk cId="1300546902" sldId="283"/>
        </pc:sldMkLst>
      </pc:sldChg>
      <pc:sldChg chg="del">
        <pc:chgData name="Binita Gupta (binitag)" userId="2e1667b5-636b-4c95-a3b3-a8a0dc9f68da" providerId="ADAL" clId="{4696C2EA-7D09-4F49-BE53-08421C8742AB}" dt="2023-12-18T17:57:00.883" v="13" actId="2696"/>
        <pc:sldMkLst>
          <pc:docMk/>
          <pc:sldMk cId="2526981430" sldId="284"/>
        </pc:sldMkLst>
      </pc:sldChg>
      <pc:sldChg chg="del">
        <pc:chgData name="Binita Gupta (binitag)" userId="2e1667b5-636b-4c95-a3b3-a8a0dc9f68da" providerId="ADAL" clId="{4696C2EA-7D09-4F49-BE53-08421C8742AB}" dt="2023-12-18T17:57:20.102" v="33" actId="2696"/>
        <pc:sldMkLst>
          <pc:docMk/>
          <pc:sldMk cId="2864949768" sldId="286"/>
        </pc:sldMkLst>
      </pc:sldChg>
      <pc:sldChg chg="modSp mod ord">
        <pc:chgData name="Binita Gupta (binitag)" userId="2e1667b5-636b-4c95-a3b3-a8a0dc9f68da" providerId="ADAL" clId="{4696C2EA-7D09-4F49-BE53-08421C8742AB}" dt="2023-12-21T20:56:53.277" v="5085" actId="20577"/>
        <pc:sldMkLst>
          <pc:docMk/>
          <pc:sldMk cId="3160937320" sldId="287"/>
        </pc:sldMkLst>
      </pc:sldChg>
      <pc:sldChg chg="addSp delSp modSp add mod ord">
        <pc:chgData name="Binita Gupta (binitag)" userId="2e1667b5-636b-4c95-a3b3-a8a0dc9f68da" providerId="ADAL" clId="{4696C2EA-7D09-4F49-BE53-08421C8742AB}" dt="2023-12-21T20:38:18.109" v="4815" actId="20577"/>
        <pc:sldMkLst>
          <pc:docMk/>
          <pc:sldMk cId="184415321" sldId="288"/>
        </pc:sldMkLst>
      </pc:sldChg>
      <pc:sldChg chg="add del">
        <pc:chgData name="Binita Gupta (binitag)" userId="2e1667b5-636b-4c95-a3b3-a8a0dc9f68da" providerId="ADAL" clId="{4696C2EA-7D09-4F49-BE53-08421C8742AB}" dt="2023-12-18T18:26:45.687" v="51"/>
        <pc:sldMkLst>
          <pc:docMk/>
          <pc:sldMk cId="1307820342" sldId="288"/>
        </pc:sldMkLst>
      </pc:sldChg>
      <pc:sldChg chg="del">
        <pc:chgData name="Binita Gupta (binitag)" userId="2e1667b5-636b-4c95-a3b3-a8a0dc9f68da" providerId="ADAL" clId="{4696C2EA-7D09-4F49-BE53-08421C8742AB}" dt="2023-12-18T17:57:01.986" v="14" actId="2696"/>
        <pc:sldMkLst>
          <pc:docMk/>
          <pc:sldMk cId="1975120734" sldId="288"/>
        </pc:sldMkLst>
      </pc:sldChg>
      <pc:sldChg chg="addSp delSp modSp add del mod">
        <pc:chgData name="Binita Gupta (binitag)" userId="2e1667b5-636b-4c95-a3b3-a8a0dc9f68da" providerId="ADAL" clId="{4696C2EA-7D09-4F49-BE53-08421C8742AB}" dt="2023-12-21T17:13:25.497" v="976" actId="2696"/>
        <pc:sldMkLst>
          <pc:docMk/>
          <pc:sldMk cId="3059104401" sldId="289"/>
        </pc:sldMkLst>
      </pc:sldChg>
      <pc:sldChg chg="modSp add mod">
        <pc:chgData name="Binita Gupta (binitag)" userId="2e1667b5-636b-4c95-a3b3-a8a0dc9f68da" providerId="ADAL" clId="{4696C2EA-7D09-4F49-BE53-08421C8742AB}" dt="2023-12-21T20:42:34.319" v="4820" actId="1076"/>
        <pc:sldMkLst>
          <pc:docMk/>
          <pc:sldMk cId="1552356036" sldId="290"/>
        </pc:sldMkLst>
      </pc:sldChg>
      <pc:sldMasterChg chg="modSp mod">
        <pc:chgData name="Binita Gupta (binitag)" userId="2e1667b5-636b-4c95-a3b3-a8a0dc9f68da" providerId="ADAL" clId="{4696C2EA-7D09-4F49-BE53-08421C8742AB}" dt="2023-12-18T17:53:45.644" v="3" actId="20577"/>
        <pc:sldMasterMkLst>
          <pc:docMk/>
          <pc:sldMasterMk cId="0" sldId="2147483648"/>
        </pc:sldMasterMkLst>
      </pc:sldMasterChg>
    </pc:docChg>
  </pc:docChgLst>
  <pc:docChgLst>
    <pc:chgData name="Binita Gupta (binitag)" userId="2e1667b5-636b-4c95-a3b3-a8a0dc9f68da" providerId="ADAL" clId="{149C10D2-ED5C-8947-AFAF-B0DAD4C0E1B8}"/>
    <pc:docChg chg="undo custSel addSld delSld modSld sldOrd modMainMaster">
      <pc:chgData name="Binita Gupta (binitag)" userId="2e1667b5-636b-4c95-a3b3-a8a0dc9f68da" providerId="ADAL" clId="{149C10D2-ED5C-8947-AFAF-B0DAD4C0E1B8}" dt="2024-11-16T17:37:21.083" v="11728" actId="20577"/>
      <pc:docMkLst>
        <pc:docMk/>
      </pc:docMkLst>
      <pc:sldChg chg="modSp mod">
        <pc:chgData name="Binita Gupta (binitag)" userId="2e1667b5-636b-4c95-a3b3-a8a0dc9f68da" providerId="ADAL" clId="{149C10D2-ED5C-8947-AFAF-B0DAD4C0E1B8}" dt="2024-11-09T18:13:38.469" v="10931" actId="20577"/>
        <pc:sldMkLst>
          <pc:docMk/>
          <pc:sldMk cId="0" sldId="256"/>
        </pc:sldMkLst>
      </pc:sldChg>
      <pc:sldChg chg="del">
        <pc:chgData name="Binita Gupta (binitag)" userId="2e1667b5-636b-4c95-a3b3-a8a0dc9f68da" providerId="ADAL" clId="{149C10D2-ED5C-8947-AFAF-B0DAD4C0E1B8}" dt="2024-11-09T16:55:18.652" v="10874" actId="2696"/>
        <pc:sldMkLst>
          <pc:docMk/>
          <pc:sldMk cId="0" sldId="264"/>
        </pc:sldMkLst>
      </pc:sldChg>
      <pc:sldChg chg="del">
        <pc:chgData name="Binita Gupta (binitag)" userId="2e1667b5-636b-4c95-a3b3-a8a0dc9f68da" providerId="ADAL" clId="{149C10D2-ED5C-8947-AFAF-B0DAD4C0E1B8}" dt="2024-11-09T16:55:12.657" v="10859" actId="2696"/>
        <pc:sldMkLst>
          <pc:docMk/>
          <pc:sldMk cId="2470693909" sldId="312"/>
        </pc:sldMkLst>
      </pc:sldChg>
      <pc:sldChg chg="del">
        <pc:chgData name="Binita Gupta (binitag)" userId="2e1667b5-636b-4c95-a3b3-a8a0dc9f68da" providerId="ADAL" clId="{149C10D2-ED5C-8947-AFAF-B0DAD4C0E1B8}" dt="2024-11-09T16:55:13.069" v="10861" actId="2696"/>
        <pc:sldMkLst>
          <pc:docMk/>
          <pc:sldMk cId="53126868" sldId="315"/>
        </pc:sldMkLst>
      </pc:sldChg>
      <pc:sldChg chg="del">
        <pc:chgData name="Binita Gupta (binitag)" userId="2e1667b5-636b-4c95-a3b3-a8a0dc9f68da" providerId="ADAL" clId="{149C10D2-ED5C-8947-AFAF-B0DAD4C0E1B8}" dt="2024-11-09T16:55:12.850" v="10860" actId="2696"/>
        <pc:sldMkLst>
          <pc:docMk/>
          <pc:sldMk cId="107204596" sldId="316"/>
        </pc:sldMkLst>
      </pc:sldChg>
      <pc:sldChg chg="del">
        <pc:chgData name="Binita Gupta (binitag)" userId="2e1667b5-636b-4c95-a3b3-a8a0dc9f68da" providerId="ADAL" clId="{149C10D2-ED5C-8947-AFAF-B0DAD4C0E1B8}" dt="2024-11-09T16:55:13.528" v="10863" actId="2696"/>
        <pc:sldMkLst>
          <pc:docMk/>
          <pc:sldMk cId="1846169565" sldId="318"/>
        </pc:sldMkLst>
      </pc:sldChg>
      <pc:sldChg chg="del">
        <pc:chgData name="Binita Gupta (binitag)" userId="2e1667b5-636b-4c95-a3b3-a8a0dc9f68da" providerId="ADAL" clId="{149C10D2-ED5C-8947-AFAF-B0DAD4C0E1B8}" dt="2024-11-09T16:55:15.076" v="10870" actId="2696"/>
        <pc:sldMkLst>
          <pc:docMk/>
          <pc:sldMk cId="3810868281" sldId="319"/>
        </pc:sldMkLst>
      </pc:sldChg>
      <pc:sldChg chg="del">
        <pc:chgData name="Binita Gupta (binitag)" userId="2e1667b5-636b-4c95-a3b3-a8a0dc9f68da" providerId="ADAL" clId="{149C10D2-ED5C-8947-AFAF-B0DAD4C0E1B8}" dt="2024-11-09T16:55:16.560" v="10872" actId="2696"/>
        <pc:sldMkLst>
          <pc:docMk/>
          <pc:sldMk cId="4031054300" sldId="320"/>
        </pc:sldMkLst>
      </pc:sldChg>
      <pc:sldChg chg="del">
        <pc:chgData name="Binita Gupta (binitag)" userId="2e1667b5-636b-4c95-a3b3-a8a0dc9f68da" providerId="ADAL" clId="{149C10D2-ED5C-8947-AFAF-B0DAD4C0E1B8}" dt="2024-11-09T16:55:13.278" v="10862" actId="2696"/>
        <pc:sldMkLst>
          <pc:docMk/>
          <pc:sldMk cId="3930847488" sldId="321"/>
        </pc:sldMkLst>
      </pc:sldChg>
      <pc:sldChg chg="del">
        <pc:chgData name="Binita Gupta (binitag)" userId="2e1667b5-636b-4c95-a3b3-a8a0dc9f68da" providerId="ADAL" clId="{149C10D2-ED5C-8947-AFAF-B0DAD4C0E1B8}" dt="2024-11-09T16:55:17.645" v="10873" actId="2696"/>
        <pc:sldMkLst>
          <pc:docMk/>
          <pc:sldMk cId="2653325130" sldId="324"/>
        </pc:sldMkLst>
      </pc:sldChg>
      <pc:sldChg chg="del">
        <pc:chgData name="Binita Gupta (binitag)" userId="2e1667b5-636b-4c95-a3b3-a8a0dc9f68da" providerId="ADAL" clId="{149C10D2-ED5C-8947-AFAF-B0DAD4C0E1B8}" dt="2024-11-09T16:55:15.391" v="10871" actId="2696"/>
        <pc:sldMkLst>
          <pc:docMk/>
          <pc:sldMk cId="2847579288" sldId="325"/>
        </pc:sldMkLst>
      </pc:sldChg>
      <pc:sldChg chg="modSp new mod ord">
        <pc:chgData name="Binita Gupta (binitag)" userId="2e1667b5-636b-4c95-a3b3-a8a0dc9f68da" providerId="ADAL" clId="{149C10D2-ED5C-8947-AFAF-B0DAD4C0E1B8}" dt="2024-11-09T15:46:01.999" v="8101" actId="20577"/>
        <pc:sldMkLst>
          <pc:docMk/>
          <pc:sldMk cId="333459029" sldId="326"/>
        </pc:sldMkLst>
      </pc:sldChg>
      <pc:sldChg chg="modSp new del mod">
        <pc:chgData name="Binita Gupta (binitag)" userId="2e1667b5-636b-4c95-a3b3-a8a0dc9f68da" providerId="ADAL" clId="{149C10D2-ED5C-8947-AFAF-B0DAD4C0E1B8}" dt="2024-11-09T16:55:13.706" v="10864" actId="2696"/>
        <pc:sldMkLst>
          <pc:docMk/>
          <pc:sldMk cId="3828791916" sldId="327"/>
        </pc:sldMkLst>
      </pc:sldChg>
      <pc:sldChg chg="modSp add del mod">
        <pc:chgData name="Binita Gupta (binitag)" userId="2e1667b5-636b-4c95-a3b3-a8a0dc9f68da" providerId="ADAL" clId="{149C10D2-ED5C-8947-AFAF-B0DAD4C0E1B8}" dt="2024-11-09T16:55:14.306" v="10867" actId="2696"/>
        <pc:sldMkLst>
          <pc:docMk/>
          <pc:sldMk cId="332371583" sldId="328"/>
        </pc:sldMkLst>
      </pc:sldChg>
      <pc:sldChg chg="modSp new del mod">
        <pc:chgData name="Binita Gupta (binitag)" userId="2e1667b5-636b-4c95-a3b3-a8a0dc9f68da" providerId="ADAL" clId="{149C10D2-ED5C-8947-AFAF-B0DAD4C0E1B8}" dt="2024-11-09T16:55:14.507" v="10868" actId="2696"/>
        <pc:sldMkLst>
          <pc:docMk/>
          <pc:sldMk cId="2289476212" sldId="329"/>
        </pc:sldMkLst>
      </pc:sldChg>
      <pc:sldChg chg="modSp add del mod">
        <pc:chgData name="Binita Gupta (binitag)" userId="2e1667b5-636b-4c95-a3b3-a8a0dc9f68da" providerId="ADAL" clId="{149C10D2-ED5C-8947-AFAF-B0DAD4C0E1B8}" dt="2024-11-09T16:55:14.088" v="10866" actId="2696"/>
        <pc:sldMkLst>
          <pc:docMk/>
          <pc:sldMk cId="23035342" sldId="330"/>
        </pc:sldMkLst>
      </pc:sldChg>
      <pc:sldChg chg="modSp add del mod">
        <pc:chgData name="Binita Gupta (binitag)" userId="2e1667b5-636b-4c95-a3b3-a8a0dc9f68da" providerId="ADAL" clId="{149C10D2-ED5C-8947-AFAF-B0DAD4C0E1B8}" dt="2024-11-09T16:55:13.878" v="10865" actId="2696"/>
        <pc:sldMkLst>
          <pc:docMk/>
          <pc:sldMk cId="3166141523" sldId="331"/>
        </pc:sldMkLst>
      </pc:sldChg>
      <pc:sldChg chg="modSp add del mod">
        <pc:chgData name="Binita Gupta (binitag)" userId="2e1667b5-636b-4c95-a3b3-a8a0dc9f68da" providerId="ADAL" clId="{149C10D2-ED5C-8947-AFAF-B0DAD4C0E1B8}" dt="2024-11-09T16:55:14.710" v="10869" actId="2696"/>
        <pc:sldMkLst>
          <pc:docMk/>
          <pc:sldMk cId="4272815187" sldId="332"/>
        </pc:sldMkLst>
      </pc:sldChg>
      <pc:sldChg chg="addSp delSp modSp add mod modClrScheme chgLayout">
        <pc:chgData name="Binita Gupta (binitag)" userId="2e1667b5-636b-4c95-a3b3-a8a0dc9f68da" providerId="ADAL" clId="{149C10D2-ED5C-8947-AFAF-B0DAD4C0E1B8}" dt="2024-11-16T17:21:24.251" v="11374" actId="20577"/>
        <pc:sldMkLst>
          <pc:docMk/>
          <pc:sldMk cId="2537004582" sldId="333"/>
        </pc:sldMkLst>
      </pc:sldChg>
      <pc:sldChg chg="modSp add del mod">
        <pc:chgData name="Binita Gupta (binitag)" userId="2e1667b5-636b-4c95-a3b3-a8a0dc9f68da" providerId="ADAL" clId="{149C10D2-ED5C-8947-AFAF-B0DAD4C0E1B8}" dt="2024-11-09T03:32:39.570" v="2646" actId="2696"/>
        <pc:sldMkLst>
          <pc:docMk/>
          <pc:sldMk cId="3476570505" sldId="334"/>
        </pc:sldMkLst>
      </pc:sldChg>
      <pc:sldChg chg="modSp add mod">
        <pc:chgData name="Binita Gupta (binitag)" userId="2e1667b5-636b-4c95-a3b3-a8a0dc9f68da" providerId="ADAL" clId="{149C10D2-ED5C-8947-AFAF-B0DAD4C0E1B8}" dt="2024-11-16T17:29:25.407" v="11542" actId="20577"/>
        <pc:sldMkLst>
          <pc:docMk/>
          <pc:sldMk cId="1700343767" sldId="335"/>
        </pc:sldMkLst>
      </pc:sldChg>
      <pc:sldChg chg="modSp add mod">
        <pc:chgData name="Binita Gupta (binitag)" userId="2e1667b5-636b-4c95-a3b3-a8a0dc9f68da" providerId="ADAL" clId="{149C10D2-ED5C-8947-AFAF-B0DAD4C0E1B8}" dt="2024-11-10T15:59:44.189" v="11220" actId="20577"/>
        <pc:sldMkLst>
          <pc:docMk/>
          <pc:sldMk cId="3103172032" sldId="336"/>
        </pc:sldMkLst>
      </pc:sldChg>
      <pc:sldChg chg="addSp delSp modSp add mod">
        <pc:chgData name="Binita Gupta (binitag)" userId="2e1667b5-636b-4c95-a3b3-a8a0dc9f68da" providerId="ADAL" clId="{149C10D2-ED5C-8947-AFAF-B0DAD4C0E1B8}" dt="2024-11-10T15:55:37.362" v="11212" actId="1076"/>
        <pc:sldMkLst>
          <pc:docMk/>
          <pc:sldMk cId="653809203" sldId="337"/>
        </pc:sldMkLst>
      </pc:sldChg>
      <pc:sldChg chg="new del">
        <pc:chgData name="Binita Gupta (binitag)" userId="2e1667b5-636b-4c95-a3b3-a8a0dc9f68da" providerId="ADAL" clId="{149C10D2-ED5C-8947-AFAF-B0DAD4C0E1B8}" dt="2024-11-09T00:18:28.424" v="1970" actId="2696"/>
        <pc:sldMkLst>
          <pc:docMk/>
          <pc:sldMk cId="1753847966" sldId="337"/>
        </pc:sldMkLst>
      </pc:sldChg>
      <pc:sldChg chg="addSp delSp modSp add mod">
        <pc:chgData name="Binita Gupta (binitag)" userId="2e1667b5-636b-4c95-a3b3-a8a0dc9f68da" providerId="ADAL" clId="{149C10D2-ED5C-8947-AFAF-B0DAD4C0E1B8}" dt="2024-11-16T17:31:14.618" v="11559" actId="20577"/>
        <pc:sldMkLst>
          <pc:docMk/>
          <pc:sldMk cId="2192820153" sldId="338"/>
        </pc:sldMkLst>
      </pc:sldChg>
      <pc:sldChg chg="addSp delSp modSp add mod">
        <pc:chgData name="Binita Gupta (binitag)" userId="2e1667b5-636b-4c95-a3b3-a8a0dc9f68da" providerId="ADAL" clId="{149C10D2-ED5C-8947-AFAF-B0DAD4C0E1B8}" dt="2024-11-16T17:27:54.922" v="11490" actId="14100"/>
        <pc:sldMkLst>
          <pc:docMk/>
          <pc:sldMk cId="2540713944" sldId="339"/>
        </pc:sldMkLst>
      </pc:sldChg>
      <pc:sldChg chg="modSp add mod">
        <pc:chgData name="Binita Gupta (binitag)" userId="2e1667b5-636b-4c95-a3b3-a8a0dc9f68da" providerId="ADAL" clId="{149C10D2-ED5C-8947-AFAF-B0DAD4C0E1B8}" dt="2024-11-16T17:36:30.522" v="11727" actId="1076"/>
        <pc:sldMkLst>
          <pc:docMk/>
          <pc:sldMk cId="394411005" sldId="340"/>
        </pc:sldMkLst>
      </pc:sldChg>
      <pc:sldChg chg="modSp add del mod">
        <pc:chgData name="Binita Gupta (binitag)" userId="2e1667b5-636b-4c95-a3b3-a8a0dc9f68da" providerId="ADAL" clId="{149C10D2-ED5C-8947-AFAF-B0DAD4C0E1B8}" dt="2024-11-09T16:55:37.649" v="10875" actId="2696"/>
        <pc:sldMkLst>
          <pc:docMk/>
          <pc:sldMk cId="2829768406" sldId="341"/>
        </pc:sldMkLst>
      </pc:sldChg>
      <pc:sldChg chg="modSp add mod">
        <pc:chgData name="Binita Gupta (binitag)" userId="2e1667b5-636b-4c95-a3b3-a8a0dc9f68da" providerId="ADAL" clId="{149C10D2-ED5C-8947-AFAF-B0DAD4C0E1B8}" dt="2024-11-09T18:13:13.095" v="10925" actId="404"/>
        <pc:sldMkLst>
          <pc:docMk/>
          <pc:sldMk cId="3980047563" sldId="342"/>
        </pc:sldMkLst>
      </pc:sldChg>
      <pc:sldChg chg="modSp add mod">
        <pc:chgData name="Binita Gupta (binitag)" userId="2e1667b5-636b-4c95-a3b3-a8a0dc9f68da" providerId="ADAL" clId="{149C10D2-ED5C-8947-AFAF-B0DAD4C0E1B8}" dt="2024-11-09T16:42:49.447" v="10624" actId="20577"/>
        <pc:sldMkLst>
          <pc:docMk/>
          <pc:sldMk cId="3862680946" sldId="343"/>
        </pc:sldMkLst>
      </pc:sldChg>
      <pc:sldChg chg="modSp add mod">
        <pc:chgData name="Binita Gupta (binitag)" userId="2e1667b5-636b-4c95-a3b3-a8a0dc9f68da" providerId="ADAL" clId="{149C10D2-ED5C-8947-AFAF-B0DAD4C0E1B8}" dt="2024-11-16T17:37:21.083" v="11728" actId="20577"/>
        <pc:sldMkLst>
          <pc:docMk/>
          <pc:sldMk cId="2948217073" sldId="344"/>
        </pc:sldMkLst>
      </pc:sldChg>
      <pc:sldMasterChg chg="delSp modSp mod">
        <pc:chgData name="Binita Gupta (binitag)" userId="2e1667b5-636b-4c95-a3b3-a8a0dc9f68da" providerId="ADAL" clId="{149C10D2-ED5C-8947-AFAF-B0DAD4C0E1B8}" dt="2024-11-09T03:21:10.406" v="2507" actId="478"/>
        <pc:sldMasterMkLst>
          <pc:docMk/>
          <pc:sldMasterMk cId="0" sldId="2147483648"/>
        </pc:sldMasterMkLst>
      </pc:sldMasterChg>
    </pc:docChg>
  </pc:docChgLst>
  <pc:docChgLst>
    <pc:chgData name="Binita Gupta (binitag)" userId="2e1667b5-636b-4c95-a3b3-a8a0dc9f68da" providerId="ADAL" clId="{6D158C7D-DFAF-5969-91E7-9082DBDDB8B6}"/>
    <pc:docChg chg="undo redo custSel addSld delSld modSld sldOrd modMainMaster">
      <pc:chgData name="Binita Gupta (binitag)" userId="2e1667b5-636b-4c95-a3b3-a8a0dc9f68da" providerId="ADAL" clId="{6D158C7D-DFAF-5969-91E7-9082DBDDB8B6}" dt="2025-09-17T09:50:27.353" v="15652" actId="20577"/>
      <pc:docMkLst>
        <pc:docMk/>
      </pc:docMkLst>
      <pc:sldChg chg="addSp modSp mod">
        <pc:chgData name="Binita Gupta (binitag)" userId="2e1667b5-636b-4c95-a3b3-a8a0dc9f68da" providerId="ADAL" clId="{6D158C7D-DFAF-5969-91E7-9082DBDDB8B6}" dt="2025-09-16T00:57:06.649" v="12446" actId="20577"/>
        <pc:sldMkLst>
          <pc:docMk/>
          <pc:sldMk cId="0" sldId="256"/>
        </pc:sldMkLst>
        <pc:spChg chg="add mod">
          <ac:chgData name="Binita Gupta (binitag)" userId="2e1667b5-636b-4c95-a3b3-a8a0dc9f68da" providerId="ADAL" clId="{6D158C7D-DFAF-5969-91E7-9082DBDDB8B6}" dt="2025-09-16T00:55:43.228" v="12428"/>
          <ac:spMkLst>
            <pc:docMk/>
            <pc:sldMk cId="0" sldId="256"/>
            <ac:spMk id="3" creationId="{6ED8C6EC-4BC4-A5A0-8B2A-42F12D12FECF}"/>
          </ac:spMkLst>
        </pc:spChg>
        <pc:spChg chg="add mod">
          <ac:chgData name="Binita Gupta (binitag)" userId="2e1667b5-636b-4c95-a3b3-a8a0dc9f68da" providerId="ADAL" clId="{6D158C7D-DFAF-5969-91E7-9082DBDDB8B6}" dt="2025-09-16T00:57:06.649" v="12446" actId="20577"/>
          <ac:spMkLst>
            <pc:docMk/>
            <pc:sldMk cId="0" sldId="256"/>
            <ac:spMk id="4" creationId="{BF8F4BDC-D3EC-0C63-688A-2A556B3EEFBF}"/>
          </ac:spMkLst>
        </pc:spChg>
      </pc:sldChg>
      <pc:sldChg chg="add">
        <pc:chgData name="Binita Gupta (binitag)" userId="2e1667b5-636b-4c95-a3b3-a8a0dc9f68da" providerId="ADAL" clId="{6D158C7D-DFAF-5969-91E7-9082DBDDB8B6}" dt="2025-09-17T09:31:46.062" v="15580"/>
        <pc:sldMkLst>
          <pc:docMk/>
          <pc:sldMk cId="941553560" sldId="353"/>
        </pc:sldMkLst>
      </pc:sldChg>
      <pc:sldChg chg="del">
        <pc:chgData name="Binita Gupta (binitag)" userId="2e1667b5-636b-4c95-a3b3-a8a0dc9f68da" providerId="ADAL" clId="{6D158C7D-DFAF-5969-91E7-9082DBDDB8B6}" dt="2025-09-11T05:44:51.238" v="507" actId="2696"/>
        <pc:sldMkLst>
          <pc:docMk/>
          <pc:sldMk cId="2843114813" sldId="431"/>
        </pc:sldMkLst>
      </pc:sldChg>
      <pc:sldChg chg="addSp modSp mod">
        <pc:chgData name="Binita Gupta (binitag)" userId="2e1667b5-636b-4c95-a3b3-a8a0dc9f68da" providerId="ADAL" clId="{6D158C7D-DFAF-5969-91E7-9082DBDDB8B6}" dt="2025-09-17T09:50:27.353" v="15652" actId="20577"/>
        <pc:sldMkLst>
          <pc:docMk/>
          <pc:sldMk cId="2926589070" sldId="433"/>
        </pc:sldMkLst>
        <pc:spChg chg="mod">
          <ac:chgData name="Binita Gupta (binitag)" userId="2e1667b5-636b-4c95-a3b3-a8a0dc9f68da" providerId="ADAL" clId="{6D158C7D-DFAF-5969-91E7-9082DBDDB8B6}" dt="2025-09-17T09:50:27.353" v="15652" actId="20577"/>
          <ac:spMkLst>
            <pc:docMk/>
            <pc:sldMk cId="2926589070" sldId="433"/>
            <ac:spMk id="3" creationId="{E743B584-6120-DC9E-C903-FB98EC87A321}"/>
          </ac:spMkLst>
        </pc:spChg>
        <pc:spChg chg="add mod">
          <ac:chgData name="Binita Gupta (binitag)" userId="2e1667b5-636b-4c95-a3b3-a8a0dc9f68da" providerId="ADAL" clId="{6D158C7D-DFAF-5969-91E7-9082DBDDB8B6}" dt="2025-09-16T00:55:43.228" v="12428"/>
          <ac:spMkLst>
            <pc:docMk/>
            <pc:sldMk cId="2926589070" sldId="433"/>
            <ac:spMk id="6" creationId="{64D958C3-CCB0-CA04-578A-2CDFC29BF8D0}"/>
          </ac:spMkLst>
        </pc:spChg>
      </pc:sldChg>
      <pc:sldChg chg="del">
        <pc:chgData name="Binita Gupta (binitag)" userId="2e1667b5-636b-4c95-a3b3-a8a0dc9f68da" providerId="ADAL" clId="{6D158C7D-DFAF-5969-91E7-9082DBDDB8B6}" dt="2025-09-13T23:23:42.172" v="10880" actId="2696"/>
        <pc:sldMkLst>
          <pc:docMk/>
          <pc:sldMk cId="1682973811" sldId="444"/>
        </pc:sldMkLst>
      </pc:sldChg>
      <pc:sldChg chg="addSp delSp modSp del mod">
        <pc:chgData name="Binita Gupta (binitag)" userId="2e1667b5-636b-4c95-a3b3-a8a0dc9f68da" providerId="ADAL" clId="{6D158C7D-DFAF-5969-91E7-9082DBDDB8B6}" dt="2025-09-13T23:23:42.176" v="10885" actId="2696"/>
        <pc:sldMkLst>
          <pc:docMk/>
          <pc:sldMk cId="983043545" sldId="450"/>
        </pc:sldMkLst>
      </pc:sldChg>
      <pc:sldChg chg="del">
        <pc:chgData name="Binita Gupta (binitag)" userId="2e1667b5-636b-4c95-a3b3-a8a0dc9f68da" providerId="ADAL" clId="{6D158C7D-DFAF-5969-91E7-9082DBDDB8B6}" dt="2025-09-13T23:23:42.152" v="10869" actId="2696"/>
        <pc:sldMkLst>
          <pc:docMk/>
          <pc:sldMk cId="3812608657" sldId="454"/>
        </pc:sldMkLst>
      </pc:sldChg>
      <pc:sldChg chg="del">
        <pc:chgData name="Binita Gupta (binitag)" userId="2e1667b5-636b-4c95-a3b3-a8a0dc9f68da" providerId="ADAL" clId="{6D158C7D-DFAF-5969-91E7-9082DBDDB8B6}" dt="2025-09-13T23:23:42.138" v="10866" actId="2696"/>
        <pc:sldMkLst>
          <pc:docMk/>
          <pc:sldMk cId="502492501" sldId="456"/>
        </pc:sldMkLst>
      </pc:sldChg>
      <pc:sldChg chg="del">
        <pc:chgData name="Binita Gupta (binitag)" userId="2e1667b5-636b-4c95-a3b3-a8a0dc9f68da" providerId="ADAL" clId="{6D158C7D-DFAF-5969-91E7-9082DBDDB8B6}" dt="2025-09-13T23:23:42.151" v="10868" actId="2696"/>
        <pc:sldMkLst>
          <pc:docMk/>
          <pc:sldMk cId="3825607041" sldId="457"/>
        </pc:sldMkLst>
      </pc:sldChg>
      <pc:sldChg chg="modSp del mod">
        <pc:chgData name="Binita Gupta (binitag)" userId="2e1667b5-636b-4c95-a3b3-a8a0dc9f68da" providerId="ADAL" clId="{6D158C7D-DFAF-5969-91E7-9082DBDDB8B6}" dt="2025-09-13T23:23:42.154" v="10870" actId="2696"/>
        <pc:sldMkLst>
          <pc:docMk/>
          <pc:sldMk cId="2512128413" sldId="458"/>
        </pc:sldMkLst>
      </pc:sldChg>
      <pc:sldChg chg="del modNotesTx">
        <pc:chgData name="Binita Gupta (binitag)" userId="2e1667b5-636b-4c95-a3b3-a8a0dc9f68da" providerId="ADAL" clId="{6D158C7D-DFAF-5969-91E7-9082DBDDB8B6}" dt="2025-09-13T23:23:42.164" v="10872" actId="2696"/>
        <pc:sldMkLst>
          <pc:docMk/>
          <pc:sldMk cId="3171498087" sldId="463"/>
        </pc:sldMkLst>
      </pc:sldChg>
      <pc:sldChg chg="del">
        <pc:chgData name="Binita Gupta (binitag)" userId="2e1667b5-636b-4c95-a3b3-a8a0dc9f68da" providerId="ADAL" clId="{6D158C7D-DFAF-5969-91E7-9082DBDDB8B6}" dt="2025-09-13T23:23:42.167" v="10875" actId="2696"/>
        <pc:sldMkLst>
          <pc:docMk/>
          <pc:sldMk cId="2068726039" sldId="464"/>
        </pc:sldMkLst>
      </pc:sldChg>
      <pc:sldChg chg="addSp modSp new del mod ord">
        <pc:chgData name="Binita Gupta (binitag)" userId="2e1667b5-636b-4c95-a3b3-a8a0dc9f68da" providerId="ADAL" clId="{6D158C7D-DFAF-5969-91E7-9082DBDDB8B6}" dt="2025-09-13T23:23:42.166" v="10874" actId="2696"/>
        <pc:sldMkLst>
          <pc:docMk/>
          <pc:sldMk cId="3690688528" sldId="465"/>
        </pc:sldMkLst>
      </pc:sldChg>
      <pc:sldChg chg="modSp add del mod ord">
        <pc:chgData name="Binita Gupta (binitag)" userId="2e1667b5-636b-4c95-a3b3-a8a0dc9f68da" providerId="ADAL" clId="{6D158C7D-DFAF-5969-91E7-9082DBDDB8B6}" dt="2025-09-13T23:23:42.174" v="10882" actId="2696"/>
        <pc:sldMkLst>
          <pc:docMk/>
          <pc:sldMk cId="2594861901" sldId="466"/>
        </pc:sldMkLst>
      </pc:sldChg>
      <pc:sldChg chg="modSp new del mod">
        <pc:chgData name="Binita Gupta (binitag)" userId="2e1667b5-636b-4c95-a3b3-a8a0dc9f68da" providerId="ADAL" clId="{6D158C7D-DFAF-5969-91E7-9082DBDDB8B6}" dt="2025-09-13T23:23:42.173" v="10881" actId="2696"/>
        <pc:sldMkLst>
          <pc:docMk/>
          <pc:sldMk cId="1146670415" sldId="467"/>
        </pc:sldMkLst>
      </pc:sldChg>
      <pc:sldChg chg="add del">
        <pc:chgData name="Binita Gupta (binitag)" userId="2e1667b5-636b-4c95-a3b3-a8a0dc9f68da" providerId="ADAL" clId="{6D158C7D-DFAF-5969-91E7-9082DBDDB8B6}" dt="2025-09-13T23:23:42.175" v="10884" actId="2696"/>
        <pc:sldMkLst>
          <pc:docMk/>
          <pc:sldMk cId="2304817542" sldId="468"/>
        </pc:sldMkLst>
      </pc:sldChg>
      <pc:sldChg chg="addSp delSp modSp add mod ord">
        <pc:chgData name="Binita Gupta (binitag)" userId="2e1667b5-636b-4c95-a3b3-a8a0dc9f68da" providerId="ADAL" clId="{6D158C7D-DFAF-5969-91E7-9082DBDDB8B6}" dt="2025-09-17T09:33:49.164" v="15587" actId="20577"/>
        <pc:sldMkLst>
          <pc:docMk/>
          <pc:sldMk cId="2791690741" sldId="469"/>
        </pc:sldMkLst>
        <pc:spChg chg="mod">
          <ac:chgData name="Binita Gupta (binitag)" userId="2e1667b5-636b-4c95-a3b3-a8a0dc9f68da" providerId="ADAL" clId="{6D158C7D-DFAF-5969-91E7-9082DBDDB8B6}" dt="2025-09-13T22:01:40.725" v="8820" actId="20577"/>
          <ac:spMkLst>
            <pc:docMk/>
            <pc:sldMk cId="2791690741" sldId="469"/>
            <ac:spMk id="2" creationId="{D1C2A2A7-148A-2B16-925A-683CF32E89E9}"/>
          </ac:spMkLst>
        </pc:spChg>
        <pc:spChg chg="mod">
          <ac:chgData name="Binita Gupta (binitag)" userId="2e1667b5-636b-4c95-a3b3-a8a0dc9f68da" providerId="ADAL" clId="{6D158C7D-DFAF-5969-91E7-9082DBDDB8B6}" dt="2025-09-17T09:33:49.164" v="15587" actId="20577"/>
          <ac:spMkLst>
            <pc:docMk/>
            <pc:sldMk cId="2791690741" sldId="469"/>
            <ac:spMk id="7" creationId="{95EFE900-2D1D-2531-E737-4E6F01672C36}"/>
          </ac:spMkLst>
        </pc:spChg>
        <pc:picChg chg="add mod">
          <ac:chgData name="Binita Gupta (binitag)" userId="2e1667b5-636b-4c95-a3b3-a8a0dc9f68da" providerId="ADAL" clId="{6D158C7D-DFAF-5969-91E7-9082DBDDB8B6}" dt="2025-09-13T20:35:18.479" v="6623" actId="1076"/>
          <ac:picMkLst>
            <pc:docMk/>
            <pc:sldMk cId="2791690741" sldId="469"/>
            <ac:picMk id="8" creationId="{CB8A6EBF-289C-6816-B33E-F6A997136D1A}"/>
          </ac:picMkLst>
        </pc:picChg>
      </pc:sldChg>
      <pc:sldChg chg="add del">
        <pc:chgData name="Binita Gupta (binitag)" userId="2e1667b5-636b-4c95-a3b3-a8a0dc9f68da" providerId="ADAL" clId="{6D158C7D-DFAF-5969-91E7-9082DBDDB8B6}" dt="2025-09-13T23:23:42.171" v="10879" actId="2696"/>
        <pc:sldMkLst>
          <pc:docMk/>
          <pc:sldMk cId="16449432" sldId="470"/>
        </pc:sldMkLst>
      </pc:sldChg>
      <pc:sldChg chg="modSp add del mod">
        <pc:chgData name="Binita Gupta (binitag)" userId="2e1667b5-636b-4c95-a3b3-a8a0dc9f68da" providerId="ADAL" clId="{6D158C7D-DFAF-5969-91E7-9082DBDDB8B6}" dt="2025-09-13T23:23:42.202" v="10887" actId="2696"/>
        <pc:sldMkLst>
          <pc:docMk/>
          <pc:sldMk cId="2976740133" sldId="471"/>
        </pc:sldMkLst>
      </pc:sldChg>
      <pc:sldChg chg="modSp add del mod">
        <pc:chgData name="Binita Gupta (binitag)" userId="2e1667b5-636b-4c95-a3b3-a8a0dc9f68da" providerId="ADAL" clId="{6D158C7D-DFAF-5969-91E7-9082DBDDB8B6}" dt="2025-09-13T23:23:42.137" v="10865" actId="2696"/>
        <pc:sldMkLst>
          <pc:docMk/>
          <pc:sldMk cId="1318746084" sldId="472"/>
        </pc:sldMkLst>
      </pc:sldChg>
      <pc:sldChg chg="modSp add del mod">
        <pc:chgData name="Binita Gupta (binitag)" userId="2e1667b5-636b-4c95-a3b3-a8a0dc9f68da" providerId="ADAL" clId="{6D158C7D-DFAF-5969-91E7-9082DBDDB8B6}" dt="2025-09-13T23:23:42.169" v="10876" actId="2696"/>
        <pc:sldMkLst>
          <pc:docMk/>
          <pc:sldMk cId="188523059" sldId="473"/>
        </pc:sldMkLst>
      </pc:sldChg>
      <pc:sldChg chg="add del">
        <pc:chgData name="Binita Gupta (binitag)" userId="2e1667b5-636b-4c95-a3b3-a8a0dc9f68da" providerId="ADAL" clId="{6D158C7D-DFAF-5969-91E7-9082DBDDB8B6}" dt="2025-09-13T23:23:42.170" v="10878" actId="2696"/>
        <pc:sldMkLst>
          <pc:docMk/>
          <pc:sldMk cId="3004149292" sldId="474"/>
        </pc:sldMkLst>
      </pc:sldChg>
      <pc:sldChg chg="modSp add del mod">
        <pc:chgData name="Binita Gupta (binitag)" userId="2e1667b5-636b-4c95-a3b3-a8a0dc9f68da" providerId="ADAL" clId="{6D158C7D-DFAF-5969-91E7-9082DBDDB8B6}" dt="2025-09-13T23:23:42.169" v="10877" actId="2696"/>
        <pc:sldMkLst>
          <pc:docMk/>
          <pc:sldMk cId="3806814801" sldId="475"/>
        </pc:sldMkLst>
      </pc:sldChg>
      <pc:sldChg chg="add del">
        <pc:chgData name="Binita Gupta (binitag)" userId="2e1667b5-636b-4c95-a3b3-a8a0dc9f68da" providerId="ADAL" clId="{6D158C7D-DFAF-5969-91E7-9082DBDDB8B6}" dt="2025-09-13T23:23:42.210" v="10888" actId="2696"/>
        <pc:sldMkLst>
          <pc:docMk/>
          <pc:sldMk cId="3827925748" sldId="476"/>
        </pc:sldMkLst>
      </pc:sldChg>
      <pc:sldChg chg="add del">
        <pc:chgData name="Binita Gupta (binitag)" userId="2e1667b5-636b-4c95-a3b3-a8a0dc9f68da" providerId="ADAL" clId="{6D158C7D-DFAF-5969-91E7-9082DBDDB8B6}" dt="2025-09-13T23:23:42.166" v="10873" actId="2696"/>
        <pc:sldMkLst>
          <pc:docMk/>
          <pc:sldMk cId="710529288" sldId="477"/>
        </pc:sldMkLst>
      </pc:sldChg>
      <pc:sldChg chg="addSp modSp add mod ord">
        <pc:chgData name="Binita Gupta (binitag)" userId="2e1667b5-636b-4c95-a3b3-a8a0dc9f68da" providerId="ADAL" clId="{6D158C7D-DFAF-5969-91E7-9082DBDDB8B6}" dt="2025-09-17T09:33:08.331" v="15582" actId="20577"/>
        <pc:sldMkLst>
          <pc:docMk/>
          <pc:sldMk cId="2316134844" sldId="478"/>
        </pc:sldMkLst>
        <pc:spChg chg="mod">
          <ac:chgData name="Binita Gupta (binitag)" userId="2e1667b5-636b-4c95-a3b3-a8a0dc9f68da" providerId="ADAL" clId="{6D158C7D-DFAF-5969-91E7-9082DBDDB8B6}" dt="2025-09-17T07:13:34.727" v="13347" actId="20577"/>
          <ac:spMkLst>
            <pc:docMk/>
            <pc:sldMk cId="2316134844" sldId="478"/>
            <ac:spMk id="3" creationId="{9B2495B9-653B-5703-2002-78BDB3859885}"/>
          </ac:spMkLst>
        </pc:spChg>
        <pc:spChg chg="add mod">
          <ac:chgData name="Binita Gupta (binitag)" userId="2e1667b5-636b-4c95-a3b3-a8a0dc9f68da" providerId="ADAL" clId="{6D158C7D-DFAF-5969-91E7-9082DBDDB8B6}" dt="2025-09-17T09:33:08.331" v="15582" actId="20577"/>
          <ac:spMkLst>
            <pc:docMk/>
            <pc:sldMk cId="2316134844" sldId="478"/>
            <ac:spMk id="6" creationId="{B0ACF6AF-ECDE-A362-2D1A-A828F16A806F}"/>
          </ac:spMkLst>
        </pc:spChg>
        <pc:spChg chg="add mod">
          <ac:chgData name="Binita Gupta (binitag)" userId="2e1667b5-636b-4c95-a3b3-a8a0dc9f68da" providerId="ADAL" clId="{6D158C7D-DFAF-5969-91E7-9082DBDDB8B6}" dt="2025-09-17T07:16:45.574" v="13393" actId="20577"/>
          <ac:spMkLst>
            <pc:docMk/>
            <pc:sldMk cId="2316134844" sldId="478"/>
            <ac:spMk id="7" creationId="{6138AF12-3FC5-37D1-3697-148296312F48}"/>
          </ac:spMkLst>
        </pc:spChg>
        <pc:spChg chg="add mod">
          <ac:chgData name="Binita Gupta (binitag)" userId="2e1667b5-636b-4c95-a3b3-a8a0dc9f68da" providerId="ADAL" clId="{6D158C7D-DFAF-5969-91E7-9082DBDDB8B6}" dt="2025-09-16T00:55:43.228" v="12428"/>
          <ac:spMkLst>
            <pc:docMk/>
            <pc:sldMk cId="2316134844" sldId="478"/>
            <ac:spMk id="8" creationId="{2685DEEA-DE02-9B4C-65AC-F724E427B832}"/>
          </ac:spMkLst>
        </pc:spChg>
      </pc:sldChg>
      <pc:sldChg chg="modSp new del mod">
        <pc:chgData name="Binita Gupta (binitag)" userId="2e1667b5-636b-4c95-a3b3-a8a0dc9f68da" providerId="ADAL" clId="{6D158C7D-DFAF-5969-91E7-9082DBDDB8B6}" dt="2025-09-13T23:23:42.174" v="10883" actId="2696"/>
        <pc:sldMkLst>
          <pc:docMk/>
          <pc:sldMk cId="1327329905" sldId="479"/>
        </pc:sldMkLst>
      </pc:sldChg>
      <pc:sldChg chg="new del">
        <pc:chgData name="Binita Gupta (binitag)" userId="2e1667b5-636b-4c95-a3b3-a8a0dc9f68da" providerId="ADAL" clId="{6D158C7D-DFAF-5969-91E7-9082DBDDB8B6}" dt="2025-09-11T15:41:50.483" v="6037" actId="680"/>
        <pc:sldMkLst>
          <pc:docMk/>
          <pc:sldMk cId="1196162039" sldId="480"/>
        </pc:sldMkLst>
      </pc:sldChg>
      <pc:sldChg chg="addSp modSp add mod">
        <pc:chgData name="Binita Gupta (binitag)" userId="2e1667b5-636b-4c95-a3b3-a8a0dc9f68da" providerId="ADAL" clId="{6D158C7D-DFAF-5969-91E7-9082DBDDB8B6}" dt="2025-09-17T09:37:03.437" v="15632" actId="20577"/>
        <pc:sldMkLst>
          <pc:docMk/>
          <pc:sldMk cId="2174282850" sldId="480"/>
        </pc:sldMkLst>
        <pc:spChg chg="mod">
          <ac:chgData name="Binita Gupta (binitag)" userId="2e1667b5-636b-4c95-a3b3-a8a0dc9f68da" providerId="ADAL" clId="{6D158C7D-DFAF-5969-91E7-9082DBDDB8B6}" dt="2025-09-17T09:37:03.437" v="15632" actId="20577"/>
          <ac:spMkLst>
            <pc:docMk/>
            <pc:sldMk cId="2174282850" sldId="480"/>
            <ac:spMk id="3" creationId="{4263B214-A528-50A6-8C44-9F4323A51A07}"/>
          </ac:spMkLst>
        </pc:spChg>
        <pc:spChg chg="add mod">
          <ac:chgData name="Binita Gupta (binitag)" userId="2e1667b5-636b-4c95-a3b3-a8a0dc9f68da" providerId="ADAL" clId="{6D158C7D-DFAF-5969-91E7-9082DBDDB8B6}" dt="2025-09-16T00:55:43.228" v="12428"/>
          <ac:spMkLst>
            <pc:docMk/>
            <pc:sldMk cId="2174282850" sldId="480"/>
            <ac:spMk id="6" creationId="{88BB610D-4BBF-66EA-C1D5-CC3722254812}"/>
          </ac:spMkLst>
        </pc:spChg>
      </pc:sldChg>
      <pc:sldChg chg="add del">
        <pc:chgData name="Binita Gupta (binitag)" userId="2e1667b5-636b-4c95-a3b3-a8a0dc9f68da" providerId="ADAL" clId="{6D158C7D-DFAF-5969-91E7-9082DBDDB8B6}" dt="2025-09-13T23:23:42.201" v="10886" actId="2696"/>
        <pc:sldMkLst>
          <pc:docMk/>
          <pc:sldMk cId="801261900" sldId="481"/>
        </pc:sldMkLst>
      </pc:sldChg>
      <pc:sldChg chg="addSp modSp add mod ord">
        <pc:chgData name="Binita Gupta (binitag)" userId="2e1667b5-636b-4c95-a3b3-a8a0dc9f68da" providerId="ADAL" clId="{6D158C7D-DFAF-5969-91E7-9082DBDDB8B6}" dt="2025-09-16T00:55:43.228" v="12428"/>
        <pc:sldMkLst>
          <pc:docMk/>
          <pc:sldMk cId="929894163" sldId="482"/>
        </pc:sldMkLst>
        <pc:spChg chg="mod">
          <ac:chgData name="Binita Gupta (binitag)" userId="2e1667b5-636b-4c95-a3b3-a8a0dc9f68da" providerId="ADAL" clId="{6D158C7D-DFAF-5969-91E7-9082DBDDB8B6}" dt="2025-09-13T23:23:07.478" v="10862" actId="20577"/>
          <ac:spMkLst>
            <pc:docMk/>
            <pc:sldMk cId="929894163" sldId="482"/>
            <ac:spMk id="2" creationId="{E37D6C10-5D8A-C463-8DC3-5F396AC0255A}"/>
          </ac:spMkLst>
        </pc:spChg>
        <pc:spChg chg="mod">
          <ac:chgData name="Binita Gupta (binitag)" userId="2e1667b5-636b-4c95-a3b3-a8a0dc9f68da" providerId="ADAL" clId="{6D158C7D-DFAF-5969-91E7-9082DBDDB8B6}" dt="2025-09-13T22:37:13.406" v="9797" actId="113"/>
          <ac:spMkLst>
            <pc:docMk/>
            <pc:sldMk cId="929894163" sldId="482"/>
            <ac:spMk id="3" creationId="{A89750DB-73B6-C753-8159-1D95A504DF2F}"/>
          </ac:spMkLst>
        </pc:spChg>
        <pc:spChg chg="add mod">
          <ac:chgData name="Binita Gupta (binitag)" userId="2e1667b5-636b-4c95-a3b3-a8a0dc9f68da" providerId="ADAL" clId="{6D158C7D-DFAF-5969-91E7-9082DBDDB8B6}" dt="2025-09-16T00:55:43.228" v="12428"/>
          <ac:spMkLst>
            <pc:docMk/>
            <pc:sldMk cId="929894163" sldId="482"/>
            <ac:spMk id="6" creationId="{B55F8E1B-0A14-D0D3-4A1F-2F8DFB9FA130}"/>
          </ac:spMkLst>
        </pc:spChg>
      </pc:sldChg>
      <pc:sldChg chg="modSp add del mod ord">
        <pc:chgData name="Binita Gupta (binitag)" userId="2e1667b5-636b-4c95-a3b3-a8a0dc9f68da" providerId="ADAL" clId="{6D158C7D-DFAF-5969-91E7-9082DBDDB8B6}" dt="2025-09-16T00:48:33.439" v="12374" actId="2696"/>
        <pc:sldMkLst>
          <pc:docMk/>
          <pc:sldMk cId="4009986359" sldId="483"/>
        </pc:sldMkLst>
        <pc:spChg chg="mod">
          <ac:chgData name="Binita Gupta (binitag)" userId="2e1667b5-636b-4c95-a3b3-a8a0dc9f68da" providerId="ADAL" clId="{6D158C7D-DFAF-5969-91E7-9082DBDDB8B6}" dt="2025-09-16T00:19:21.524" v="11778"/>
          <ac:spMkLst>
            <pc:docMk/>
            <pc:sldMk cId="4009986359" sldId="483"/>
            <ac:spMk id="3" creationId="{D07AEAC8-3C2B-C36F-73BA-FEAC775201E7}"/>
          </ac:spMkLst>
        </pc:spChg>
      </pc:sldChg>
      <pc:sldChg chg="addSp delSp modSp add mod">
        <pc:chgData name="Binita Gupta (binitag)" userId="2e1667b5-636b-4c95-a3b3-a8a0dc9f68da" providerId="ADAL" clId="{6D158C7D-DFAF-5969-91E7-9082DBDDB8B6}" dt="2025-09-17T09:35:28.493" v="15604" actId="20577"/>
        <pc:sldMkLst>
          <pc:docMk/>
          <pc:sldMk cId="1358860382" sldId="484"/>
        </pc:sldMkLst>
        <pc:spChg chg="mod">
          <ac:chgData name="Binita Gupta (binitag)" userId="2e1667b5-636b-4c95-a3b3-a8a0dc9f68da" providerId="ADAL" clId="{6D158C7D-DFAF-5969-91E7-9082DBDDB8B6}" dt="2025-09-13T22:03:36.812" v="8915" actId="20577"/>
          <ac:spMkLst>
            <pc:docMk/>
            <pc:sldMk cId="1358860382" sldId="484"/>
            <ac:spMk id="2" creationId="{497327AD-F65C-5087-04AA-C5C406D3619F}"/>
          </ac:spMkLst>
        </pc:spChg>
        <pc:spChg chg="mod">
          <ac:chgData name="Binita Gupta (binitag)" userId="2e1667b5-636b-4c95-a3b3-a8a0dc9f68da" providerId="ADAL" clId="{6D158C7D-DFAF-5969-91E7-9082DBDDB8B6}" dt="2025-09-17T09:35:28.493" v="15604" actId="20577"/>
          <ac:spMkLst>
            <pc:docMk/>
            <pc:sldMk cId="1358860382" sldId="484"/>
            <ac:spMk id="7" creationId="{B3A14ECE-94F6-74D2-5882-5E02CDF7745C}"/>
          </ac:spMkLst>
        </pc:spChg>
        <pc:picChg chg="add mod">
          <ac:chgData name="Binita Gupta (binitag)" userId="2e1667b5-636b-4c95-a3b3-a8a0dc9f68da" providerId="ADAL" clId="{6D158C7D-DFAF-5969-91E7-9082DBDDB8B6}" dt="2025-09-13T22:06:49.169" v="9110" actId="1076"/>
          <ac:picMkLst>
            <pc:docMk/>
            <pc:sldMk cId="1358860382" sldId="484"/>
            <ac:picMk id="6" creationId="{DC8BDDCE-5B93-3A4F-962D-BE4F593A0A85}"/>
          </ac:picMkLst>
        </pc:picChg>
      </pc:sldChg>
      <pc:sldChg chg="add del">
        <pc:chgData name="Binita Gupta (binitag)" userId="2e1667b5-636b-4c95-a3b3-a8a0dc9f68da" providerId="ADAL" clId="{6D158C7D-DFAF-5969-91E7-9082DBDDB8B6}" dt="2025-09-13T23:23:42.163" v="10871" actId="2696"/>
        <pc:sldMkLst>
          <pc:docMk/>
          <pc:sldMk cId="4036409414" sldId="485"/>
        </pc:sldMkLst>
      </pc:sldChg>
      <pc:sldChg chg="modSp add del mod">
        <pc:chgData name="Binita Gupta (binitag)" userId="2e1667b5-636b-4c95-a3b3-a8a0dc9f68da" providerId="ADAL" clId="{6D158C7D-DFAF-5969-91E7-9082DBDDB8B6}" dt="2025-09-13T23:23:42.136" v="10864" actId="2696"/>
        <pc:sldMkLst>
          <pc:docMk/>
          <pc:sldMk cId="2810599328" sldId="486"/>
        </pc:sldMkLst>
      </pc:sldChg>
      <pc:sldChg chg="add del">
        <pc:chgData name="Binita Gupta (binitag)" userId="2e1667b5-636b-4c95-a3b3-a8a0dc9f68da" providerId="ADAL" clId="{6D158C7D-DFAF-5969-91E7-9082DBDDB8B6}" dt="2025-09-13T23:23:42.150" v="10867" actId="2696"/>
        <pc:sldMkLst>
          <pc:docMk/>
          <pc:sldMk cId="2618175485" sldId="487"/>
        </pc:sldMkLst>
      </pc:sldChg>
      <pc:sldChg chg="addSp modSp add mod ord">
        <pc:chgData name="Binita Gupta (binitag)" userId="2e1667b5-636b-4c95-a3b3-a8a0dc9f68da" providerId="ADAL" clId="{6D158C7D-DFAF-5969-91E7-9082DBDDB8B6}" dt="2025-09-17T09:38:49.602" v="15637" actId="20577"/>
        <pc:sldMkLst>
          <pc:docMk/>
          <pc:sldMk cId="744357578" sldId="488"/>
        </pc:sldMkLst>
        <pc:spChg chg="mod">
          <ac:chgData name="Binita Gupta (binitag)" userId="2e1667b5-636b-4c95-a3b3-a8a0dc9f68da" providerId="ADAL" clId="{6D158C7D-DFAF-5969-91E7-9082DBDDB8B6}" dt="2025-09-16T00:55:58.103" v="12438" actId="20577"/>
          <ac:spMkLst>
            <pc:docMk/>
            <pc:sldMk cId="744357578" sldId="488"/>
            <ac:spMk id="2" creationId="{B0A19561-E73D-CFE8-0BAA-6FB8F49EC10A}"/>
          </ac:spMkLst>
        </pc:spChg>
        <pc:spChg chg="mod">
          <ac:chgData name="Binita Gupta (binitag)" userId="2e1667b5-636b-4c95-a3b3-a8a0dc9f68da" providerId="ADAL" clId="{6D158C7D-DFAF-5969-91E7-9082DBDDB8B6}" dt="2025-09-17T09:38:49.602" v="15637" actId="20577"/>
          <ac:spMkLst>
            <pc:docMk/>
            <pc:sldMk cId="744357578" sldId="488"/>
            <ac:spMk id="3" creationId="{E2AC2323-EC6A-9EAA-9094-2BCB711E1704}"/>
          </ac:spMkLst>
        </pc:spChg>
        <pc:spChg chg="add mod">
          <ac:chgData name="Binita Gupta (binitag)" userId="2e1667b5-636b-4c95-a3b3-a8a0dc9f68da" providerId="ADAL" clId="{6D158C7D-DFAF-5969-91E7-9082DBDDB8B6}" dt="2025-09-16T00:55:43.228" v="12428"/>
          <ac:spMkLst>
            <pc:docMk/>
            <pc:sldMk cId="744357578" sldId="488"/>
            <ac:spMk id="6" creationId="{DF1C735F-076D-1236-C1A4-F7D5B21CC143}"/>
          </ac:spMkLst>
        </pc:spChg>
      </pc:sldChg>
      <pc:sldChg chg="addSp modSp add mod">
        <pc:chgData name="Binita Gupta (binitag)" userId="2e1667b5-636b-4c95-a3b3-a8a0dc9f68da" providerId="ADAL" clId="{6D158C7D-DFAF-5969-91E7-9082DBDDB8B6}" dt="2025-09-17T07:55:29.221" v="14856" actId="20577"/>
        <pc:sldMkLst>
          <pc:docMk/>
          <pc:sldMk cId="1804643314" sldId="489"/>
        </pc:sldMkLst>
        <pc:spChg chg="mod">
          <ac:chgData name="Binita Gupta (binitag)" userId="2e1667b5-636b-4c95-a3b3-a8a0dc9f68da" providerId="ADAL" clId="{6D158C7D-DFAF-5969-91E7-9082DBDDB8B6}" dt="2025-09-13T23:18:37.601" v="10780" actId="20577"/>
          <ac:spMkLst>
            <pc:docMk/>
            <pc:sldMk cId="1804643314" sldId="489"/>
            <ac:spMk id="2" creationId="{38E3E6DC-16B8-0F75-3D36-C0CDA06C1B8C}"/>
          </ac:spMkLst>
        </pc:spChg>
        <pc:spChg chg="mod">
          <ac:chgData name="Binita Gupta (binitag)" userId="2e1667b5-636b-4c95-a3b3-a8a0dc9f68da" providerId="ADAL" clId="{6D158C7D-DFAF-5969-91E7-9082DBDDB8B6}" dt="2025-09-17T07:55:29.221" v="14856" actId="20577"/>
          <ac:spMkLst>
            <pc:docMk/>
            <pc:sldMk cId="1804643314" sldId="489"/>
            <ac:spMk id="3" creationId="{39EBC221-EED0-334A-AFE1-219DB4BE8AF6}"/>
          </ac:spMkLst>
        </pc:spChg>
        <pc:spChg chg="add mod">
          <ac:chgData name="Binita Gupta (binitag)" userId="2e1667b5-636b-4c95-a3b3-a8a0dc9f68da" providerId="ADAL" clId="{6D158C7D-DFAF-5969-91E7-9082DBDDB8B6}" dt="2025-09-16T00:55:43.228" v="12428"/>
          <ac:spMkLst>
            <pc:docMk/>
            <pc:sldMk cId="1804643314" sldId="489"/>
            <ac:spMk id="6" creationId="{B60CC7A0-2379-B881-D6AC-5815623B6466}"/>
          </ac:spMkLst>
        </pc:spChg>
      </pc:sldChg>
      <pc:sldChg chg="addSp modSp add mod ord">
        <pc:chgData name="Binita Gupta (binitag)" userId="2e1667b5-636b-4c95-a3b3-a8a0dc9f68da" providerId="ADAL" clId="{6D158C7D-DFAF-5969-91E7-9082DBDDB8B6}" dt="2025-09-17T07:58:50.650" v="14866" actId="20577"/>
        <pc:sldMkLst>
          <pc:docMk/>
          <pc:sldMk cId="865794854" sldId="490"/>
        </pc:sldMkLst>
        <pc:spChg chg="mod">
          <ac:chgData name="Binita Gupta (binitag)" userId="2e1667b5-636b-4c95-a3b3-a8a0dc9f68da" providerId="ADAL" clId="{6D158C7D-DFAF-5969-91E7-9082DBDDB8B6}" dt="2025-09-13T23:18:44.664" v="10785" actId="20577"/>
          <ac:spMkLst>
            <pc:docMk/>
            <pc:sldMk cId="865794854" sldId="490"/>
            <ac:spMk id="2" creationId="{A61E167A-1E58-BD49-7B14-7E3884582BDE}"/>
          </ac:spMkLst>
        </pc:spChg>
        <pc:spChg chg="mod">
          <ac:chgData name="Binita Gupta (binitag)" userId="2e1667b5-636b-4c95-a3b3-a8a0dc9f68da" providerId="ADAL" clId="{6D158C7D-DFAF-5969-91E7-9082DBDDB8B6}" dt="2025-09-17T07:58:50.650" v="14866" actId="20577"/>
          <ac:spMkLst>
            <pc:docMk/>
            <pc:sldMk cId="865794854" sldId="490"/>
            <ac:spMk id="3" creationId="{4634E121-165E-3A73-890F-3123FDFDE2EB}"/>
          </ac:spMkLst>
        </pc:spChg>
        <pc:spChg chg="add mod">
          <ac:chgData name="Binita Gupta (binitag)" userId="2e1667b5-636b-4c95-a3b3-a8a0dc9f68da" providerId="ADAL" clId="{6D158C7D-DFAF-5969-91E7-9082DBDDB8B6}" dt="2025-09-16T00:55:43.228" v="12428"/>
          <ac:spMkLst>
            <pc:docMk/>
            <pc:sldMk cId="865794854" sldId="490"/>
            <ac:spMk id="6" creationId="{25BA1A31-1B6D-42EE-5DBA-34C2D460053B}"/>
          </ac:spMkLst>
        </pc:spChg>
      </pc:sldChg>
      <pc:sldChg chg="addSp modSp add mod">
        <pc:chgData name="Binita Gupta (binitag)" userId="2e1667b5-636b-4c95-a3b3-a8a0dc9f68da" providerId="ADAL" clId="{6D158C7D-DFAF-5969-91E7-9082DBDDB8B6}" dt="2025-09-17T09:41:00.186" v="15648" actId="20577"/>
        <pc:sldMkLst>
          <pc:docMk/>
          <pc:sldMk cId="3530700365" sldId="491"/>
        </pc:sldMkLst>
        <pc:spChg chg="mod">
          <ac:chgData name="Binita Gupta (binitag)" userId="2e1667b5-636b-4c95-a3b3-a8a0dc9f68da" providerId="ADAL" clId="{6D158C7D-DFAF-5969-91E7-9082DBDDB8B6}" dt="2025-09-17T09:41:00.186" v="15648" actId="20577"/>
          <ac:spMkLst>
            <pc:docMk/>
            <pc:sldMk cId="3530700365" sldId="491"/>
            <ac:spMk id="3" creationId="{6ADB00A4-CB08-480E-2187-1AE235CCC3B2}"/>
          </ac:spMkLst>
        </pc:spChg>
        <pc:spChg chg="add mod">
          <ac:chgData name="Binita Gupta (binitag)" userId="2e1667b5-636b-4c95-a3b3-a8a0dc9f68da" providerId="ADAL" clId="{6D158C7D-DFAF-5969-91E7-9082DBDDB8B6}" dt="2025-09-16T00:55:43.228" v="12428"/>
          <ac:spMkLst>
            <pc:docMk/>
            <pc:sldMk cId="3530700365" sldId="491"/>
            <ac:spMk id="6" creationId="{7FDD5338-7F08-D761-DE4A-9E7832600124}"/>
          </ac:spMkLst>
        </pc:spChg>
      </pc:sldChg>
      <pc:sldChg chg="modSp add del mod">
        <pc:chgData name="Binita Gupta (binitag)" userId="2e1667b5-636b-4c95-a3b3-a8a0dc9f68da" providerId="ADAL" clId="{6D158C7D-DFAF-5969-91E7-9082DBDDB8B6}" dt="2025-09-17T09:31:05.733" v="15579" actId="2696"/>
        <pc:sldMkLst>
          <pc:docMk/>
          <pc:sldMk cId="252322301" sldId="492"/>
        </pc:sldMkLst>
        <pc:spChg chg="mod">
          <ac:chgData name="Binita Gupta (binitag)" userId="2e1667b5-636b-4c95-a3b3-a8a0dc9f68da" providerId="ADAL" clId="{6D158C7D-DFAF-5969-91E7-9082DBDDB8B6}" dt="2025-09-16T01:27:21.065" v="12952" actId="20577"/>
          <ac:spMkLst>
            <pc:docMk/>
            <pc:sldMk cId="252322301" sldId="492"/>
            <ac:spMk id="2" creationId="{4722750F-84D5-2F27-1D05-7A31C5BC87C7}"/>
          </ac:spMkLst>
        </pc:spChg>
        <pc:spChg chg="mod">
          <ac:chgData name="Binita Gupta (binitag)" userId="2e1667b5-636b-4c95-a3b3-a8a0dc9f68da" providerId="ADAL" clId="{6D158C7D-DFAF-5969-91E7-9082DBDDB8B6}" dt="2025-09-17T08:11:18.106" v="15159" actId="20577"/>
          <ac:spMkLst>
            <pc:docMk/>
            <pc:sldMk cId="252322301" sldId="492"/>
            <ac:spMk id="3" creationId="{11E37BDE-630D-90D8-0170-AB2CCF28A9CB}"/>
          </ac:spMkLst>
        </pc:spChg>
      </pc:sldChg>
      <pc:sldChg chg="modSp add del mod">
        <pc:chgData name="Binita Gupta (binitag)" userId="2e1667b5-636b-4c95-a3b3-a8a0dc9f68da" providerId="ADAL" clId="{6D158C7D-DFAF-5969-91E7-9082DBDDB8B6}" dt="2025-09-17T09:29:25.276" v="15548" actId="2696"/>
        <pc:sldMkLst>
          <pc:docMk/>
          <pc:sldMk cId="162997719" sldId="493"/>
        </pc:sldMkLst>
        <pc:spChg chg="mod">
          <ac:chgData name="Binita Gupta (binitag)" userId="2e1667b5-636b-4c95-a3b3-a8a0dc9f68da" providerId="ADAL" clId="{6D158C7D-DFAF-5969-91E7-9082DBDDB8B6}" dt="2025-09-16T18:44:04.174" v="13119" actId="20577"/>
          <ac:spMkLst>
            <pc:docMk/>
            <pc:sldMk cId="162997719" sldId="493"/>
            <ac:spMk id="2" creationId="{B096A7F4-DB4F-8C35-EDDA-E55CA570F8D2}"/>
          </ac:spMkLst>
        </pc:spChg>
        <pc:spChg chg="mod">
          <ac:chgData name="Binita Gupta (binitag)" userId="2e1667b5-636b-4c95-a3b3-a8a0dc9f68da" providerId="ADAL" clId="{6D158C7D-DFAF-5969-91E7-9082DBDDB8B6}" dt="2025-09-17T09:19:00.287" v="15356" actId="20577"/>
          <ac:spMkLst>
            <pc:docMk/>
            <pc:sldMk cId="162997719" sldId="493"/>
            <ac:spMk id="3" creationId="{5DCF42C0-5BCD-D777-5127-266A8E8B2371}"/>
          </ac:spMkLst>
        </pc:spChg>
      </pc:sldChg>
      <pc:sldChg chg="add del">
        <pc:chgData name="Binita Gupta (binitag)" userId="2e1667b5-636b-4c95-a3b3-a8a0dc9f68da" providerId="ADAL" clId="{6D158C7D-DFAF-5969-91E7-9082DBDDB8B6}" dt="2025-09-17T09:24:40.811" v="15414" actId="2696"/>
        <pc:sldMkLst>
          <pc:docMk/>
          <pc:sldMk cId="3451322555" sldId="494"/>
        </pc:sldMkLst>
      </pc:sldChg>
      <pc:sldChg chg="modSp add mod">
        <pc:chgData name="Binita Gupta (binitag)" userId="2e1667b5-636b-4c95-a3b3-a8a0dc9f68da" providerId="ADAL" clId="{6D158C7D-DFAF-5969-91E7-9082DBDDB8B6}" dt="2025-09-17T09:31:01.603" v="15578" actId="20577"/>
        <pc:sldMkLst>
          <pc:docMk/>
          <pc:sldMk cId="497057922" sldId="495"/>
        </pc:sldMkLst>
        <pc:spChg chg="mod">
          <ac:chgData name="Binita Gupta (binitag)" userId="2e1667b5-636b-4c95-a3b3-a8a0dc9f68da" providerId="ADAL" clId="{6D158C7D-DFAF-5969-91E7-9082DBDDB8B6}" dt="2025-09-17T09:31:01.603" v="15578" actId="20577"/>
          <ac:spMkLst>
            <pc:docMk/>
            <pc:sldMk cId="497057922" sldId="495"/>
            <ac:spMk id="3" creationId="{7F44444A-9F91-57AB-2F51-C5CF45E208EA}"/>
          </ac:spMkLst>
        </pc:spChg>
      </pc:sldChg>
      <pc:sldMasterChg chg="modSp mod">
        <pc:chgData name="Binita Gupta (binitag)" userId="2e1667b5-636b-4c95-a3b3-a8a0dc9f68da" providerId="ADAL" clId="{6D158C7D-DFAF-5969-91E7-9082DBDDB8B6}" dt="2025-09-17T09:24:09.102" v="15413" actId="20577"/>
        <pc:sldMasterMkLst>
          <pc:docMk/>
          <pc:sldMasterMk cId="0" sldId="2147483648"/>
        </pc:sldMasterMkLst>
        <pc:spChg chg="mod">
          <ac:chgData name="Binita Gupta (binitag)" userId="2e1667b5-636b-4c95-a3b3-a8a0dc9f68da" providerId="ADAL" clId="{6D158C7D-DFAF-5969-91E7-9082DBDDB8B6}" dt="2025-09-17T09:24:09.102" v="15413" actId="20577"/>
          <ac:spMkLst>
            <pc:docMk/>
            <pc:sldMasterMk cId="0" sldId="2147483648"/>
            <ac:spMk id="10" creationId="{00000000-0000-0000-0000-000000000000}"/>
          </ac:spMkLst>
        </pc:spChg>
      </pc:sldMasterChg>
    </pc:docChg>
  </pc:docChgLst>
  <pc:docChgLst>
    <pc:chgData name="Binita Gupta (binitag)" userId="2e1667b5-636b-4c95-a3b3-a8a0dc9f68da" providerId="ADAL" clId="{718924CC-3591-364F-9078-01214FC76C9A}"/>
    <pc:docChg chg="custSel modSld">
      <pc:chgData name="Binita Gupta (binitag)" userId="2e1667b5-636b-4c95-a3b3-a8a0dc9f68da" providerId="ADAL" clId="{718924CC-3591-364F-9078-01214FC76C9A}" dt="2025-01-30T20:56:55.616" v="68" actId="14100"/>
      <pc:docMkLst>
        <pc:docMk/>
      </pc:docMkLst>
      <pc:sldChg chg="modSp mod">
        <pc:chgData name="Binita Gupta (binitag)" userId="2e1667b5-636b-4c95-a3b3-a8a0dc9f68da" providerId="ADAL" clId="{718924CC-3591-364F-9078-01214FC76C9A}" dt="2025-01-30T20:56:55.616" v="68" actId="14100"/>
        <pc:sldMkLst>
          <pc:docMk/>
          <pc:sldMk cId="2192820153" sldId="338"/>
        </pc:sldMkLst>
      </pc:sldChg>
    </pc:docChg>
  </pc:docChgLst>
  <pc:docChgLst>
    <pc:chgData name="Binita Gupta (binitag)" userId="2e1667b5-636b-4c95-a3b3-a8a0dc9f68da" providerId="ADAL" clId="{5C010B60-4D16-6546-9B2F-9EBB8123ED8B}"/>
    <pc:docChg chg="undo custSel addSld delSld modSld modMainMaster">
      <pc:chgData name="Binita Gupta (binitag)" userId="2e1667b5-636b-4c95-a3b3-a8a0dc9f68da" providerId="ADAL" clId="{5C010B60-4D16-6546-9B2F-9EBB8123ED8B}" dt="2025-06-22T23:29:43.213" v="9439" actId="20577"/>
      <pc:docMkLst>
        <pc:docMk/>
      </pc:docMkLst>
      <pc:sldChg chg="del">
        <pc:chgData name="Binita Gupta (binitag)" userId="2e1667b5-636b-4c95-a3b3-a8a0dc9f68da" providerId="ADAL" clId="{5C010B60-4D16-6546-9B2F-9EBB8123ED8B}" dt="2025-06-22T22:05:17.415" v="7925" actId="2696"/>
        <pc:sldMkLst>
          <pc:docMk/>
          <pc:sldMk cId="333459029" sldId="326"/>
        </pc:sldMkLst>
      </pc:sldChg>
      <pc:sldChg chg="del">
        <pc:chgData name="Binita Gupta (binitag)" userId="2e1667b5-636b-4c95-a3b3-a8a0dc9f68da" providerId="ADAL" clId="{5C010B60-4D16-6546-9B2F-9EBB8123ED8B}" dt="2025-06-22T22:05:17.440" v="7929" actId="2696"/>
        <pc:sldMkLst>
          <pc:docMk/>
          <pc:sldMk cId="1433370328" sldId="347"/>
        </pc:sldMkLst>
      </pc:sldChg>
      <pc:sldChg chg="del">
        <pc:chgData name="Binita Gupta (binitag)" userId="2e1667b5-636b-4c95-a3b3-a8a0dc9f68da" providerId="ADAL" clId="{5C010B60-4D16-6546-9B2F-9EBB8123ED8B}" dt="2025-06-22T22:05:17.424" v="7927" actId="2696"/>
        <pc:sldMkLst>
          <pc:docMk/>
          <pc:sldMk cId="941553560" sldId="353"/>
        </pc:sldMkLst>
      </pc:sldChg>
      <pc:sldChg chg="del">
        <pc:chgData name="Binita Gupta (binitag)" userId="2e1667b5-636b-4c95-a3b3-a8a0dc9f68da" providerId="ADAL" clId="{5C010B60-4D16-6546-9B2F-9EBB8123ED8B}" dt="2025-06-22T22:05:17.468" v="7931" actId="2696"/>
        <pc:sldMkLst>
          <pc:docMk/>
          <pc:sldMk cId="2377281869" sldId="355"/>
        </pc:sldMkLst>
      </pc:sldChg>
      <pc:sldChg chg="del">
        <pc:chgData name="Binita Gupta (binitag)" userId="2e1667b5-636b-4c95-a3b3-a8a0dc9f68da" providerId="ADAL" clId="{5C010B60-4D16-6546-9B2F-9EBB8123ED8B}" dt="2025-06-22T22:05:17.449" v="7930" actId="2696"/>
        <pc:sldMkLst>
          <pc:docMk/>
          <pc:sldMk cId="1215307442" sldId="356"/>
        </pc:sldMkLst>
      </pc:sldChg>
      <pc:sldChg chg="del">
        <pc:chgData name="Binita Gupta (binitag)" userId="2e1667b5-636b-4c95-a3b3-a8a0dc9f68da" providerId="ADAL" clId="{5C010B60-4D16-6546-9B2F-9EBB8123ED8B}" dt="2025-06-22T22:05:17.423" v="7926" actId="2696"/>
        <pc:sldMkLst>
          <pc:docMk/>
          <pc:sldMk cId="2313319720" sldId="357"/>
        </pc:sldMkLst>
      </pc:sldChg>
      <pc:sldChg chg="del">
        <pc:chgData name="Binita Gupta (binitag)" userId="2e1667b5-636b-4c95-a3b3-a8a0dc9f68da" providerId="ADAL" clId="{5C010B60-4D16-6546-9B2F-9EBB8123ED8B}" dt="2025-06-22T22:05:17.431" v="7928" actId="2696"/>
        <pc:sldMkLst>
          <pc:docMk/>
          <pc:sldMk cId="3531781054" sldId="358"/>
        </pc:sldMkLst>
      </pc:sldChg>
      <pc:sldChg chg="modSp add mod modNotes">
        <pc:chgData name="Binita Gupta (binitag)" userId="2e1667b5-636b-4c95-a3b3-a8a0dc9f68da" providerId="ADAL" clId="{5C010B60-4D16-6546-9B2F-9EBB8123ED8B}" dt="2025-06-22T22:46:19.924" v="9388" actId="1076"/>
        <pc:sldMkLst>
          <pc:docMk/>
          <pc:sldMk cId="2843114813" sldId="431"/>
        </pc:sldMkLst>
      </pc:sldChg>
      <pc:sldChg chg="modSp add del mod modNotes">
        <pc:chgData name="Binita Gupta (binitag)" userId="2e1667b5-636b-4c95-a3b3-a8a0dc9f68da" providerId="ADAL" clId="{5C010B60-4D16-6546-9B2F-9EBB8123ED8B}" dt="2025-06-22T17:23:45.131" v="20" actId="2696"/>
        <pc:sldMkLst>
          <pc:docMk/>
          <pc:sldMk cId="3650157829" sldId="432"/>
        </pc:sldMkLst>
      </pc:sldChg>
      <pc:sldChg chg="delSp modSp new mod">
        <pc:chgData name="Binita Gupta (binitag)" userId="2e1667b5-636b-4c95-a3b3-a8a0dc9f68da" providerId="ADAL" clId="{5C010B60-4D16-6546-9B2F-9EBB8123ED8B}" dt="2025-06-22T23:29:43.213" v="9439" actId="20577"/>
        <pc:sldMkLst>
          <pc:docMk/>
          <pc:sldMk cId="2926589070" sldId="433"/>
        </pc:sldMkLst>
      </pc:sldChg>
      <pc:sldChg chg="modSp add mod modNotes">
        <pc:chgData name="Binita Gupta (binitag)" userId="2e1667b5-636b-4c95-a3b3-a8a0dc9f68da" providerId="ADAL" clId="{5C010B60-4D16-6546-9B2F-9EBB8123ED8B}" dt="2025-06-22T22:45:34.577" v="9377" actId="1076"/>
        <pc:sldMkLst>
          <pc:docMk/>
          <pc:sldMk cId="1682973811" sldId="444"/>
        </pc:sldMkLst>
      </pc:sldChg>
      <pc:sldChg chg="modSp add del mod modNotes">
        <pc:chgData name="Binita Gupta (binitag)" userId="2e1667b5-636b-4c95-a3b3-a8a0dc9f68da" providerId="ADAL" clId="{5C010B60-4D16-6546-9B2F-9EBB8123ED8B}" dt="2025-06-22T22:44:54.537" v="9367" actId="2696"/>
        <pc:sldMkLst>
          <pc:docMk/>
          <pc:sldMk cId="86274937" sldId="448"/>
        </pc:sldMkLst>
      </pc:sldChg>
      <pc:sldChg chg="modSp add del mod">
        <pc:chgData name="Binita Gupta (binitag)" userId="2e1667b5-636b-4c95-a3b3-a8a0dc9f68da" providerId="ADAL" clId="{5C010B60-4D16-6546-9B2F-9EBB8123ED8B}" dt="2025-06-22T22:46:14.464" v="9387" actId="1076"/>
        <pc:sldMkLst>
          <pc:docMk/>
          <pc:sldMk cId="983043545" sldId="450"/>
        </pc:sldMkLst>
      </pc:sldChg>
      <pc:sldChg chg="modSp add del mod modNotes">
        <pc:chgData name="Binita Gupta (binitag)" userId="2e1667b5-636b-4c95-a3b3-a8a0dc9f68da" providerId="ADAL" clId="{5C010B60-4D16-6546-9B2F-9EBB8123ED8B}" dt="2025-06-22T22:44:53.983" v="9366" actId="2696"/>
        <pc:sldMkLst>
          <pc:docMk/>
          <pc:sldMk cId="1655780547" sldId="453"/>
        </pc:sldMkLst>
      </pc:sldChg>
      <pc:sldChg chg="modSp add del mod">
        <pc:chgData name="Binita Gupta (binitag)" userId="2e1667b5-636b-4c95-a3b3-a8a0dc9f68da" providerId="ADAL" clId="{5C010B60-4D16-6546-9B2F-9EBB8123ED8B}" dt="2025-06-22T22:45:43.027" v="9379" actId="1076"/>
        <pc:sldMkLst>
          <pc:docMk/>
          <pc:sldMk cId="3812608657" sldId="454"/>
        </pc:sldMkLst>
      </pc:sldChg>
      <pc:sldChg chg="modSp add del mod">
        <pc:chgData name="Binita Gupta (binitag)" userId="2e1667b5-636b-4c95-a3b3-a8a0dc9f68da" providerId="ADAL" clId="{5C010B60-4D16-6546-9B2F-9EBB8123ED8B}" dt="2025-06-22T22:45:57.742" v="9383" actId="1076"/>
        <pc:sldMkLst>
          <pc:docMk/>
          <pc:sldMk cId="502492501" sldId="456"/>
        </pc:sldMkLst>
      </pc:sldChg>
      <pc:sldChg chg="modSp add del mod">
        <pc:chgData name="Binita Gupta (binitag)" userId="2e1667b5-636b-4c95-a3b3-a8a0dc9f68da" providerId="ADAL" clId="{5C010B60-4D16-6546-9B2F-9EBB8123ED8B}" dt="2025-06-22T22:49:34.199" v="9419" actId="115"/>
        <pc:sldMkLst>
          <pc:docMk/>
          <pc:sldMk cId="3825607041" sldId="457"/>
        </pc:sldMkLst>
      </pc:sldChg>
      <pc:sldChg chg="modSp add del mod">
        <pc:chgData name="Binita Gupta (binitag)" userId="2e1667b5-636b-4c95-a3b3-a8a0dc9f68da" providerId="ADAL" clId="{5C010B60-4D16-6546-9B2F-9EBB8123ED8B}" dt="2025-06-22T22:46:06.527" v="9385" actId="1076"/>
        <pc:sldMkLst>
          <pc:docMk/>
          <pc:sldMk cId="2512128413" sldId="458"/>
        </pc:sldMkLst>
      </pc:sldChg>
      <pc:sldChg chg="add del">
        <pc:chgData name="Binita Gupta (binitag)" userId="2e1667b5-636b-4c95-a3b3-a8a0dc9f68da" providerId="ADAL" clId="{5C010B60-4D16-6546-9B2F-9EBB8123ED8B}" dt="2025-06-22T22:44:58.741" v="9370" actId="2696"/>
        <pc:sldMkLst>
          <pc:docMk/>
          <pc:sldMk cId="1097818102" sldId="459"/>
        </pc:sldMkLst>
      </pc:sldChg>
      <pc:sldChg chg="modSp add del mod">
        <pc:chgData name="Binita Gupta (binitag)" userId="2e1667b5-636b-4c95-a3b3-a8a0dc9f68da" providerId="ADAL" clId="{5C010B60-4D16-6546-9B2F-9EBB8123ED8B}" dt="2025-06-22T22:44:55.084" v="9368" actId="2696"/>
        <pc:sldMkLst>
          <pc:docMk/>
          <pc:sldMk cId="3352103365" sldId="460"/>
        </pc:sldMkLst>
      </pc:sldChg>
      <pc:sldChg chg="modSp add del mod">
        <pc:chgData name="Binita Gupta (binitag)" userId="2e1667b5-636b-4c95-a3b3-a8a0dc9f68da" providerId="ADAL" clId="{5C010B60-4D16-6546-9B2F-9EBB8123ED8B}" dt="2025-06-22T22:44:56.997" v="9369" actId="2696"/>
        <pc:sldMkLst>
          <pc:docMk/>
          <pc:sldMk cId="3177911379" sldId="461"/>
        </pc:sldMkLst>
      </pc:sldChg>
      <pc:sldChg chg="add del">
        <pc:chgData name="Binita Gupta (binitag)" userId="2e1667b5-636b-4c95-a3b3-a8a0dc9f68da" providerId="ADAL" clId="{5C010B60-4D16-6546-9B2F-9EBB8123ED8B}" dt="2025-06-22T22:44:53.362" v="9365" actId="2696"/>
        <pc:sldMkLst>
          <pc:docMk/>
          <pc:sldMk cId="1688619971" sldId="462"/>
        </pc:sldMkLst>
      </pc:sldChg>
      <pc:sldChg chg="modSp add mod">
        <pc:chgData name="Binita Gupta (binitag)" userId="2e1667b5-636b-4c95-a3b3-a8a0dc9f68da" providerId="ADAL" clId="{5C010B60-4D16-6546-9B2F-9EBB8123ED8B}" dt="2025-06-22T22:45:19.277" v="9375" actId="1076"/>
        <pc:sldMkLst>
          <pc:docMk/>
          <pc:sldMk cId="3171498087" sldId="463"/>
        </pc:sldMkLst>
      </pc:sldChg>
      <pc:sldChg chg="modSp add mod">
        <pc:chgData name="Binita Gupta (binitag)" userId="2e1667b5-636b-4c95-a3b3-a8a0dc9f68da" providerId="ADAL" clId="{5C010B60-4D16-6546-9B2F-9EBB8123ED8B}" dt="2025-06-22T22:45:09.205" v="9373" actId="1076"/>
        <pc:sldMkLst>
          <pc:docMk/>
          <pc:sldMk cId="2068726039" sldId="464"/>
        </pc:sldMkLst>
      </pc:sldChg>
      <pc:sldChg chg="new del">
        <pc:chgData name="Binita Gupta (binitag)" userId="2e1667b5-636b-4c95-a3b3-a8a0dc9f68da" providerId="ADAL" clId="{5C010B60-4D16-6546-9B2F-9EBB8123ED8B}" dt="2025-06-22T22:05:28.504" v="7933" actId="680"/>
        <pc:sldMkLst>
          <pc:docMk/>
          <pc:sldMk cId="2788602802" sldId="465"/>
        </pc:sldMkLst>
      </pc:sldChg>
      <pc:sldChg chg="modSp new del mod">
        <pc:chgData name="Binita Gupta (binitag)" userId="2e1667b5-636b-4c95-a3b3-a8a0dc9f68da" providerId="ADAL" clId="{5C010B60-4D16-6546-9B2F-9EBB8123ED8B}" dt="2025-06-22T22:44:59.493" v="9371" actId="2696"/>
        <pc:sldMkLst>
          <pc:docMk/>
          <pc:sldMk cId="3837272693" sldId="465"/>
        </pc:sldMkLst>
      </pc:sldChg>
      <pc:sldMasterChg chg="modSp mod">
        <pc:chgData name="Binita Gupta (binitag)" userId="2e1667b5-636b-4c95-a3b3-a8a0dc9f68da" providerId="ADAL" clId="{5C010B60-4D16-6546-9B2F-9EBB8123ED8B}" dt="2025-06-22T22:46:53.129" v="9406" actId="20577"/>
        <pc:sldMasterMkLst>
          <pc:docMk/>
          <pc:sldMasterMk cId="0" sldId="2147483648"/>
        </pc:sldMasterMkLst>
      </pc:sldMasterChg>
    </pc:docChg>
  </pc:docChgLst>
  <pc:docChgLst>
    <pc:chgData name="Binita Gupta (binitag)" userId="2e1667b5-636b-4c95-a3b3-a8a0dc9f68da" providerId="ADAL" clId="{6A3A8A75-6158-CE43-8164-3D0B48572E07}"/>
    <pc:docChg chg="undo custSel addSld delSld modSld sldOrd modMainMaster">
      <pc:chgData name="Binita Gupta (binitag)" userId="2e1667b5-636b-4c95-a3b3-a8a0dc9f68da" providerId="ADAL" clId="{6A3A8A75-6158-CE43-8164-3D0B48572E07}" dt="2024-05-13T20:22:57.049" v="18811" actId="1076"/>
      <pc:docMkLst>
        <pc:docMk/>
      </pc:docMkLst>
      <pc:sldChg chg="del">
        <pc:chgData name="Binita Gupta (binitag)" userId="2e1667b5-636b-4c95-a3b3-a8a0dc9f68da" providerId="ADAL" clId="{6A3A8A75-6158-CE43-8164-3D0B48572E07}" dt="2024-02-29T20:40:46.735" v="4364" actId="2696"/>
        <pc:sldMkLst>
          <pc:docMk/>
          <pc:sldMk cId="0" sldId="257"/>
        </pc:sldMkLst>
      </pc:sldChg>
      <pc:sldChg chg="modSp add del mod">
        <pc:chgData name="Binita Gupta (binitag)" userId="2e1667b5-636b-4c95-a3b3-a8a0dc9f68da" providerId="ADAL" clId="{6A3A8A75-6158-CE43-8164-3D0B48572E07}" dt="2024-03-21T17:14:51.780" v="17312" actId="20577"/>
        <pc:sldMkLst>
          <pc:docMk/>
          <pc:sldMk cId="0" sldId="264"/>
        </pc:sldMkLst>
      </pc:sldChg>
      <pc:sldChg chg="del">
        <pc:chgData name="Binita Gupta (binitag)" userId="2e1667b5-636b-4c95-a3b3-a8a0dc9f68da" providerId="ADAL" clId="{6A3A8A75-6158-CE43-8164-3D0B48572E07}" dt="2024-03-03T07:08:58.229" v="11781" actId="2696"/>
        <pc:sldMkLst>
          <pc:docMk/>
          <pc:sldMk cId="2953422198" sldId="266"/>
        </pc:sldMkLst>
      </pc:sldChg>
      <pc:sldChg chg="del">
        <pc:chgData name="Binita Gupta (binitag)" userId="2e1667b5-636b-4c95-a3b3-a8a0dc9f68da" providerId="ADAL" clId="{6A3A8A75-6158-CE43-8164-3D0B48572E07}" dt="2024-03-03T07:08:58.415" v="11782" actId="2696"/>
        <pc:sldMkLst>
          <pc:docMk/>
          <pc:sldMk cId="3100640423" sldId="267"/>
        </pc:sldMkLst>
      </pc:sldChg>
      <pc:sldChg chg="del">
        <pc:chgData name="Binita Gupta (binitag)" userId="2e1667b5-636b-4c95-a3b3-a8a0dc9f68da" providerId="ADAL" clId="{6A3A8A75-6158-CE43-8164-3D0B48572E07}" dt="2024-03-03T07:09:05.008" v="11785" actId="2696"/>
        <pc:sldMkLst>
          <pc:docMk/>
          <pc:sldMk cId="1075417426" sldId="276"/>
        </pc:sldMkLst>
      </pc:sldChg>
      <pc:sldChg chg="del">
        <pc:chgData name="Binita Gupta (binitag)" userId="2e1667b5-636b-4c95-a3b3-a8a0dc9f68da" providerId="ADAL" clId="{6A3A8A75-6158-CE43-8164-3D0B48572E07}" dt="2024-03-03T07:09:05.075" v="11803" actId="2696"/>
        <pc:sldMkLst>
          <pc:docMk/>
          <pc:sldMk cId="1899805933" sldId="282"/>
        </pc:sldMkLst>
      </pc:sldChg>
      <pc:sldChg chg="del">
        <pc:chgData name="Binita Gupta (binitag)" userId="2e1667b5-636b-4c95-a3b3-a8a0dc9f68da" providerId="ADAL" clId="{6A3A8A75-6158-CE43-8164-3D0B48572E07}" dt="2024-03-03T07:09:05.034" v="11796" actId="2696"/>
        <pc:sldMkLst>
          <pc:docMk/>
          <pc:sldMk cId="1300546902" sldId="283"/>
        </pc:sldMkLst>
      </pc:sldChg>
      <pc:sldChg chg="del">
        <pc:chgData name="Binita Gupta (binitag)" userId="2e1667b5-636b-4c95-a3b3-a8a0dc9f68da" providerId="ADAL" clId="{6A3A8A75-6158-CE43-8164-3D0B48572E07}" dt="2024-03-03T07:09:05.035" v="11797" actId="2696"/>
        <pc:sldMkLst>
          <pc:docMk/>
          <pc:sldMk cId="3160937320" sldId="287"/>
        </pc:sldMkLst>
      </pc:sldChg>
      <pc:sldChg chg="del">
        <pc:chgData name="Binita Gupta (binitag)" userId="2e1667b5-636b-4c95-a3b3-a8a0dc9f68da" providerId="ADAL" clId="{6A3A8A75-6158-CE43-8164-3D0B48572E07}" dt="2024-03-03T07:08:58.647" v="11783" actId="2696"/>
        <pc:sldMkLst>
          <pc:docMk/>
          <pc:sldMk cId="184415321" sldId="288"/>
        </pc:sldMkLst>
      </pc:sldChg>
      <pc:sldChg chg="del">
        <pc:chgData name="Binita Gupta (binitag)" userId="2e1667b5-636b-4c95-a3b3-a8a0dc9f68da" providerId="ADAL" clId="{6A3A8A75-6158-CE43-8164-3D0B48572E07}" dt="2024-03-03T07:08:58.928" v="11784" actId="2696"/>
        <pc:sldMkLst>
          <pc:docMk/>
          <pc:sldMk cId="1552356036" sldId="290"/>
        </pc:sldMkLst>
      </pc:sldChg>
      <pc:sldChg chg="del">
        <pc:chgData name="Binita Gupta (binitag)" userId="2e1667b5-636b-4c95-a3b3-a8a0dc9f68da" providerId="ADAL" clId="{6A3A8A75-6158-CE43-8164-3D0B48572E07}" dt="2024-03-03T07:09:05.026" v="11790" actId="2696"/>
        <pc:sldMkLst>
          <pc:docMk/>
          <pc:sldMk cId="2189449108" sldId="291"/>
        </pc:sldMkLst>
      </pc:sldChg>
      <pc:sldChg chg="del">
        <pc:chgData name="Binita Gupta (binitag)" userId="2e1667b5-636b-4c95-a3b3-a8a0dc9f68da" providerId="ADAL" clId="{6A3A8A75-6158-CE43-8164-3D0B48572E07}" dt="2024-03-03T07:09:05.019" v="11788" actId="2696"/>
        <pc:sldMkLst>
          <pc:docMk/>
          <pc:sldMk cId="4045845716" sldId="292"/>
        </pc:sldMkLst>
      </pc:sldChg>
      <pc:sldChg chg="del">
        <pc:chgData name="Binita Gupta (binitag)" userId="2e1667b5-636b-4c95-a3b3-a8a0dc9f68da" providerId="ADAL" clId="{6A3A8A75-6158-CE43-8164-3D0B48572E07}" dt="2024-03-03T07:09:05.064" v="11802" actId="2696"/>
        <pc:sldMkLst>
          <pc:docMk/>
          <pc:sldMk cId="2800919492" sldId="294"/>
        </pc:sldMkLst>
      </pc:sldChg>
      <pc:sldChg chg="del">
        <pc:chgData name="Binita Gupta (binitag)" userId="2e1667b5-636b-4c95-a3b3-a8a0dc9f68da" providerId="ADAL" clId="{6A3A8A75-6158-CE43-8164-3D0B48572E07}" dt="2024-03-03T07:09:05.024" v="11789" actId="2696"/>
        <pc:sldMkLst>
          <pc:docMk/>
          <pc:sldMk cId="1974818652" sldId="295"/>
        </pc:sldMkLst>
      </pc:sldChg>
      <pc:sldChg chg="del">
        <pc:chgData name="Binita Gupta (binitag)" userId="2e1667b5-636b-4c95-a3b3-a8a0dc9f68da" providerId="ADAL" clId="{6A3A8A75-6158-CE43-8164-3D0B48572E07}" dt="2024-03-03T07:09:05.058" v="11799" actId="2696"/>
        <pc:sldMkLst>
          <pc:docMk/>
          <pc:sldMk cId="3128179532" sldId="296"/>
        </pc:sldMkLst>
      </pc:sldChg>
      <pc:sldChg chg="del">
        <pc:chgData name="Binita Gupta (binitag)" userId="2e1667b5-636b-4c95-a3b3-a8a0dc9f68da" providerId="ADAL" clId="{6A3A8A75-6158-CE43-8164-3D0B48572E07}" dt="2024-03-03T07:09:05.018" v="11787" actId="2696"/>
        <pc:sldMkLst>
          <pc:docMk/>
          <pc:sldMk cId="2595449661" sldId="297"/>
        </pc:sldMkLst>
      </pc:sldChg>
      <pc:sldChg chg="del">
        <pc:chgData name="Binita Gupta (binitag)" userId="2e1667b5-636b-4c95-a3b3-a8a0dc9f68da" providerId="ADAL" clId="{6A3A8A75-6158-CE43-8164-3D0B48572E07}" dt="2024-03-03T07:09:05.032" v="11795" actId="2696"/>
        <pc:sldMkLst>
          <pc:docMk/>
          <pc:sldMk cId="69757405" sldId="300"/>
        </pc:sldMkLst>
      </pc:sldChg>
      <pc:sldChg chg="del">
        <pc:chgData name="Binita Gupta (binitag)" userId="2e1667b5-636b-4c95-a3b3-a8a0dc9f68da" providerId="ADAL" clId="{6A3A8A75-6158-CE43-8164-3D0B48572E07}" dt="2024-03-03T07:09:05.059" v="11800" actId="2696"/>
        <pc:sldMkLst>
          <pc:docMk/>
          <pc:sldMk cId="2283623507" sldId="301"/>
        </pc:sldMkLst>
      </pc:sldChg>
      <pc:sldChg chg="del">
        <pc:chgData name="Binita Gupta (binitag)" userId="2e1667b5-636b-4c95-a3b3-a8a0dc9f68da" providerId="ADAL" clId="{6A3A8A75-6158-CE43-8164-3D0B48572E07}" dt="2024-03-03T07:09:05.031" v="11794" actId="2696"/>
        <pc:sldMkLst>
          <pc:docMk/>
          <pc:sldMk cId="3989689201" sldId="303"/>
        </pc:sldMkLst>
      </pc:sldChg>
      <pc:sldChg chg="del">
        <pc:chgData name="Binita Gupta (binitag)" userId="2e1667b5-636b-4c95-a3b3-a8a0dc9f68da" providerId="ADAL" clId="{6A3A8A75-6158-CE43-8164-3D0B48572E07}" dt="2024-03-03T07:09:05.083" v="11804" actId="2696"/>
        <pc:sldMkLst>
          <pc:docMk/>
          <pc:sldMk cId="3112040221" sldId="304"/>
        </pc:sldMkLst>
      </pc:sldChg>
      <pc:sldChg chg="del">
        <pc:chgData name="Binita Gupta (binitag)" userId="2e1667b5-636b-4c95-a3b3-a8a0dc9f68da" providerId="ADAL" clId="{6A3A8A75-6158-CE43-8164-3D0B48572E07}" dt="2024-03-03T07:09:05.063" v="11801" actId="2696"/>
        <pc:sldMkLst>
          <pc:docMk/>
          <pc:sldMk cId="4135912332" sldId="305"/>
        </pc:sldMkLst>
      </pc:sldChg>
      <pc:sldChg chg="del">
        <pc:chgData name="Binita Gupta (binitag)" userId="2e1667b5-636b-4c95-a3b3-a8a0dc9f68da" providerId="ADAL" clId="{6A3A8A75-6158-CE43-8164-3D0B48572E07}" dt="2024-03-03T07:09:05.027" v="11791" actId="2696"/>
        <pc:sldMkLst>
          <pc:docMk/>
          <pc:sldMk cId="2719389330" sldId="306"/>
        </pc:sldMkLst>
      </pc:sldChg>
      <pc:sldChg chg="del">
        <pc:chgData name="Binita Gupta (binitag)" userId="2e1667b5-636b-4c95-a3b3-a8a0dc9f68da" providerId="ADAL" clId="{6A3A8A75-6158-CE43-8164-3D0B48572E07}" dt="2024-03-03T07:09:05.011" v="11786" actId="2696"/>
        <pc:sldMkLst>
          <pc:docMk/>
          <pc:sldMk cId="3144404592" sldId="307"/>
        </pc:sldMkLst>
      </pc:sldChg>
      <pc:sldChg chg="del">
        <pc:chgData name="Binita Gupta (binitag)" userId="2e1667b5-636b-4c95-a3b3-a8a0dc9f68da" providerId="ADAL" clId="{6A3A8A75-6158-CE43-8164-3D0B48572E07}" dt="2024-03-03T07:09:05.028" v="11792" actId="2696"/>
        <pc:sldMkLst>
          <pc:docMk/>
          <pc:sldMk cId="785965236" sldId="308"/>
        </pc:sldMkLst>
      </pc:sldChg>
      <pc:sldChg chg="del">
        <pc:chgData name="Binita Gupta (binitag)" userId="2e1667b5-636b-4c95-a3b3-a8a0dc9f68da" providerId="ADAL" clId="{6A3A8A75-6158-CE43-8164-3D0B48572E07}" dt="2024-03-03T07:09:05.054" v="11798" actId="2696"/>
        <pc:sldMkLst>
          <pc:docMk/>
          <pc:sldMk cId="2335054722" sldId="311"/>
        </pc:sldMkLst>
      </pc:sldChg>
      <pc:sldChg chg="addSp delSp modSp add mod ord">
        <pc:chgData name="Binita Gupta (binitag)" userId="2e1667b5-636b-4c95-a3b3-a8a0dc9f68da" providerId="ADAL" clId="{6A3A8A75-6158-CE43-8164-3D0B48572E07}" dt="2024-04-02T19:54:25.025" v="18810" actId="20577"/>
        <pc:sldMkLst>
          <pc:docMk/>
          <pc:sldMk cId="2470693909" sldId="312"/>
        </pc:sldMkLst>
      </pc:sldChg>
      <pc:sldChg chg="modSp add del mod">
        <pc:chgData name="Binita Gupta (binitag)" userId="2e1667b5-636b-4c95-a3b3-a8a0dc9f68da" providerId="ADAL" clId="{6A3A8A75-6158-CE43-8164-3D0B48572E07}" dt="2024-02-29T07:38:10.557" v="278" actId="2696"/>
        <pc:sldMkLst>
          <pc:docMk/>
          <pc:sldMk cId="3631347344" sldId="312"/>
        </pc:sldMkLst>
      </pc:sldChg>
      <pc:sldChg chg="add del">
        <pc:chgData name="Binita Gupta (binitag)" userId="2e1667b5-636b-4c95-a3b3-a8a0dc9f68da" providerId="ADAL" clId="{6A3A8A75-6158-CE43-8164-3D0B48572E07}" dt="2024-02-29T20:40:45.543" v="4363" actId="2696"/>
        <pc:sldMkLst>
          <pc:docMk/>
          <pc:sldMk cId="1635419571" sldId="313"/>
        </pc:sldMkLst>
      </pc:sldChg>
      <pc:sldChg chg="add del">
        <pc:chgData name="Binita Gupta (binitag)" userId="2e1667b5-636b-4c95-a3b3-a8a0dc9f68da" providerId="ADAL" clId="{6A3A8A75-6158-CE43-8164-3D0B48572E07}" dt="2024-02-29T07:39:07.026" v="302"/>
        <pc:sldMkLst>
          <pc:docMk/>
          <pc:sldMk cId="2388982222" sldId="313"/>
        </pc:sldMkLst>
      </pc:sldChg>
      <pc:sldChg chg="modSp add del mod">
        <pc:chgData name="Binita Gupta (binitag)" userId="2e1667b5-636b-4c95-a3b3-a8a0dc9f68da" providerId="ADAL" clId="{6A3A8A75-6158-CE43-8164-3D0B48572E07}" dt="2024-02-29T19:01:36.311" v="2242" actId="2696"/>
        <pc:sldMkLst>
          <pc:docMk/>
          <pc:sldMk cId="4190124659" sldId="314"/>
        </pc:sldMkLst>
      </pc:sldChg>
      <pc:sldChg chg="modSp add mod">
        <pc:chgData name="Binita Gupta (binitag)" userId="2e1667b5-636b-4c95-a3b3-a8a0dc9f68da" providerId="ADAL" clId="{6A3A8A75-6158-CE43-8164-3D0B48572E07}" dt="2024-03-21T17:17:23.006" v="17348" actId="20577"/>
        <pc:sldMkLst>
          <pc:docMk/>
          <pc:sldMk cId="53126868" sldId="315"/>
        </pc:sldMkLst>
      </pc:sldChg>
      <pc:sldChg chg="addSp delSp modSp add mod ord modClrScheme chgLayout modNotesTx">
        <pc:chgData name="Binita Gupta (binitag)" userId="2e1667b5-636b-4c95-a3b3-a8a0dc9f68da" providerId="ADAL" clId="{6A3A8A75-6158-CE43-8164-3D0B48572E07}" dt="2024-05-13T20:22:57.049" v="18811" actId="1076"/>
        <pc:sldMkLst>
          <pc:docMk/>
          <pc:sldMk cId="107204596" sldId="316"/>
        </pc:sldMkLst>
      </pc:sldChg>
      <pc:sldChg chg="addSp delSp modSp add del mod">
        <pc:chgData name="Binita Gupta (binitag)" userId="2e1667b5-636b-4c95-a3b3-a8a0dc9f68da" providerId="ADAL" clId="{6A3A8A75-6158-CE43-8164-3D0B48572E07}" dt="2024-03-04T20:12:01.811" v="14015" actId="2696"/>
        <pc:sldMkLst>
          <pc:docMk/>
          <pc:sldMk cId="4103830749" sldId="317"/>
        </pc:sldMkLst>
      </pc:sldChg>
      <pc:sldChg chg="addSp delSp modSp add mod">
        <pc:chgData name="Binita Gupta (binitag)" userId="2e1667b5-636b-4c95-a3b3-a8a0dc9f68da" providerId="ADAL" clId="{6A3A8A75-6158-CE43-8164-3D0B48572E07}" dt="2024-03-21T17:53:27.018" v="18075" actId="20577"/>
        <pc:sldMkLst>
          <pc:docMk/>
          <pc:sldMk cId="1846169565" sldId="318"/>
        </pc:sldMkLst>
      </pc:sldChg>
      <pc:sldChg chg="addSp delSp modSp add mod modClrScheme chgLayout">
        <pc:chgData name="Binita Gupta (binitag)" userId="2e1667b5-636b-4c95-a3b3-a8a0dc9f68da" providerId="ADAL" clId="{6A3A8A75-6158-CE43-8164-3D0B48572E07}" dt="2024-03-21T17:55:36.672" v="18084" actId="1076"/>
        <pc:sldMkLst>
          <pc:docMk/>
          <pc:sldMk cId="3810868281" sldId="319"/>
        </pc:sldMkLst>
      </pc:sldChg>
      <pc:sldChg chg="modSp add mod">
        <pc:chgData name="Binita Gupta (binitag)" userId="2e1667b5-636b-4c95-a3b3-a8a0dc9f68da" providerId="ADAL" clId="{6A3A8A75-6158-CE43-8164-3D0B48572E07}" dt="2024-03-21T18:13:08.302" v="18489" actId="1076"/>
        <pc:sldMkLst>
          <pc:docMk/>
          <pc:sldMk cId="4031054300" sldId="320"/>
        </pc:sldMkLst>
      </pc:sldChg>
      <pc:sldChg chg="modSp add mod modNotesTx">
        <pc:chgData name="Binita Gupta (binitag)" userId="2e1667b5-636b-4c95-a3b3-a8a0dc9f68da" providerId="ADAL" clId="{6A3A8A75-6158-CE43-8164-3D0B48572E07}" dt="2024-04-02T19:53:22.297" v="18795" actId="20577"/>
        <pc:sldMkLst>
          <pc:docMk/>
          <pc:sldMk cId="3930847488" sldId="321"/>
        </pc:sldMkLst>
      </pc:sldChg>
      <pc:sldChg chg="addSp delSp modSp add del mod">
        <pc:chgData name="Binita Gupta (binitag)" userId="2e1667b5-636b-4c95-a3b3-a8a0dc9f68da" providerId="ADAL" clId="{6A3A8A75-6158-CE43-8164-3D0B48572E07}" dt="2024-03-04T20:12:06.619" v="14016" actId="2696"/>
        <pc:sldMkLst>
          <pc:docMk/>
          <pc:sldMk cId="2090202646" sldId="322"/>
        </pc:sldMkLst>
      </pc:sldChg>
      <pc:sldChg chg="addSp delSp modSp add del mod">
        <pc:chgData name="Binita Gupta (binitag)" userId="2e1667b5-636b-4c95-a3b3-a8a0dc9f68da" providerId="ADAL" clId="{6A3A8A75-6158-CE43-8164-3D0B48572E07}" dt="2024-03-08T07:30:12.966" v="17174" actId="2696"/>
        <pc:sldMkLst>
          <pc:docMk/>
          <pc:sldMk cId="873720385" sldId="323"/>
        </pc:sldMkLst>
      </pc:sldChg>
      <pc:sldChg chg="modSp add del mod">
        <pc:chgData name="Binita Gupta (binitag)" userId="2e1667b5-636b-4c95-a3b3-a8a0dc9f68da" providerId="ADAL" clId="{6A3A8A75-6158-CE43-8164-3D0B48572E07}" dt="2024-03-03T05:15:00.074" v="9610" actId="2696"/>
        <pc:sldMkLst>
          <pc:docMk/>
          <pc:sldMk cId="1827926302" sldId="323"/>
        </pc:sldMkLst>
      </pc:sldChg>
      <pc:sldChg chg="add del">
        <pc:chgData name="Binita Gupta (binitag)" userId="2e1667b5-636b-4c95-a3b3-a8a0dc9f68da" providerId="ADAL" clId="{6A3A8A75-6158-CE43-8164-3D0B48572E07}" dt="2024-03-03T04:21:30.829" v="7992" actId="2696"/>
        <pc:sldMkLst>
          <pc:docMk/>
          <pc:sldMk cId="2091337940" sldId="323"/>
        </pc:sldMkLst>
      </pc:sldChg>
      <pc:sldChg chg="modSp add mod">
        <pc:chgData name="Binita Gupta (binitag)" userId="2e1667b5-636b-4c95-a3b3-a8a0dc9f68da" providerId="ADAL" clId="{6A3A8A75-6158-CE43-8164-3D0B48572E07}" dt="2024-03-21T18:10:47.995" v="18474" actId="20577"/>
        <pc:sldMkLst>
          <pc:docMk/>
          <pc:sldMk cId="2653325130" sldId="324"/>
        </pc:sldMkLst>
      </pc:sldChg>
      <pc:sldChg chg="add del">
        <pc:chgData name="Binita Gupta (binitag)" userId="2e1667b5-636b-4c95-a3b3-a8a0dc9f68da" providerId="ADAL" clId="{6A3A8A75-6158-CE43-8164-3D0B48572E07}" dt="2024-03-08T02:58:54.349" v="16180" actId="2696"/>
        <pc:sldMkLst>
          <pc:docMk/>
          <pc:sldMk cId="2715924378" sldId="325"/>
        </pc:sldMkLst>
      </pc:sldChg>
      <pc:sldChg chg="addSp delSp modSp add mod">
        <pc:chgData name="Binita Gupta (binitag)" userId="2e1667b5-636b-4c95-a3b3-a8a0dc9f68da" providerId="ADAL" clId="{6A3A8A75-6158-CE43-8164-3D0B48572E07}" dt="2024-03-21T17:31:06.778" v="17385" actId="1076"/>
        <pc:sldMkLst>
          <pc:docMk/>
          <pc:sldMk cId="2847579288" sldId="325"/>
        </pc:sldMkLst>
      </pc:sldChg>
    </pc:docChg>
  </pc:docChgLst>
  <pc:docChgLst>
    <pc:chgData name="Binita Gupta (binitag)" userId="2e1667b5-636b-4c95-a3b3-a8a0dc9f68da" providerId="ADAL" clId="{4219D885-C3A3-B246-9809-061715B5E4E6}"/>
    <pc:docChg chg="undo custSel addSld delSld modSld sldOrd modMainMaster">
      <pc:chgData name="Binita Gupta (binitag)" userId="2e1667b5-636b-4c95-a3b3-a8a0dc9f68da" providerId="ADAL" clId="{4219D885-C3A3-B246-9809-061715B5E4E6}" dt="2023-12-16T16:19:05.886" v="23506" actId="1076"/>
      <pc:docMkLst>
        <pc:docMk/>
      </pc:docMkLst>
      <pc:sldChg chg="addSp delSp modSp mod">
        <pc:chgData name="Binita Gupta (binitag)" userId="2e1667b5-636b-4c95-a3b3-a8a0dc9f68da" providerId="ADAL" clId="{4219D885-C3A3-B246-9809-061715B5E4E6}" dt="2023-12-06T05:18:56.912" v="20371" actId="20577"/>
        <pc:sldMkLst>
          <pc:docMk/>
          <pc:sldMk cId="0" sldId="256"/>
        </pc:sldMkLst>
      </pc:sldChg>
      <pc:sldChg chg="modSp mod">
        <pc:chgData name="Binita Gupta (binitag)" userId="2e1667b5-636b-4c95-a3b3-a8a0dc9f68da" providerId="ADAL" clId="{4219D885-C3A3-B246-9809-061715B5E4E6}" dt="2023-12-06T05:20:47.364" v="20401" actId="20577"/>
        <pc:sldMkLst>
          <pc:docMk/>
          <pc:sldMk cId="0" sldId="257"/>
        </pc:sldMkLst>
      </pc:sldChg>
      <pc:sldChg chg="del">
        <pc:chgData name="Binita Gupta (binitag)" userId="2e1667b5-636b-4c95-a3b3-a8a0dc9f68da" providerId="ADAL" clId="{4219D885-C3A3-B246-9809-061715B5E4E6}" dt="2023-12-05T20:52:10.800" v="18245" actId="2696"/>
        <pc:sldMkLst>
          <pc:docMk/>
          <pc:sldMk cId="0" sldId="258"/>
        </pc:sldMkLst>
      </pc:sldChg>
      <pc:sldChg chg="del">
        <pc:chgData name="Binita Gupta (binitag)" userId="2e1667b5-636b-4c95-a3b3-a8a0dc9f68da" providerId="ADAL" clId="{4219D885-C3A3-B246-9809-061715B5E4E6}" dt="2023-12-05T20:52:12.367" v="18247" actId="2696"/>
        <pc:sldMkLst>
          <pc:docMk/>
          <pc:sldMk cId="0" sldId="259"/>
        </pc:sldMkLst>
      </pc:sldChg>
      <pc:sldChg chg="modSp add del mod">
        <pc:chgData name="Binita Gupta (binitag)" userId="2e1667b5-636b-4c95-a3b3-a8a0dc9f68da" providerId="ADAL" clId="{4219D885-C3A3-B246-9809-061715B5E4E6}" dt="2023-12-05T20:52:48.840" v="18268" actId="2696"/>
        <pc:sldMkLst>
          <pc:docMk/>
          <pc:sldMk cId="0" sldId="262"/>
        </pc:sldMkLst>
      </pc:sldChg>
      <pc:sldChg chg="modSp mod ord">
        <pc:chgData name="Binita Gupta (binitag)" userId="2e1667b5-636b-4c95-a3b3-a8a0dc9f68da" providerId="ADAL" clId="{4219D885-C3A3-B246-9809-061715B5E4E6}" dt="2023-12-06T03:46:59.735" v="18951" actId="20577"/>
        <pc:sldMkLst>
          <pc:docMk/>
          <pc:sldMk cId="0" sldId="264"/>
        </pc:sldMkLst>
      </pc:sldChg>
      <pc:sldChg chg="del">
        <pc:chgData name="Binita Gupta (binitag)" userId="2e1667b5-636b-4c95-a3b3-a8a0dc9f68da" providerId="ADAL" clId="{4219D885-C3A3-B246-9809-061715B5E4E6}" dt="2023-12-05T20:52:11.554" v="18246" actId="2696"/>
        <pc:sldMkLst>
          <pc:docMk/>
          <pc:sldMk cId="1609761067" sldId="265"/>
        </pc:sldMkLst>
      </pc:sldChg>
      <pc:sldChg chg="modSp add mod">
        <pc:chgData name="Binita Gupta (binitag)" userId="2e1667b5-636b-4c95-a3b3-a8a0dc9f68da" providerId="ADAL" clId="{4219D885-C3A3-B246-9809-061715B5E4E6}" dt="2023-12-13T22:19:20.328" v="21611" actId="20577"/>
        <pc:sldMkLst>
          <pc:docMk/>
          <pc:sldMk cId="2953422198" sldId="266"/>
        </pc:sldMkLst>
      </pc:sldChg>
      <pc:sldChg chg="addSp delSp modSp add mod">
        <pc:chgData name="Binita Gupta (binitag)" userId="2e1667b5-636b-4c95-a3b3-a8a0dc9f68da" providerId="ADAL" clId="{4219D885-C3A3-B246-9809-061715B5E4E6}" dt="2023-12-13T21:26:11.670" v="21204" actId="5793"/>
        <pc:sldMkLst>
          <pc:docMk/>
          <pc:sldMk cId="3100640423" sldId="267"/>
        </pc:sldMkLst>
      </pc:sldChg>
      <pc:sldChg chg="addSp delSp modSp add del mod modClrScheme addCm chgLayout modNotesTx">
        <pc:chgData name="Binita Gupta (binitag)" userId="2e1667b5-636b-4c95-a3b3-a8a0dc9f68da" providerId="ADAL" clId="{4219D885-C3A3-B246-9809-061715B5E4E6}" dt="2023-12-05T20:51:46.331" v="18243" actId="2696"/>
        <pc:sldMkLst>
          <pc:docMk/>
          <pc:sldMk cId="1797488253" sldId="268"/>
        </pc:sldMkLst>
        <pc:extLst>
          <p:ext xmlns:p="http://schemas.openxmlformats.org/presentationml/2006/main" uri="{D6D511B9-2390-475A-947B-AFAB55BFBCF1}">
            <pc226:cmChg xmlns:pc226="http://schemas.microsoft.com/office/powerpoint/2022/06/main/command" chg="add">
              <pc226:chgData name="Binita Gupta (binitag)" userId="2e1667b5-636b-4c95-a3b3-a8a0dc9f68da" providerId="ADAL" clId="{4219D885-C3A3-B246-9809-061715B5E4E6}" dt="2023-12-04T19:58:00.298" v="6805"/>
              <pc2:cmMkLst xmlns:pc2="http://schemas.microsoft.com/office/powerpoint/2019/9/main/command">
                <pc:docMk/>
                <pc:sldMk cId="1797488253" sldId="268"/>
                <pc2:cmMk id="{87FE1304-0BFF-5444-B38B-7C7BEE7E249E}"/>
              </pc2:cmMkLst>
            </pc226:cmChg>
          </p:ext>
        </pc:extLst>
      </pc:sldChg>
      <pc:sldChg chg="modSp add del mod">
        <pc:chgData name="Binita Gupta (binitag)" userId="2e1667b5-636b-4c95-a3b3-a8a0dc9f68da" providerId="ADAL" clId="{4219D885-C3A3-B246-9809-061715B5E4E6}" dt="2023-12-05T20:51:51.591" v="18244" actId="2696"/>
        <pc:sldMkLst>
          <pc:docMk/>
          <pc:sldMk cId="3209031949" sldId="269"/>
        </pc:sldMkLst>
      </pc:sldChg>
      <pc:sldChg chg="modSp add del mod ord">
        <pc:chgData name="Binita Gupta (binitag)" userId="2e1667b5-636b-4c95-a3b3-a8a0dc9f68da" providerId="ADAL" clId="{4219D885-C3A3-B246-9809-061715B5E4E6}" dt="2023-12-05T21:00:16.822" v="18413" actId="2696"/>
        <pc:sldMkLst>
          <pc:docMk/>
          <pc:sldMk cId="3994466911" sldId="270"/>
        </pc:sldMkLst>
      </pc:sldChg>
      <pc:sldChg chg="add del">
        <pc:chgData name="Binita Gupta (binitag)" userId="2e1667b5-636b-4c95-a3b3-a8a0dc9f68da" providerId="ADAL" clId="{4219D885-C3A3-B246-9809-061715B5E4E6}" dt="2023-12-05T03:39:04.839" v="10610" actId="2696"/>
        <pc:sldMkLst>
          <pc:docMk/>
          <pc:sldMk cId="3450397730" sldId="271"/>
        </pc:sldMkLst>
      </pc:sldChg>
      <pc:sldChg chg="addSp delSp modSp add mod ord modNotesTx">
        <pc:chgData name="Binita Gupta (binitag)" userId="2e1667b5-636b-4c95-a3b3-a8a0dc9f68da" providerId="ADAL" clId="{4219D885-C3A3-B246-9809-061715B5E4E6}" dt="2023-12-13T22:34:14.796" v="21917" actId="1076"/>
        <pc:sldMkLst>
          <pc:docMk/>
          <pc:sldMk cId="1549314016" sldId="272"/>
        </pc:sldMkLst>
      </pc:sldChg>
      <pc:sldChg chg="new del">
        <pc:chgData name="Binita Gupta (binitag)" userId="2e1667b5-636b-4c95-a3b3-a8a0dc9f68da" providerId="ADAL" clId="{4219D885-C3A3-B246-9809-061715B5E4E6}" dt="2023-12-04T21:37:21.523" v="6900" actId="2696"/>
        <pc:sldMkLst>
          <pc:docMk/>
          <pc:sldMk cId="570613351" sldId="273"/>
        </pc:sldMkLst>
      </pc:sldChg>
      <pc:sldChg chg="addSp delSp modSp new mod ord">
        <pc:chgData name="Binita Gupta (binitag)" userId="2e1667b5-636b-4c95-a3b3-a8a0dc9f68da" providerId="ADAL" clId="{4219D885-C3A3-B246-9809-061715B5E4E6}" dt="2023-12-13T22:32:07.779" v="21904" actId="14100"/>
        <pc:sldMkLst>
          <pc:docMk/>
          <pc:sldMk cId="2553696688" sldId="274"/>
        </pc:sldMkLst>
      </pc:sldChg>
      <pc:sldChg chg="add del">
        <pc:chgData name="Binita Gupta (binitag)" userId="2e1667b5-636b-4c95-a3b3-a8a0dc9f68da" providerId="ADAL" clId="{4219D885-C3A3-B246-9809-061715B5E4E6}" dt="2023-12-05T20:51:43.849" v="18242" actId="2696"/>
        <pc:sldMkLst>
          <pc:docMk/>
          <pc:sldMk cId="2248299831" sldId="275"/>
        </pc:sldMkLst>
      </pc:sldChg>
      <pc:sldChg chg="addSp delSp modSp add mod modClrScheme chgLayout">
        <pc:chgData name="Binita Gupta (binitag)" userId="2e1667b5-636b-4c95-a3b3-a8a0dc9f68da" providerId="ADAL" clId="{4219D885-C3A3-B246-9809-061715B5E4E6}" dt="2023-12-06T04:19:07.030" v="19912" actId="14100"/>
        <pc:sldMkLst>
          <pc:docMk/>
          <pc:sldMk cId="1075417426" sldId="276"/>
        </pc:sldMkLst>
      </pc:sldChg>
      <pc:sldChg chg="addSp delSp modSp new mod ord">
        <pc:chgData name="Binita Gupta (binitag)" userId="2e1667b5-636b-4c95-a3b3-a8a0dc9f68da" providerId="ADAL" clId="{4219D885-C3A3-B246-9809-061715B5E4E6}" dt="2023-12-05T21:00:51.603" v="18457" actId="20577"/>
        <pc:sldMkLst>
          <pc:docMk/>
          <pc:sldMk cId="3711776676" sldId="277"/>
        </pc:sldMkLst>
      </pc:sldChg>
      <pc:sldChg chg="modSp add mod modNotesTx">
        <pc:chgData name="Binita Gupta (binitag)" userId="2e1667b5-636b-4c95-a3b3-a8a0dc9f68da" providerId="ADAL" clId="{4219D885-C3A3-B246-9809-061715B5E4E6}" dt="2023-12-13T21:59:38.048" v="21508" actId="20577"/>
        <pc:sldMkLst>
          <pc:docMk/>
          <pc:sldMk cId="1022481865" sldId="278"/>
        </pc:sldMkLst>
      </pc:sldChg>
      <pc:sldChg chg="addSp delSp modSp add mod ord">
        <pc:chgData name="Binita Gupta (binitag)" userId="2e1667b5-636b-4c95-a3b3-a8a0dc9f68da" providerId="ADAL" clId="{4219D885-C3A3-B246-9809-061715B5E4E6}" dt="2023-12-05T20:53:37.613" v="18279" actId="20578"/>
        <pc:sldMkLst>
          <pc:docMk/>
          <pc:sldMk cId="162017798" sldId="279"/>
        </pc:sldMkLst>
      </pc:sldChg>
      <pc:sldChg chg="add del">
        <pc:chgData name="Binita Gupta (binitag)" userId="2e1667b5-636b-4c95-a3b3-a8a0dc9f68da" providerId="ADAL" clId="{4219D885-C3A3-B246-9809-061715B5E4E6}" dt="2023-12-04T23:33:05.396" v="9358" actId="2696"/>
        <pc:sldMkLst>
          <pc:docMk/>
          <pc:sldMk cId="521560215" sldId="279"/>
        </pc:sldMkLst>
      </pc:sldChg>
      <pc:sldChg chg="addSp delSp modSp add mod modNotesTx">
        <pc:chgData name="Binita Gupta (binitag)" userId="2e1667b5-636b-4c95-a3b3-a8a0dc9f68da" providerId="ADAL" clId="{4219D885-C3A3-B246-9809-061715B5E4E6}" dt="2023-12-13T22:38:09.049" v="22060" actId="1076"/>
        <pc:sldMkLst>
          <pc:docMk/>
          <pc:sldMk cId="280654529" sldId="280"/>
        </pc:sldMkLst>
      </pc:sldChg>
      <pc:sldChg chg="add del">
        <pc:chgData name="Binita Gupta (binitag)" userId="2e1667b5-636b-4c95-a3b3-a8a0dc9f68da" providerId="ADAL" clId="{4219D885-C3A3-B246-9809-061715B5E4E6}" dt="2023-12-05T20:51:39.691" v="18241" actId="2696"/>
        <pc:sldMkLst>
          <pc:docMk/>
          <pc:sldMk cId="436142950" sldId="281"/>
        </pc:sldMkLst>
      </pc:sldChg>
      <pc:sldChg chg="modSp add mod ord">
        <pc:chgData name="Binita Gupta (binitag)" userId="2e1667b5-636b-4c95-a3b3-a8a0dc9f68da" providerId="ADAL" clId="{4219D885-C3A3-B246-9809-061715B5E4E6}" dt="2023-12-13T22:39:11.812" v="22102" actId="20577"/>
        <pc:sldMkLst>
          <pc:docMk/>
          <pc:sldMk cId="1899805933" sldId="282"/>
        </pc:sldMkLst>
      </pc:sldChg>
      <pc:sldChg chg="modSp add mod">
        <pc:chgData name="Binita Gupta (binitag)" userId="2e1667b5-636b-4c95-a3b3-a8a0dc9f68da" providerId="ADAL" clId="{4219D885-C3A3-B246-9809-061715B5E4E6}" dt="2023-12-15T06:48:47.555" v="23495" actId="20577"/>
        <pc:sldMkLst>
          <pc:docMk/>
          <pc:sldMk cId="1300546902" sldId="283"/>
        </pc:sldMkLst>
      </pc:sldChg>
      <pc:sldChg chg="addSp delSp modSp new mod modClrScheme chgLayout">
        <pc:chgData name="Binita Gupta (binitag)" userId="2e1667b5-636b-4c95-a3b3-a8a0dc9f68da" providerId="ADAL" clId="{4219D885-C3A3-B246-9809-061715B5E4E6}" dt="2023-12-14T08:45:34.161" v="23472" actId="14100"/>
        <pc:sldMkLst>
          <pc:docMk/>
          <pc:sldMk cId="2526981430" sldId="284"/>
        </pc:sldMkLst>
      </pc:sldChg>
      <pc:sldChg chg="new del">
        <pc:chgData name="Binita Gupta (binitag)" userId="2e1667b5-636b-4c95-a3b3-a8a0dc9f68da" providerId="ADAL" clId="{4219D885-C3A3-B246-9809-061715B5E4E6}" dt="2023-12-05T20:52:47.966" v="18267" actId="2696"/>
        <pc:sldMkLst>
          <pc:docMk/>
          <pc:sldMk cId="4190915500" sldId="285"/>
        </pc:sldMkLst>
      </pc:sldChg>
      <pc:sldChg chg="modSp new mod ord">
        <pc:chgData name="Binita Gupta (binitag)" userId="2e1667b5-636b-4c95-a3b3-a8a0dc9f68da" providerId="ADAL" clId="{4219D885-C3A3-B246-9809-061715B5E4E6}" dt="2023-12-05T20:53:05.808" v="18271" actId="20578"/>
        <pc:sldMkLst>
          <pc:docMk/>
          <pc:sldMk cId="2864949768" sldId="286"/>
        </pc:sldMkLst>
      </pc:sldChg>
      <pc:sldChg chg="modSp add mod">
        <pc:chgData name="Binita Gupta (binitag)" userId="2e1667b5-636b-4c95-a3b3-a8a0dc9f68da" providerId="ADAL" clId="{4219D885-C3A3-B246-9809-061715B5E4E6}" dt="2023-12-13T20:20:33.880" v="20948" actId="20577"/>
        <pc:sldMkLst>
          <pc:docMk/>
          <pc:sldMk cId="3160937320" sldId="287"/>
        </pc:sldMkLst>
      </pc:sldChg>
      <pc:sldChg chg="addSp delSp modSp add mod modClrScheme chgLayout">
        <pc:chgData name="Binita Gupta (binitag)" userId="2e1667b5-636b-4c95-a3b3-a8a0dc9f68da" providerId="ADAL" clId="{4219D885-C3A3-B246-9809-061715B5E4E6}" dt="2023-12-16T16:19:05.886" v="23506" actId="1076"/>
        <pc:sldMkLst>
          <pc:docMk/>
          <pc:sldMk cId="1975120734" sldId="288"/>
        </pc:sldMkLst>
      </pc:sldChg>
      <pc:sldMasterChg chg="modSp mod modSldLayout">
        <pc:chgData name="Binita Gupta (binitag)" userId="2e1667b5-636b-4c95-a3b3-a8a0dc9f68da" providerId="ADAL" clId="{4219D885-C3A3-B246-9809-061715B5E4E6}" dt="2023-12-06T07:07:00.002" v="20872" actId="20577"/>
        <pc:sldMasterMkLst>
          <pc:docMk/>
          <pc:sldMasterMk cId="0" sldId="2147483648"/>
        </pc:sldMasterMkLst>
        <pc:sldLayoutChg chg="addSp delSp modSp mod">
          <pc:chgData name="Binita Gupta (binitag)" userId="2e1667b5-636b-4c95-a3b3-a8a0dc9f68da" providerId="ADAL" clId="{4219D885-C3A3-B246-9809-061715B5E4E6}" dt="2023-12-06T07:06:45.343" v="20860"/>
          <pc:sldLayoutMkLst>
            <pc:docMk/>
            <pc:sldMasterMk cId="0" sldId="2147483648"/>
            <pc:sldLayoutMk cId="0" sldId="2147483649"/>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9/16/25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899894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1448865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726E63-6854-01EC-8256-095B4ECFDCB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B1CE38A-136B-D105-663A-FC80A800C30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DD0ABD3-25CB-0787-DA9C-C1AEBC4716F1}"/>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591C7CCA-6B2E-9012-0F6D-646B92DB0558}"/>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BDF9A410-B539-45FE-20A1-CC038BA9C38A}"/>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E549151A-65FA-B8EE-0479-9F4BC3D86416}"/>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02A14386-9CBC-F932-7B12-3CAA2EBD1D33}"/>
              </a:ext>
            </a:extLst>
          </p:cNvPr>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360505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September 2025</a:t>
            </a:r>
            <a:endParaRPr lang="en-GB" dirty="0"/>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September 2025</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29217" y="333375"/>
            <a:ext cx="2499764" cy="273050"/>
          </a:xfrm>
          <a:prstGeom prst="rect">
            <a:avLst/>
          </a:prstGeom>
        </p:spPr>
        <p:txBody>
          <a:bodyPr/>
          <a:lstStyle>
            <a:lvl1pPr>
              <a:defRPr/>
            </a:lvl1pPr>
          </a:lstStyle>
          <a:p>
            <a:r>
              <a:rPr lang="en-US"/>
              <a:t>September 2025</a:t>
            </a:r>
            <a:endParaRPr lang="en-GB"/>
          </a:p>
        </p:txBody>
      </p:sp>
      <p:sp>
        <p:nvSpPr>
          <p:cNvPr id="6" name="Footer Placeholder 5"/>
          <p:cNvSpPr>
            <a:spLocks noGrp="1"/>
          </p:cNvSpPr>
          <p:nvPr>
            <p:ph type="ftr" idx="11"/>
          </p:nvPr>
        </p:nvSpPr>
        <p:spPr/>
        <p:txBody>
          <a:bodyPr/>
          <a:lstStyle>
            <a:lvl1pPr>
              <a:defRPr/>
            </a:lvl1pPr>
          </a:lstStyle>
          <a:p>
            <a:r>
              <a:rPr lang="en-GB"/>
              <a:t>Binita Gupta et al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29217" y="333375"/>
            <a:ext cx="2499764" cy="273050"/>
          </a:xfrm>
          <a:prstGeom prst="rect">
            <a:avLst/>
          </a:prstGeom>
        </p:spPr>
        <p:txBody>
          <a:bodyPr/>
          <a:lstStyle>
            <a:lvl1pPr>
              <a:defRPr/>
            </a:lvl1pPr>
          </a:lstStyle>
          <a:p>
            <a:r>
              <a:rPr lang="en-US"/>
              <a:t>September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Binita Gupta et al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a:xfrm>
            <a:off x="929217" y="333375"/>
            <a:ext cx="2499764" cy="273050"/>
          </a:xfrm>
          <a:prstGeom prst="rect">
            <a:avLst/>
          </a:prstGeom>
        </p:spPr>
        <p:txBody>
          <a:bodyPr/>
          <a:lstStyle>
            <a:lvl1pPr>
              <a:defRPr/>
            </a:lvl1pPr>
          </a:lstStyle>
          <a:p>
            <a:r>
              <a:rPr lang="en-US"/>
              <a:t>September 2025</a:t>
            </a:r>
            <a:endParaRPr lang="en-GB"/>
          </a:p>
        </p:txBody>
      </p:sp>
      <p:sp>
        <p:nvSpPr>
          <p:cNvPr id="4" name="Footer Placeholder 3"/>
          <p:cNvSpPr>
            <a:spLocks noGrp="1"/>
          </p:cNvSpPr>
          <p:nvPr>
            <p:ph type="ftr" idx="11"/>
          </p:nvPr>
        </p:nvSpPr>
        <p:spPr/>
        <p:txBody>
          <a:bodyPr/>
          <a:lstStyle>
            <a:lvl1pPr>
              <a:defRPr/>
            </a:lvl1pPr>
          </a:lstStyle>
          <a:p>
            <a:r>
              <a:rPr lang="en-GB"/>
              <a:t>Binita Gupta et al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29217" y="333375"/>
            <a:ext cx="2499764" cy="273050"/>
          </a:xfrm>
          <a:prstGeom prst="rect">
            <a:avLst/>
          </a:prstGeom>
        </p:spPr>
        <p:txBody>
          <a:bodyPr/>
          <a:lstStyle>
            <a:lvl1pPr>
              <a:defRPr/>
            </a:lvl1pPr>
          </a:lstStyle>
          <a:p>
            <a:r>
              <a:rPr lang="en-US"/>
              <a:t>September 2025</a:t>
            </a:r>
            <a:endParaRPr lang="en-GB"/>
          </a:p>
        </p:txBody>
      </p:sp>
      <p:sp>
        <p:nvSpPr>
          <p:cNvPr id="3" name="Footer Placeholder 2"/>
          <p:cNvSpPr>
            <a:spLocks noGrp="1"/>
          </p:cNvSpPr>
          <p:nvPr>
            <p:ph type="ftr" idx="11"/>
          </p:nvPr>
        </p:nvSpPr>
        <p:spPr/>
        <p:txBody>
          <a:bodyPr/>
          <a:lstStyle>
            <a:lvl1pPr>
              <a:defRPr/>
            </a:lvl1pPr>
          </a:lstStyle>
          <a:p>
            <a:r>
              <a:rPr lang="en-GB"/>
              <a:t>Binita Gupta et al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September 2025</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September 2025</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802.11-25/1456r1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7" y="516238"/>
            <a:ext cx="10460567"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DBE Operation with DSO</a:t>
            </a:r>
            <a:endParaRPr lang="en-GB" dirty="0"/>
          </a:p>
        </p:txBody>
      </p:sp>
      <p:sp>
        <p:nvSpPr>
          <p:cNvPr id="7" name="Footer Placeholder 4"/>
          <p:cNvSpPr>
            <a:spLocks noGrp="1"/>
          </p:cNvSpPr>
          <p:nvPr>
            <p:ph type="ftr" idx="11"/>
          </p:nvPr>
        </p:nvSpPr>
        <p:spPr/>
        <p:txBody>
          <a:bodyPr/>
          <a:lstStyle/>
          <a:p>
            <a:r>
              <a:rPr lang="en-GB"/>
              <a:t>Binita Gupta et al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3815058"/>
              </p:ext>
            </p:extLst>
          </p:nvPr>
        </p:nvGraphicFramePr>
        <p:xfrm>
          <a:off x="1117600" y="3203575"/>
          <a:ext cx="10272713" cy="2222500"/>
        </p:xfrm>
        <a:graphic>
          <a:graphicData uri="http://schemas.openxmlformats.org/presentationml/2006/ole">
            <mc:AlternateContent xmlns:mc="http://schemas.openxmlformats.org/markup-compatibility/2006">
              <mc:Choice xmlns:v="urn:schemas-microsoft-com:vml" Requires="v">
                <p:oleObj name="Document" r:id="rId3" imgW="10439400" imgH="2273300" progId="Word.Document.8">
                  <p:embed/>
                </p:oleObj>
              </mc:Choice>
              <mc:Fallback>
                <p:oleObj name="Document" r:id="rId3" imgW="10439400" imgH="2273300" progId="Word.Document.8">
                  <p:embed/>
                  <p:pic>
                    <p:nvPicPr>
                      <p:cNvPr id="3075" name="Object 3"/>
                      <p:cNvPicPr>
                        <a:picLocks noChangeAspect="1" noChangeArrowheads="1"/>
                      </p:cNvPicPr>
                      <p:nvPr/>
                    </p:nvPicPr>
                    <p:blipFill>
                      <a:blip r:embed="rId4"/>
                      <a:srcRect/>
                      <a:stretch>
                        <a:fillRect/>
                      </a:stretch>
                    </p:blipFill>
                    <p:spPr bwMode="auto">
                      <a:xfrm>
                        <a:off x="1117600" y="3203575"/>
                        <a:ext cx="10272713" cy="2222500"/>
                      </a:xfrm>
                      <a:prstGeom prst="rect">
                        <a:avLst/>
                      </a:prstGeom>
                      <a:noFill/>
                    </p:spPr>
                  </p:pic>
                </p:oleObj>
              </mc:Fallback>
            </mc:AlternateContent>
          </a:graphicData>
        </a:graphic>
      </p:graphicFrame>
      <p:sp>
        <p:nvSpPr>
          <p:cNvPr id="2" name="Rectangle 4">
            <a:extLst>
              <a:ext uri="{FF2B5EF4-FFF2-40B4-BE49-F238E27FC236}">
                <a16:creationId xmlns:a16="http://schemas.microsoft.com/office/drawing/2014/main" id="{F516EF11-E59F-4B47-98FD-2C7F1D976989}"/>
              </a:ext>
            </a:extLst>
          </p:cNvPr>
          <p:cNvSpPr>
            <a:spLocks noChangeArrowheads="1"/>
          </p:cNvSpPr>
          <p:nvPr/>
        </p:nvSpPr>
        <p:spPr bwMode="auto">
          <a:xfrm>
            <a:off x="1143790" y="221074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3" name="Date Placeholder 2">
            <a:extLst>
              <a:ext uri="{FF2B5EF4-FFF2-40B4-BE49-F238E27FC236}">
                <a16:creationId xmlns:a16="http://schemas.microsoft.com/office/drawing/2014/main" id="{6ED8C6EC-4BC4-A5A0-8B2A-42F12D12FECF}"/>
              </a:ext>
            </a:extLst>
          </p:cNvPr>
          <p:cNvSpPr>
            <a:spLocks noGrp="1"/>
          </p:cNvSpPr>
          <p:nvPr>
            <p:ph type="dt" idx="10"/>
          </p:nvPr>
        </p:nvSpPr>
        <p:spPr/>
        <p:txBody>
          <a:bodyPr/>
          <a:lstStyle/>
          <a:p>
            <a:r>
              <a:rPr lang="en-US"/>
              <a:t>September 2025</a:t>
            </a:r>
            <a:endParaRPr lang="en-GB" dirty="0"/>
          </a:p>
        </p:txBody>
      </p:sp>
      <p:sp>
        <p:nvSpPr>
          <p:cNvPr id="4" name="Rectangle 2">
            <a:extLst>
              <a:ext uri="{FF2B5EF4-FFF2-40B4-BE49-F238E27FC236}">
                <a16:creationId xmlns:a16="http://schemas.microsoft.com/office/drawing/2014/main" id="{BF8F4BDC-D3EC-0C63-688A-2A556B3EEFBF}"/>
              </a:ext>
            </a:extLst>
          </p:cNvPr>
          <p:cNvSpPr>
            <a:spLocks noGrp="1" noChangeArrowheads="1"/>
          </p:cNvSpPr>
          <p:nvPr>
            <p:ph type="subTitle" idx="1"/>
          </p:nvPr>
        </p:nvSpPr>
        <p:spPr>
          <a:xfrm>
            <a:off x="1828800" y="158561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2025-09-15</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B22A44-EA8F-0941-59CE-F878A1428B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E3E6DC-16B8-0F75-3D36-C0CDA06C1B8C}"/>
              </a:ext>
            </a:extLst>
          </p:cNvPr>
          <p:cNvSpPr>
            <a:spLocks noGrp="1"/>
          </p:cNvSpPr>
          <p:nvPr>
            <p:ph type="title"/>
          </p:nvPr>
        </p:nvSpPr>
        <p:spPr>
          <a:xfrm>
            <a:off x="914401" y="685801"/>
            <a:ext cx="10361084" cy="761999"/>
          </a:xfrm>
        </p:spPr>
        <p:txBody>
          <a:bodyPr/>
          <a:lstStyle/>
          <a:p>
            <a:r>
              <a:rPr lang="en-US" dirty="0"/>
              <a:t>Straw Poll (1)</a:t>
            </a:r>
          </a:p>
        </p:txBody>
      </p:sp>
      <p:sp>
        <p:nvSpPr>
          <p:cNvPr id="3" name="Content Placeholder 2">
            <a:extLst>
              <a:ext uri="{FF2B5EF4-FFF2-40B4-BE49-F238E27FC236}">
                <a16:creationId xmlns:a16="http://schemas.microsoft.com/office/drawing/2014/main" id="{39EBC221-EED0-334A-AFE1-219DB4BE8AF6}"/>
              </a:ext>
            </a:extLst>
          </p:cNvPr>
          <p:cNvSpPr>
            <a:spLocks noGrp="1"/>
          </p:cNvSpPr>
          <p:nvPr>
            <p:ph idx="1"/>
          </p:nvPr>
        </p:nvSpPr>
        <p:spPr>
          <a:xfrm>
            <a:off x="914401" y="1600200"/>
            <a:ext cx="10439399" cy="4572000"/>
          </a:xfrm>
        </p:spPr>
        <p:txBody>
          <a:bodyPr/>
          <a:lstStyle/>
          <a:p>
            <a:pPr marL="0" indent="0"/>
            <a:r>
              <a:rPr lang="en-US" dirty="0"/>
              <a:t>SP1:</a:t>
            </a:r>
          </a:p>
          <a:p>
            <a:pPr>
              <a:buFont typeface="Arial" panose="020B0604020202020204" pitchFamily="34" charset="0"/>
              <a:buChar char="•"/>
            </a:pPr>
            <a:r>
              <a:rPr lang="en-US" b="0" dirty="0"/>
              <a:t>Do you support that an AP can use DSO over the DBE BW when DBE mode is enabled, for a non-AP STA that supports and have enabled both DBE and DSO?</a:t>
            </a:r>
          </a:p>
          <a:p>
            <a:pPr lvl="1">
              <a:buFont typeface="Arial" panose="020B0604020202020204" pitchFamily="34" charset="0"/>
              <a:buChar char="•"/>
            </a:pPr>
            <a:r>
              <a:rPr lang="en-US" dirty="0"/>
              <a:t>AP performs DSO as per the DSO </a:t>
            </a:r>
            <a:r>
              <a:rPr lang="en-US" dirty="0" err="1"/>
              <a:t>subband</a:t>
            </a:r>
            <a:r>
              <a:rPr lang="en-US" dirty="0"/>
              <a:t> negotiated for that non-AP STA using the OMP procedure</a:t>
            </a:r>
            <a:endParaRPr lang="en-US" b="0" dirty="0"/>
          </a:p>
          <a:p>
            <a:pPr marL="0" indent="0"/>
            <a:endParaRPr lang="en-US" sz="1800" dirty="0"/>
          </a:p>
          <a:p>
            <a:pPr marL="0" indent="0"/>
            <a:endParaRPr lang="en-US" sz="1800" dirty="0"/>
          </a:p>
          <a:p>
            <a:pPr marL="0" indent="0"/>
            <a:endParaRPr lang="en-US" sz="1800" dirty="0"/>
          </a:p>
          <a:p>
            <a:pPr marL="0" indent="0"/>
            <a:endParaRPr lang="en-US" sz="1800" dirty="0"/>
          </a:p>
        </p:txBody>
      </p:sp>
      <p:sp>
        <p:nvSpPr>
          <p:cNvPr id="4" name="Slide Number Placeholder 3">
            <a:extLst>
              <a:ext uri="{FF2B5EF4-FFF2-40B4-BE49-F238E27FC236}">
                <a16:creationId xmlns:a16="http://schemas.microsoft.com/office/drawing/2014/main" id="{6EB77B11-DD62-D736-06E5-612F33E55E37}"/>
              </a:ext>
            </a:extLst>
          </p:cNvPr>
          <p:cNvSpPr>
            <a:spLocks noGrp="1"/>
          </p:cNvSpPr>
          <p:nvPr>
            <p:ph type="sldNum" sz="quarter" idx="11"/>
          </p:nvPr>
        </p:nvSpPr>
        <p:spPr bwMode="auto">
          <a:xfrm>
            <a:off x="5596922"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pPr>
              <a:defRPr/>
            </a:pPr>
            <a:r>
              <a:rPr lang="en-US" dirty="0"/>
              <a:t>Slide </a:t>
            </a:r>
            <a:fld id="{F6767D18-6D98-4A5E-947F-970B8694D7C8}" type="slidenum">
              <a:rPr lang="en-US" smtClean="0"/>
              <a:pPr>
                <a:defRPr/>
              </a:pPr>
              <a:t>10</a:t>
            </a:fld>
            <a:endParaRPr lang="en-US" dirty="0"/>
          </a:p>
        </p:txBody>
      </p:sp>
      <p:sp>
        <p:nvSpPr>
          <p:cNvPr id="5" name="Footer Placeholder 4">
            <a:extLst>
              <a:ext uri="{FF2B5EF4-FFF2-40B4-BE49-F238E27FC236}">
                <a16:creationId xmlns:a16="http://schemas.microsoft.com/office/drawing/2014/main" id="{F8B4E309-A66C-FFD7-F80D-E4FA587D0B87}"/>
              </a:ext>
            </a:extLst>
          </p:cNvPr>
          <p:cNvSpPr>
            <a:spLocks noGrp="1"/>
          </p:cNvSpPr>
          <p:nvPr>
            <p:ph type="ftr" sz="quarter" idx="3"/>
          </p:nvPr>
        </p:nvSpPr>
        <p:spPr>
          <a:xfrm>
            <a:off x="8483278" y="6477000"/>
            <a:ext cx="2895600" cy="18097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solidFill>
                <a:latin typeface="+mj-lt"/>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da-DK" dirty="0"/>
              <a:t>Binita Gupta et al (Cisco Systems)</a:t>
            </a:r>
            <a:endParaRPr lang="en-AU" dirty="0"/>
          </a:p>
        </p:txBody>
      </p:sp>
      <p:sp>
        <p:nvSpPr>
          <p:cNvPr id="6" name="Date Placeholder 5">
            <a:extLst>
              <a:ext uri="{FF2B5EF4-FFF2-40B4-BE49-F238E27FC236}">
                <a16:creationId xmlns:a16="http://schemas.microsoft.com/office/drawing/2014/main" id="{B60CC7A0-2379-B881-D6AC-5815623B6466}"/>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1804643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2D8A96-04ED-58C9-1257-70D4A7701D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1E167A-1E58-BD49-7B14-7E3884582BDE}"/>
              </a:ext>
            </a:extLst>
          </p:cNvPr>
          <p:cNvSpPr>
            <a:spLocks noGrp="1"/>
          </p:cNvSpPr>
          <p:nvPr>
            <p:ph type="title"/>
          </p:nvPr>
        </p:nvSpPr>
        <p:spPr>
          <a:xfrm>
            <a:off x="914401" y="685801"/>
            <a:ext cx="10361084" cy="761999"/>
          </a:xfrm>
        </p:spPr>
        <p:txBody>
          <a:bodyPr/>
          <a:lstStyle/>
          <a:p>
            <a:r>
              <a:rPr lang="en-US" dirty="0"/>
              <a:t>Straw Poll (2)</a:t>
            </a:r>
          </a:p>
        </p:txBody>
      </p:sp>
      <p:sp>
        <p:nvSpPr>
          <p:cNvPr id="3" name="Content Placeholder 2">
            <a:extLst>
              <a:ext uri="{FF2B5EF4-FFF2-40B4-BE49-F238E27FC236}">
                <a16:creationId xmlns:a16="http://schemas.microsoft.com/office/drawing/2014/main" id="{4634E121-165E-3A73-890F-3123FDFDE2EB}"/>
              </a:ext>
            </a:extLst>
          </p:cNvPr>
          <p:cNvSpPr>
            <a:spLocks noGrp="1"/>
          </p:cNvSpPr>
          <p:nvPr>
            <p:ph idx="1"/>
          </p:nvPr>
        </p:nvSpPr>
        <p:spPr>
          <a:xfrm>
            <a:off x="914401" y="1600200"/>
            <a:ext cx="10591799" cy="4572000"/>
          </a:xfrm>
        </p:spPr>
        <p:txBody>
          <a:bodyPr/>
          <a:lstStyle/>
          <a:p>
            <a:pPr marL="0" indent="0"/>
            <a:r>
              <a:rPr lang="en-US" dirty="0"/>
              <a:t>SP2:</a:t>
            </a:r>
          </a:p>
          <a:p>
            <a:pPr>
              <a:buFont typeface="Arial" panose="020B0604020202020204" pitchFamily="34" charset="0"/>
              <a:buChar char="•"/>
            </a:pPr>
            <a:r>
              <a:rPr lang="en-US" b="0" dirty="0"/>
              <a:t>Do you support that a DBE non-AP STA can perform DSO enablement/ negotiation with the AP for up to the maximum supported DBE BW by the AP, using the OMP procedure defined for DSO?</a:t>
            </a:r>
          </a:p>
          <a:p>
            <a:pPr>
              <a:buFont typeface="Arial" panose="020B0604020202020204" pitchFamily="34" charset="0"/>
              <a:buChar char="•"/>
            </a:pPr>
            <a:endParaRPr lang="en-US" b="0" dirty="0"/>
          </a:p>
          <a:p>
            <a:pPr marL="0" indent="0"/>
            <a:r>
              <a:rPr lang="en-US" dirty="0"/>
              <a:t>SP3:</a:t>
            </a:r>
          </a:p>
          <a:p>
            <a:pPr>
              <a:buFont typeface="Arial" panose="020B0604020202020204" pitchFamily="34" charset="0"/>
              <a:buChar char="•"/>
            </a:pPr>
            <a:r>
              <a:rPr lang="en-US" b="0" dirty="0"/>
              <a:t>Do you support that a DBE non-AP STA should perform DSO enablement/ negotiation with the AP for up to the maximum supported DBE BW of the AP, in advance of DBE mode enablement, to avoid gold-rush of DSO enablement/ negotiation from STAs after DBE mode is enabled?</a:t>
            </a:r>
          </a:p>
          <a:p>
            <a:pPr>
              <a:buFont typeface="Arial" panose="020B0604020202020204" pitchFamily="34" charset="0"/>
              <a:buChar char="•"/>
            </a:pPr>
            <a:endParaRPr lang="en-US" b="0" dirty="0"/>
          </a:p>
          <a:p>
            <a:pPr>
              <a:buFont typeface="Arial" panose="020B0604020202020204" pitchFamily="34" charset="0"/>
              <a:buChar char="•"/>
            </a:pPr>
            <a:endParaRPr lang="en-US" b="0" dirty="0"/>
          </a:p>
          <a:p>
            <a:pPr marL="0" indent="0"/>
            <a:endParaRPr lang="en-US" sz="1800" dirty="0"/>
          </a:p>
        </p:txBody>
      </p:sp>
      <p:sp>
        <p:nvSpPr>
          <p:cNvPr id="4" name="Slide Number Placeholder 3">
            <a:extLst>
              <a:ext uri="{FF2B5EF4-FFF2-40B4-BE49-F238E27FC236}">
                <a16:creationId xmlns:a16="http://schemas.microsoft.com/office/drawing/2014/main" id="{C0682A8C-84D6-6D2C-0DBD-4CEB01E4A607}"/>
              </a:ext>
            </a:extLst>
          </p:cNvPr>
          <p:cNvSpPr>
            <a:spLocks noGrp="1"/>
          </p:cNvSpPr>
          <p:nvPr>
            <p:ph type="sldNum" sz="quarter" idx="11"/>
          </p:nvPr>
        </p:nvSpPr>
        <p:spPr bwMode="auto">
          <a:xfrm>
            <a:off x="5596922"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pPr>
              <a:defRPr/>
            </a:pPr>
            <a:r>
              <a:rPr lang="en-US" dirty="0"/>
              <a:t>Slide </a:t>
            </a:r>
            <a:fld id="{F6767D18-6D98-4A5E-947F-970B8694D7C8}" type="slidenum">
              <a:rPr lang="en-US" smtClean="0"/>
              <a:pPr>
                <a:defRPr/>
              </a:pPr>
              <a:t>11</a:t>
            </a:fld>
            <a:endParaRPr lang="en-US" dirty="0"/>
          </a:p>
        </p:txBody>
      </p:sp>
      <p:sp>
        <p:nvSpPr>
          <p:cNvPr id="5" name="Footer Placeholder 4">
            <a:extLst>
              <a:ext uri="{FF2B5EF4-FFF2-40B4-BE49-F238E27FC236}">
                <a16:creationId xmlns:a16="http://schemas.microsoft.com/office/drawing/2014/main" id="{FF7B7B69-4712-7C4C-D064-D58A60ED282A}"/>
              </a:ext>
            </a:extLst>
          </p:cNvPr>
          <p:cNvSpPr>
            <a:spLocks noGrp="1"/>
          </p:cNvSpPr>
          <p:nvPr>
            <p:ph type="ftr" sz="quarter" idx="3"/>
          </p:nvPr>
        </p:nvSpPr>
        <p:spPr>
          <a:xfrm>
            <a:off x="8483278" y="6477000"/>
            <a:ext cx="2895600" cy="18097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solidFill>
                <a:latin typeface="+mj-lt"/>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da-DK" dirty="0"/>
              <a:t>Binita Gupta et al (Cisco Systems)</a:t>
            </a:r>
            <a:endParaRPr lang="en-AU" dirty="0"/>
          </a:p>
        </p:txBody>
      </p:sp>
      <p:sp>
        <p:nvSpPr>
          <p:cNvPr id="6" name="Date Placeholder 5">
            <a:extLst>
              <a:ext uri="{FF2B5EF4-FFF2-40B4-BE49-F238E27FC236}">
                <a16:creationId xmlns:a16="http://schemas.microsoft.com/office/drawing/2014/main" id="{25BA1A31-1B6D-42EE-5DBA-34C2D460053B}"/>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865794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0C7F29-E70D-B37C-8418-8AF5768D06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D45C4A-32C1-31FA-C098-4EA0E503D3C7}"/>
              </a:ext>
            </a:extLst>
          </p:cNvPr>
          <p:cNvSpPr>
            <a:spLocks noGrp="1"/>
          </p:cNvSpPr>
          <p:nvPr>
            <p:ph type="title"/>
          </p:nvPr>
        </p:nvSpPr>
        <p:spPr>
          <a:xfrm>
            <a:off x="914401" y="685801"/>
            <a:ext cx="10361084" cy="761999"/>
          </a:xfrm>
        </p:spPr>
        <p:txBody>
          <a:bodyPr/>
          <a:lstStyle/>
          <a:p>
            <a:r>
              <a:rPr lang="en-US" dirty="0"/>
              <a:t>Straw Poll (3)</a:t>
            </a:r>
          </a:p>
        </p:txBody>
      </p:sp>
      <p:sp>
        <p:nvSpPr>
          <p:cNvPr id="3" name="Content Placeholder 2">
            <a:extLst>
              <a:ext uri="{FF2B5EF4-FFF2-40B4-BE49-F238E27FC236}">
                <a16:creationId xmlns:a16="http://schemas.microsoft.com/office/drawing/2014/main" id="{7F44444A-9F91-57AB-2F51-C5CF45E208EA}"/>
              </a:ext>
            </a:extLst>
          </p:cNvPr>
          <p:cNvSpPr>
            <a:spLocks noGrp="1"/>
          </p:cNvSpPr>
          <p:nvPr>
            <p:ph idx="1"/>
          </p:nvPr>
        </p:nvSpPr>
        <p:spPr>
          <a:xfrm>
            <a:off x="914401" y="1600200"/>
            <a:ext cx="10439399" cy="4572000"/>
          </a:xfrm>
        </p:spPr>
        <p:txBody>
          <a:bodyPr/>
          <a:lstStyle/>
          <a:p>
            <a:pPr marL="0" indent="0"/>
            <a:r>
              <a:rPr lang="en-US" dirty="0"/>
              <a:t>SP4:</a:t>
            </a:r>
          </a:p>
          <a:p>
            <a:pPr>
              <a:buFont typeface="Arial" panose="020B0604020202020204" pitchFamily="34" charset="0"/>
              <a:buChar char="•"/>
            </a:pPr>
            <a:r>
              <a:rPr lang="en-US" b="0" dirty="0"/>
              <a:t>Do you support that when the DBE BW is updated (e.g. from 320-&gt;160 MHz), a non-AP STA that has enabled both DBE and DSO can perform DSO renegotiation with the AP using the OMP procedure for the updated DBE BW? </a:t>
            </a:r>
          </a:p>
          <a:p>
            <a:pPr marL="0" indent="0"/>
            <a:endParaRPr lang="en-US" sz="1800" dirty="0"/>
          </a:p>
          <a:p>
            <a:pPr marL="0" indent="0"/>
            <a:endParaRPr lang="en-US" sz="1800" dirty="0"/>
          </a:p>
        </p:txBody>
      </p:sp>
      <p:sp>
        <p:nvSpPr>
          <p:cNvPr id="4" name="Slide Number Placeholder 3">
            <a:extLst>
              <a:ext uri="{FF2B5EF4-FFF2-40B4-BE49-F238E27FC236}">
                <a16:creationId xmlns:a16="http://schemas.microsoft.com/office/drawing/2014/main" id="{1CF9CAEB-6C61-C39A-62D3-4B00F5AB0093}"/>
              </a:ext>
            </a:extLst>
          </p:cNvPr>
          <p:cNvSpPr>
            <a:spLocks noGrp="1"/>
          </p:cNvSpPr>
          <p:nvPr>
            <p:ph type="sldNum" sz="quarter" idx="11"/>
          </p:nvPr>
        </p:nvSpPr>
        <p:spPr bwMode="auto">
          <a:xfrm>
            <a:off x="5596922"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pPr>
              <a:defRPr/>
            </a:pPr>
            <a:r>
              <a:rPr lang="en-US" dirty="0"/>
              <a:t>Slide </a:t>
            </a:r>
            <a:fld id="{F6767D18-6D98-4A5E-947F-970B8694D7C8}" type="slidenum">
              <a:rPr lang="en-US" smtClean="0"/>
              <a:pPr>
                <a:defRPr/>
              </a:pPr>
              <a:t>12</a:t>
            </a:fld>
            <a:endParaRPr lang="en-US" dirty="0"/>
          </a:p>
        </p:txBody>
      </p:sp>
      <p:sp>
        <p:nvSpPr>
          <p:cNvPr id="5" name="Footer Placeholder 4">
            <a:extLst>
              <a:ext uri="{FF2B5EF4-FFF2-40B4-BE49-F238E27FC236}">
                <a16:creationId xmlns:a16="http://schemas.microsoft.com/office/drawing/2014/main" id="{9566629C-5C6F-CEBF-1AFD-A5708BDAB7C3}"/>
              </a:ext>
            </a:extLst>
          </p:cNvPr>
          <p:cNvSpPr>
            <a:spLocks noGrp="1"/>
          </p:cNvSpPr>
          <p:nvPr>
            <p:ph type="ftr" sz="quarter" idx="3"/>
          </p:nvPr>
        </p:nvSpPr>
        <p:spPr>
          <a:xfrm>
            <a:off x="8483278" y="6477000"/>
            <a:ext cx="2895600" cy="18097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solidFill>
                <a:latin typeface="+mj-lt"/>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da-DK" dirty="0"/>
              <a:t>Binita Gupta et al (Cisco Systems)</a:t>
            </a:r>
            <a:endParaRPr lang="en-AU" dirty="0"/>
          </a:p>
        </p:txBody>
      </p:sp>
      <p:sp>
        <p:nvSpPr>
          <p:cNvPr id="6" name="Date Placeholder 5">
            <a:extLst>
              <a:ext uri="{FF2B5EF4-FFF2-40B4-BE49-F238E27FC236}">
                <a16:creationId xmlns:a16="http://schemas.microsoft.com/office/drawing/2014/main" id="{2FCF9276-029D-9F87-AE66-9D286880EFBD}"/>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497057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D7E70-5D34-816A-774D-6B2E51CA55AB}"/>
              </a:ext>
            </a:extLst>
          </p:cNvPr>
          <p:cNvSpPr>
            <a:spLocks noGrp="1"/>
          </p:cNvSpPr>
          <p:nvPr>
            <p:ph type="title"/>
          </p:nvPr>
        </p:nvSpPr>
        <p:spPr/>
        <p:txBody>
          <a:bodyPr/>
          <a:lstStyle/>
          <a:p>
            <a:r>
              <a:rPr lang="en-GB" dirty="0"/>
              <a:t>References</a:t>
            </a:r>
            <a:endParaRPr lang="en-US" dirty="0"/>
          </a:p>
        </p:txBody>
      </p:sp>
      <p:sp>
        <p:nvSpPr>
          <p:cNvPr id="3" name="Date Placeholder 2">
            <a:extLst>
              <a:ext uri="{FF2B5EF4-FFF2-40B4-BE49-F238E27FC236}">
                <a16:creationId xmlns:a16="http://schemas.microsoft.com/office/drawing/2014/main" id="{C316642C-A3F9-B11E-D728-4CF73ABE2EDA}"/>
              </a:ext>
            </a:extLst>
          </p:cNvPr>
          <p:cNvSpPr>
            <a:spLocks noGrp="1"/>
          </p:cNvSpPr>
          <p:nvPr>
            <p:ph type="dt" idx="10"/>
          </p:nvPr>
        </p:nvSpPr>
        <p:spPr/>
        <p:txBody>
          <a:bodyPr/>
          <a:lstStyle/>
          <a:p>
            <a:r>
              <a:rPr lang="en-US"/>
              <a:t>September 2025</a:t>
            </a:r>
            <a:endParaRPr lang="en-GB" dirty="0"/>
          </a:p>
        </p:txBody>
      </p:sp>
      <p:sp>
        <p:nvSpPr>
          <p:cNvPr id="4" name="Footer Placeholder 3">
            <a:extLst>
              <a:ext uri="{FF2B5EF4-FFF2-40B4-BE49-F238E27FC236}">
                <a16:creationId xmlns:a16="http://schemas.microsoft.com/office/drawing/2014/main" id="{9A00CBA6-E504-0048-E7A0-29B51FBF6717}"/>
              </a:ext>
            </a:extLst>
          </p:cNvPr>
          <p:cNvSpPr>
            <a:spLocks noGrp="1"/>
          </p:cNvSpPr>
          <p:nvPr>
            <p:ph type="ftr" idx="11"/>
          </p:nvPr>
        </p:nvSpPr>
        <p:spPr/>
        <p:txBody>
          <a:bodyPr/>
          <a:lstStyle/>
          <a:p>
            <a:r>
              <a:rPr lang="en-GB"/>
              <a:t>Binita Gupta et al (Cisco Systems)</a:t>
            </a:r>
          </a:p>
        </p:txBody>
      </p:sp>
      <p:sp>
        <p:nvSpPr>
          <p:cNvPr id="5" name="Slide Number Placeholder 4">
            <a:extLst>
              <a:ext uri="{FF2B5EF4-FFF2-40B4-BE49-F238E27FC236}">
                <a16:creationId xmlns:a16="http://schemas.microsoft.com/office/drawing/2014/main" id="{A18F279F-1335-1F64-7EF5-101C811E20AE}"/>
              </a:ext>
            </a:extLst>
          </p:cNvPr>
          <p:cNvSpPr>
            <a:spLocks noGrp="1"/>
          </p:cNvSpPr>
          <p:nvPr>
            <p:ph type="sldNum" idx="12"/>
          </p:nvPr>
        </p:nvSpPr>
        <p:spPr/>
        <p:txBody>
          <a:bodyPr/>
          <a:lstStyle/>
          <a:p>
            <a:r>
              <a:rPr lang="en-GB"/>
              <a:t>Slide </a:t>
            </a:r>
            <a:fld id="{06B781AF-4CCF-49B0-A572-DE54FBE5D942}" type="slidenum">
              <a:rPr lang="en-GB" smtClean="0"/>
              <a:pPr/>
              <a:t>13</a:t>
            </a:fld>
            <a:endParaRPr lang="en-GB"/>
          </a:p>
        </p:txBody>
      </p:sp>
      <p:sp>
        <p:nvSpPr>
          <p:cNvPr id="6" name="Content Placeholder 1">
            <a:extLst>
              <a:ext uri="{FF2B5EF4-FFF2-40B4-BE49-F238E27FC236}">
                <a16:creationId xmlns:a16="http://schemas.microsoft.com/office/drawing/2014/main" id="{3CC4BC58-CF8F-4358-349D-05836860147E}"/>
              </a:ext>
            </a:extLst>
          </p:cNvPr>
          <p:cNvSpPr txBox="1">
            <a:spLocks/>
          </p:cNvSpPr>
          <p:nvPr/>
        </p:nvSpPr>
        <p:spPr>
          <a:xfrm>
            <a:off x="914400" y="1981201"/>
            <a:ext cx="10591799" cy="41132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sz="2000" b="0" kern="0" dirty="0"/>
              <a:t>[1] Draft P802.11bn Draft 1.0</a:t>
            </a:r>
          </a:p>
          <a:p>
            <a:r>
              <a:rPr lang="en-US" sz="2000" b="0" dirty="0"/>
              <a:t>[2] 11-24/0209 “Specification Framework for </a:t>
            </a:r>
            <a:r>
              <a:rPr lang="en-US" sz="2000" b="0" dirty="0" err="1"/>
              <a:t>TGbn</a:t>
            </a:r>
            <a:r>
              <a:rPr lang="en-US" sz="2000" b="0" dirty="0"/>
              <a:t>”</a:t>
            </a:r>
          </a:p>
          <a:p>
            <a:endParaRPr lang="en-GB" sz="2000" b="0" kern="0" dirty="0"/>
          </a:p>
        </p:txBody>
      </p:sp>
    </p:spTree>
    <p:extLst>
      <p:ext uri="{BB962C8B-B14F-4D97-AF65-F5344CB8AC3E}">
        <p14:creationId xmlns:p14="http://schemas.microsoft.com/office/powerpoint/2010/main" val="941553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83159-C275-A9D2-93A0-15C7A81A476F}"/>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E743B584-6120-DC9E-C903-FB98EC87A321}"/>
              </a:ext>
            </a:extLst>
          </p:cNvPr>
          <p:cNvSpPr>
            <a:spLocks noGrp="1"/>
          </p:cNvSpPr>
          <p:nvPr>
            <p:ph idx="1"/>
          </p:nvPr>
        </p:nvSpPr>
        <p:spPr>
          <a:xfrm>
            <a:off x="921334" y="1751014"/>
            <a:ext cx="10361084" cy="4344986"/>
          </a:xfrm>
        </p:spPr>
        <p:txBody>
          <a:bodyPr/>
          <a:lstStyle/>
          <a:p>
            <a:pPr>
              <a:buFont typeface="Arial" panose="020B0604020202020204" pitchFamily="34" charset="0"/>
              <a:buChar char="•"/>
            </a:pPr>
            <a:r>
              <a:rPr lang="en-US" sz="2000" b="0" dirty="0"/>
              <a:t>11bn D1.0 [1] defines DBE and DSO operating modes</a:t>
            </a:r>
            <a:endParaRPr lang="en-US" sz="1200" dirty="0"/>
          </a:p>
          <a:p>
            <a:pPr>
              <a:buFont typeface="Arial" panose="020B0604020202020204" pitchFamily="34" charset="0"/>
              <a:buChar char="•"/>
            </a:pPr>
            <a:r>
              <a:rPr lang="en-US" sz="2000" b="0" dirty="0"/>
              <a:t>When AP supports DBE, it can dynamically expand its operating BW to operate over a DBE BW that is &gt;BSS BW, for DBE supporting STAs.</a:t>
            </a:r>
          </a:p>
          <a:p>
            <a:pPr>
              <a:buFont typeface="Arial" panose="020B0604020202020204" pitchFamily="34" charset="0"/>
              <a:buChar char="•"/>
            </a:pPr>
            <a:r>
              <a:rPr lang="en-US" sz="2000" b="0" dirty="0"/>
              <a:t>11bn D1.0, defines DSO mode to be over the BSS BW</a:t>
            </a:r>
          </a:p>
          <a:p>
            <a:pPr lvl="1">
              <a:buFont typeface="Arial" panose="020B0604020202020204" pitchFamily="34" charset="0"/>
              <a:buChar char="•"/>
            </a:pPr>
            <a:r>
              <a:rPr lang="en-US" sz="1600" dirty="0"/>
              <a:t>“DSO is a mechanism where a DSO non-AP STA that has an operating bandwidth narrower than the DSO AP can dynamically be allocated frequency resources outside of its current operating bandwidth </a:t>
            </a:r>
            <a:r>
              <a:rPr lang="en-US" sz="1600" dirty="0">
                <a:highlight>
                  <a:srgbClr val="FFFF00"/>
                </a:highlight>
              </a:rPr>
              <a:t>within the DSO AP’s BSS bandwidth</a:t>
            </a:r>
            <a:r>
              <a:rPr lang="en-US" sz="1600" dirty="0"/>
              <a:t>, on a per-TXOP basis.”</a:t>
            </a:r>
            <a:endParaRPr lang="en-US" sz="2000" b="0" dirty="0"/>
          </a:p>
          <a:p>
            <a:pPr>
              <a:buFont typeface="Arial" panose="020B0604020202020204" pitchFamily="34" charset="0"/>
              <a:buChar char="•"/>
            </a:pPr>
            <a:r>
              <a:rPr lang="en-US" sz="2000" b="0" dirty="0"/>
              <a:t>Enterprise deployments where BSS BWs are typically low (20/40/80 MHz) due to frequency reuse, can benefit from using DSO when </a:t>
            </a:r>
            <a:r>
              <a:rPr lang="en-US" sz="2000" b="0"/>
              <a:t>the BW is </a:t>
            </a:r>
            <a:r>
              <a:rPr lang="en-US" sz="2000" b="0" dirty="0"/>
              <a:t>expanded with DBE</a:t>
            </a:r>
          </a:p>
          <a:p>
            <a:pPr lvl="1">
              <a:buFont typeface="Arial" panose="020B0604020202020204" pitchFamily="34" charset="0"/>
              <a:buChar char="•"/>
            </a:pPr>
            <a:r>
              <a:rPr lang="en-US" sz="1600" b="0" dirty="0"/>
              <a:t>When operating in DBE mode, an AP can use DSO for STAs that support DSO and DBE, to move those STAs to DSO </a:t>
            </a:r>
            <a:r>
              <a:rPr lang="en-US" sz="1600" b="0" dirty="0" err="1"/>
              <a:t>subbands</a:t>
            </a:r>
            <a:r>
              <a:rPr lang="en-US" sz="1600" b="0" dirty="0"/>
              <a:t> over the DBE BW. </a:t>
            </a:r>
            <a:endParaRPr lang="en-US" sz="2000" b="0" dirty="0"/>
          </a:p>
          <a:p>
            <a:pPr>
              <a:buFont typeface="Arial" panose="020B0604020202020204" pitchFamily="34" charset="0"/>
              <a:buChar char="•"/>
            </a:pPr>
            <a:r>
              <a:rPr lang="en-US" sz="2000" b="0" dirty="0"/>
              <a:t>In this presentation, we propose behavior for DBE operation with DSO, with the goal to minimize changes needed for using DSO over the DBE BW.</a:t>
            </a:r>
            <a:endParaRPr lang="en-US" sz="2000" dirty="0"/>
          </a:p>
          <a:p>
            <a:endParaRPr lang="en-US" dirty="0"/>
          </a:p>
        </p:txBody>
      </p:sp>
      <p:sp>
        <p:nvSpPr>
          <p:cNvPr id="4" name="Slide Number Placeholder 3">
            <a:extLst>
              <a:ext uri="{FF2B5EF4-FFF2-40B4-BE49-F238E27FC236}">
                <a16:creationId xmlns:a16="http://schemas.microsoft.com/office/drawing/2014/main" id="{D8C88F07-D61D-74AE-820C-99182BCCFD7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88102185-379F-8B90-95AB-66C1D50407C6}"/>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64D958C3-CCB0-CA04-578A-2CDFC29BF8D0}"/>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2926589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117B93-D05F-F704-DD20-86763A101E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56819B-33A1-3399-092D-4187FEC06A13}"/>
              </a:ext>
            </a:extLst>
          </p:cNvPr>
          <p:cNvSpPr>
            <a:spLocks noGrp="1"/>
          </p:cNvSpPr>
          <p:nvPr>
            <p:ph type="title"/>
          </p:nvPr>
        </p:nvSpPr>
        <p:spPr>
          <a:xfrm>
            <a:off x="914401" y="685801"/>
            <a:ext cx="10361084" cy="761999"/>
          </a:xfrm>
        </p:spPr>
        <p:txBody>
          <a:bodyPr/>
          <a:lstStyle/>
          <a:p>
            <a:r>
              <a:rPr lang="en-US" dirty="0"/>
              <a:t>DBE Operation with DSO (1)</a:t>
            </a:r>
          </a:p>
        </p:txBody>
      </p:sp>
      <p:sp>
        <p:nvSpPr>
          <p:cNvPr id="3" name="Content Placeholder 2">
            <a:extLst>
              <a:ext uri="{FF2B5EF4-FFF2-40B4-BE49-F238E27FC236}">
                <a16:creationId xmlns:a16="http://schemas.microsoft.com/office/drawing/2014/main" id="{9B2495B9-653B-5703-2002-78BDB3859885}"/>
              </a:ext>
            </a:extLst>
          </p:cNvPr>
          <p:cNvSpPr>
            <a:spLocks noGrp="1"/>
          </p:cNvSpPr>
          <p:nvPr>
            <p:ph idx="1"/>
          </p:nvPr>
        </p:nvSpPr>
        <p:spPr>
          <a:xfrm>
            <a:off x="659797" y="1299770"/>
            <a:ext cx="10719081" cy="1447801"/>
          </a:xfrm>
        </p:spPr>
        <p:txBody>
          <a:bodyPr/>
          <a:lstStyle/>
          <a:p>
            <a:pPr marL="285750" indent="-285750">
              <a:buFont typeface="Arial" panose="020B0604020202020204" pitchFamily="34" charset="0"/>
              <a:buChar char="•"/>
            </a:pPr>
            <a:r>
              <a:rPr lang="en-US" sz="1800" b="0" dirty="0"/>
              <a:t>For DBE with DSO operation, considering 80 and 160 MHz STAs as examples</a:t>
            </a:r>
          </a:p>
          <a:p>
            <a:pPr marL="285750" indent="-285750">
              <a:buFont typeface="Arial" panose="020B0604020202020204" pitchFamily="34" charset="0"/>
              <a:buChar char="•"/>
            </a:pPr>
            <a:r>
              <a:rPr lang="en-US" sz="1800" b="0" dirty="0"/>
              <a:t>If a STA supports &amp; enables both DBE and DSO, then it can be moved to DSO </a:t>
            </a:r>
            <a:r>
              <a:rPr lang="en-US" sz="1800" b="0" dirty="0" err="1"/>
              <a:t>subbands</a:t>
            </a:r>
            <a:r>
              <a:rPr lang="en-US" sz="1800" b="0" dirty="0"/>
              <a:t> in the DBE BW</a:t>
            </a:r>
          </a:p>
          <a:p>
            <a:pPr marL="285750" indent="-285750">
              <a:buFont typeface="Arial" panose="020B0604020202020204" pitchFamily="34" charset="0"/>
              <a:buChar char="•"/>
            </a:pPr>
            <a:r>
              <a:rPr lang="en-US" sz="1800" b="0" dirty="0"/>
              <a:t>A BSS can benefit from DBE BW (160/320 MHz) even if only few STAs can operate over that DBE BW, if there are DSO STAs that can be moved to DSO </a:t>
            </a:r>
            <a:r>
              <a:rPr lang="en-US" sz="1800" b="0" dirty="0" err="1"/>
              <a:t>subbands</a:t>
            </a:r>
            <a:r>
              <a:rPr lang="en-US" sz="1800" b="0" dirty="0"/>
              <a:t> in the DBE BW </a:t>
            </a:r>
          </a:p>
          <a:p>
            <a:pPr marL="285750" indent="-285750">
              <a:buFont typeface="Arial" panose="020B0604020202020204" pitchFamily="34" charset="0"/>
              <a:buChar char="•"/>
            </a:pPr>
            <a:endParaRPr lang="en-US" sz="2000" b="0" dirty="0"/>
          </a:p>
          <a:p>
            <a:pPr marL="285750" indent="-285750">
              <a:buFont typeface="Arial" panose="020B0604020202020204" pitchFamily="34" charset="0"/>
              <a:buChar char="•"/>
            </a:pPr>
            <a:endParaRPr lang="en-US" sz="2000" b="0" dirty="0"/>
          </a:p>
          <a:p>
            <a:pPr marL="285750">
              <a:buFont typeface="Arial" panose="020B0604020202020204" pitchFamily="34" charset="0"/>
              <a:buChar char="•"/>
            </a:pPr>
            <a:endParaRPr lang="en-US" b="0" dirty="0"/>
          </a:p>
          <a:p>
            <a:pPr marL="285750">
              <a:buFont typeface="Arial" panose="020B0604020202020204" pitchFamily="34" charset="0"/>
              <a:buChar char="•"/>
            </a:pPr>
            <a:endParaRPr lang="en-US" b="0" dirty="0"/>
          </a:p>
          <a:p>
            <a:pPr marL="285750">
              <a:buFont typeface="Arial" panose="020B0604020202020204" pitchFamily="34" charset="0"/>
              <a:buChar char="•"/>
            </a:pPr>
            <a:endParaRPr lang="en-US" b="0" dirty="0"/>
          </a:p>
          <a:p>
            <a:pPr marL="400050" lvl="1" indent="0"/>
            <a:endParaRPr lang="en-US" sz="1800" b="0" dirty="0"/>
          </a:p>
          <a:p>
            <a:pPr>
              <a:buFont typeface="Arial" panose="020B0604020202020204" pitchFamily="34" charset="0"/>
              <a:buChar char="•"/>
            </a:pPr>
            <a:endParaRPr lang="en-US" sz="1800" b="0" dirty="0"/>
          </a:p>
          <a:p>
            <a:pPr lvl="3">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37E5120E-11A8-E793-0ED7-CEF56AF0F0C9}"/>
              </a:ext>
            </a:extLst>
          </p:cNvPr>
          <p:cNvSpPr>
            <a:spLocks noGrp="1"/>
          </p:cNvSpPr>
          <p:nvPr>
            <p:ph type="sldNum" sz="quarter" idx="11"/>
          </p:nvPr>
        </p:nvSpPr>
        <p:spPr bwMode="auto">
          <a:xfrm>
            <a:off x="5596922"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pPr>
              <a:defRPr/>
            </a:pPr>
            <a:r>
              <a:rPr lang="en-US" dirty="0"/>
              <a:t>Slide </a:t>
            </a:r>
            <a:fld id="{F6767D18-6D98-4A5E-947F-970B8694D7C8}" type="slidenum">
              <a:rPr lang="en-US" smtClean="0"/>
              <a:pPr>
                <a:defRPr/>
              </a:pPr>
              <a:t>3</a:t>
            </a:fld>
            <a:endParaRPr lang="en-US" dirty="0"/>
          </a:p>
        </p:txBody>
      </p:sp>
      <p:sp>
        <p:nvSpPr>
          <p:cNvPr id="5" name="Footer Placeholder 4">
            <a:extLst>
              <a:ext uri="{FF2B5EF4-FFF2-40B4-BE49-F238E27FC236}">
                <a16:creationId xmlns:a16="http://schemas.microsoft.com/office/drawing/2014/main" id="{397E5419-28ED-3E78-8B32-AA6492361075}"/>
              </a:ext>
            </a:extLst>
          </p:cNvPr>
          <p:cNvSpPr>
            <a:spLocks noGrp="1"/>
          </p:cNvSpPr>
          <p:nvPr>
            <p:ph type="ftr" sz="quarter" idx="3"/>
          </p:nvPr>
        </p:nvSpPr>
        <p:spPr>
          <a:xfrm>
            <a:off x="8483278" y="6477000"/>
            <a:ext cx="2895600" cy="18097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solidFill>
                <a:latin typeface="+mj-lt"/>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da-DK" dirty="0"/>
              <a:t>Binita Gupta et al (Cisco Systems)</a:t>
            </a:r>
            <a:endParaRPr lang="en-AU" dirty="0"/>
          </a:p>
        </p:txBody>
      </p:sp>
      <p:sp>
        <p:nvSpPr>
          <p:cNvPr id="6" name="Content Placeholder 2">
            <a:extLst>
              <a:ext uri="{FF2B5EF4-FFF2-40B4-BE49-F238E27FC236}">
                <a16:creationId xmlns:a16="http://schemas.microsoft.com/office/drawing/2014/main" id="{B0ACF6AF-ECDE-A362-2D1A-A828F16A806F}"/>
              </a:ext>
            </a:extLst>
          </p:cNvPr>
          <p:cNvSpPr txBox="1">
            <a:spLocks/>
          </p:cNvSpPr>
          <p:nvPr/>
        </p:nvSpPr>
        <p:spPr bwMode="auto">
          <a:xfrm>
            <a:off x="659797" y="2811627"/>
            <a:ext cx="5410199" cy="35433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a:buFont typeface="Arial" panose="020B0604020202020204" pitchFamily="34" charset="0"/>
              <a:buChar char="•"/>
            </a:pPr>
            <a:r>
              <a:rPr lang="en-US" sz="1800" kern="0" dirty="0"/>
              <a:t>80 MHz STA: </a:t>
            </a:r>
          </a:p>
          <a:p>
            <a:pPr marL="685800" lvl="1">
              <a:buFont typeface="Arial" panose="020B0604020202020204" pitchFamily="34" charset="0"/>
              <a:buChar char="•"/>
            </a:pPr>
            <a:r>
              <a:rPr lang="en-US" sz="1600" kern="0" dirty="0"/>
              <a:t>STA indicates max BW capability to be 80 MHz in baseline BW capability indication</a:t>
            </a:r>
          </a:p>
          <a:p>
            <a:pPr marL="685800" lvl="1">
              <a:buFont typeface="Arial" panose="020B0604020202020204" pitchFamily="34" charset="0"/>
              <a:buChar char="•"/>
            </a:pPr>
            <a:r>
              <a:rPr lang="en-US" sz="1600" kern="0" dirty="0"/>
              <a:t>STA indicates DBE support (with max DBE BW of 80 MHz) and enables DBE</a:t>
            </a:r>
          </a:p>
          <a:p>
            <a:pPr marL="685800" lvl="1">
              <a:buFont typeface="Arial" panose="020B0604020202020204" pitchFamily="34" charset="0"/>
              <a:buChar char="•"/>
            </a:pPr>
            <a:r>
              <a:rPr lang="en-US" sz="1600" kern="0" dirty="0"/>
              <a:t>STA indicates DSO support and enables/negotiates one 80 MHz DSO </a:t>
            </a:r>
            <a:r>
              <a:rPr lang="en-US" sz="1600" kern="0" dirty="0" err="1"/>
              <a:t>subband</a:t>
            </a:r>
            <a:endParaRPr lang="en-US" sz="1600" kern="0" dirty="0"/>
          </a:p>
          <a:p>
            <a:pPr marL="685800" lvl="1">
              <a:buFont typeface="Arial" panose="020B0604020202020204" pitchFamily="34" charset="0"/>
              <a:buChar char="•"/>
            </a:pPr>
            <a:r>
              <a:rPr lang="en-US" sz="1600" kern="0" dirty="0"/>
              <a:t>AP initially operating over 20/40 BSS BW, expands to DBE BW of 160 or 320 MHz</a:t>
            </a:r>
          </a:p>
          <a:p>
            <a:pPr marL="685800" lvl="1">
              <a:buFont typeface="Arial" panose="020B0604020202020204" pitchFamily="34" charset="0"/>
              <a:buChar char="•"/>
            </a:pPr>
            <a:r>
              <a:rPr lang="en-US" sz="1600" kern="0" dirty="0"/>
              <a:t>Then such a STA can be moved to an 80 MHz DSO </a:t>
            </a:r>
            <a:r>
              <a:rPr lang="en-US" sz="1600" kern="0" dirty="0" err="1"/>
              <a:t>subband</a:t>
            </a:r>
            <a:r>
              <a:rPr lang="en-US" sz="1600" kern="0" dirty="0"/>
              <a:t> in S80 or S160 (per DSO negotiation) – since STA supports &amp; enables both DBE and DSO</a:t>
            </a:r>
          </a:p>
        </p:txBody>
      </p:sp>
      <p:sp>
        <p:nvSpPr>
          <p:cNvPr id="7" name="Content Placeholder 3">
            <a:extLst>
              <a:ext uri="{FF2B5EF4-FFF2-40B4-BE49-F238E27FC236}">
                <a16:creationId xmlns:a16="http://schemas.microsoft.com/office/drawing/2014/main" id="{6138AF12-3FC5-37D1-3697-148296312F48}"/>
              </a:ext>
            </a:extLst>
          </p:cNvPr>
          <p:cNvSpPr txBox="1">
            <a:spLocks/>
          </p:cNvSpPr>
          <p:nvPr/>
        </p:nvSpPr>
        <p:spPr>
          <a:xfrm>
            <a:off x="6298878" y="2826471"/>
            <a:ext cx="5080000" cy="3269672"/>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a:buFont typeface="Arial" panose="020B0604020202020204" pitchFamily="34" charset="0"/>
              <a:buChar char="•"/>
            </a:pPr>
            <a:r>
              <a:rPr lang="en-US" sz="1800" kern="0" dirty="0"/>
              <a:t>160 MHz STA:</a:t>
            </a:r>
          </a:p>
          <a:p>
            <a:pPr marL="685800" lvl="1">
              <a:buFont typeface="Arial" panose="020B0604020202020204" pitchFamily="34" charset="0"/>
              <a:buChar char="•"/>
            </a:pPr>
            <a:r>
              <a:rPr lang="en-US" sz="1600" kern="0" dirty="0"/>
              <a:t>STA indicates max BW capability to be 160 MHz in baseline BW capability indication</a:t>
            </a:r>
          </a:p>
          <a:p>
            <a:pPr marL="685800" lvl="1">
              <a:buFont typeface="Arial" panose="020B0604020202020204" pitchFamily="34" charset="0"/>
              <a:buChar char="•"/>
            </a:pPr>
            <a:r>
              <a:rPr lang="en-US" sz="1600" kern="0" dirty="0"/>
              <a:t>STA indicates DBE support (with max DBE BW of 160 MHz) and enables DBE</a:t>
            </a:r>
          </a:p>
          <a:p>
            <a:pPr marL="685800" lvl="1">
              <a:buFont typeface="Arial" panose="020B0604020202020204" pitchFamily="34" charset="0"/>
              <a:buChar char="•"/>
            </a:pPr>
            <a:r>
              <a:rPr lang="en-US" sz="1600" kern="0" dirty="0"/>
              <a:t>STA indicates DSO support and enables DSO for S160 MHz DSO </a:t>
            </a:r>
            <a:r>
              <a:rPr lang="en-US" sz="1600" kern="0" dirty="0" err="1"/>
              <a:t>subband</a:t>
            </a:r>
            <a:endParaRPr lang="en-US" sz="1600" kern="0" dirty="0"/>
          </a:p>
          <a:p>
            <a:pPr marL="685800" lvl="1">
              <a:buFont typeface="Arial" panose="020B0604020202020204" pitchFamily="34" charset="0"/>
              <a:buChar char="•"/>
            </a:pPr>
            <a:r>
              <a:rPr lang="en-US" sz="1600" kern="0" dirty="0"/>
              <a:t>AP initially operating over 20/40 BSS BW, expands to DBE BW of 320 MHz</a:t>
            </a:r>
          </a:p>
          <a:p>
            <a:pPr marL="685800" lvl="1">
              <a:buFont typeface="Arial" panose="020B0604020202020204" pitchFamily="34" charset="0"/>
              <a:buChar char="•"/>
            </a:pPr>
            <a:r>
              <a:rPr lang="en-US" sz="1600" kern="0" dirty="0"/>
              <a:t>Then such a STA can be moved to S160 DSO </a:t>
            </a:r>
            <a:r>
              <a:rPr lang="en-US" sz="1600" kern="0" dirty="0" err="1"/>
              <a:t>subband</a:t>
            </a:r>
            <a:r>
              <a:rPr lang="en-US" sz="1600" kern="0" dirty="0"/>
              <a:t> – since STA supports &amp; enables both DBE and DSO </a:t>
            </a:r>
          </a:p>
          <a:p>
            <a:endParaRPr lang="en-US" kern="0" dirty="0"/>
          </a:p>
        </p:txBody>
      </p:sp>
      <p:sp>
        <p:nvSpPr>
          <p:cNvPr id="8" name="Date Placeholder 7">
            <a:extLst>
              <a:ext uri="{FF2B5EF4-FFF2-40B4-BE49-F238E27FC236}">
                <a16:creationId xmlns:a16="http://schemas.microsoft.com/office/drawing/2014/main" id="{2685DEEA-DE02-9B4C-65AC-F724E427B832}"/>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2316134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2A2A7-148A-2B16-925A-683CF32E89E9}"/>
              </a:ext>
            </a:extLst>
          </p:cNvPr>
          <p:cNvSpPr>
            <a:spLocks noGrp="1"/>
          </p:cNvSpPr>
          <p:nvPr>
            <p:ph type="title"/>
          </p:nvPr>
        </p:nvSpPr>
        <p:spPr>
          <a:xfrm>
            <a:off x="914401" y="685801"/>
            <a:ext cx="10361084" cy="504793"/>
          </a:xfrm>
        </p:spPr>
        <p:txBody>
          <a:bodyPr/>
          <a:lstStyle/>
          <a:p>
            <a:r>
              <a:rPr lang="en-US" dirty="0"/>
              <a:t>DBE Operation with DSO – Example 1</a:t>
            </a:r>
          </a:p>
        </p:txBody>
      </p:sp>
      <p:sp>
        <p:nvSpPr>
          <p:cNvPr id="3" name="Date Placeholder 2">
            <a:extLst>
              <a:ext uri="{FF2B5EF4-FFF2-40B4-BE49-F238E27FC236}">
                <a16:creationId xmlns:a16="http://schemas.microsoft.com/office/drawing/2014/main" id="{AC52A52B-B43A-1262-B736-30A7224502EF}"/>
              </a:ext>
            </a:extLst>
          </p:cNvPr>
          <p:cNvSpPr>
            <a:spLocks noGrp="1"/>
          </p:cNvSpPr>
          <p:nvPr>
            <p:ph type="dt" idx="10"/>
          </p:nvPr>
        </p:nvSpPr>
        <p:spPr/>
        <p:txBody>
          <a:bodyPr/>
          <a:lstStyle/>
          <a:p>
            <a:r>
              <a:rPr lang="en-US"/>
              <a:t>September 2025</a:t>
            </a:r>
            <a:endParaRPr lang="en-GB"/>
          </a:p>
        </p:txBody>
      </p:sp>
      <p:sp>
        <p:nvSpPr>
          <p:cNvPr id="4" name="Footer Placeholder 3">
            <a:extLst>
              <a:ext uri="{FF2B5EF4-FFF2-40B4-BE49-F238E27FC236}">
                <a16:creationId xmlns:a16="http://schemas.microsoft.com/office/drawing/2014/main" id="{E13BC736-834C-1D6B-E562-9FD95915FAF5}"/>
              </a:ext>
            </a:extLst>
          </p:cNvPr>
          <p:cNvSpPr>
            <a:spLocks noGrp="1"/>
          </p:cNvSpPr>
          <p:nvPr>
            <p:ph type="ftr" idx="11"/>
          </p:nvPr>
        </p:nvSpPr>
        <p:spPr/>
        <p:txBody>
          <a:bodyPr/>
          <a:lstStyle/>
          <a:p>
            <a:r>
              <a:rPr lang="en-GB"/>
              <a:t>Binita Gupta et al (Cisco Systems)</a:t>
            </a:r>
          </a:p>
        </p:txBody>
      </p:sp>
      <p:sp>
        <p:nvSpPr>
          <p:cNvPr id="5" name="Slide Number Placeholder 4">
            <a:extLst>
              <a:ext uri="{FF2B5EF4-FFF2-40B4-BE49-F238E27FC236}">
                <a16:creationId xmlns:a16="http://schemas.microsoft.com/office/drawing/2014/main" id="{DCE46D74-A408-3844-561B-71F3B7522CC3}"/>
              </a:ext>
            </a:extLst>
          </p:cNvPr>
          <p:cNvSpPr>
            <a:spLocks noGrp="1"/>
          </p:cNvSpPr>
          <p:nvPr>
            <p:ph type="sldNum" idx="12"/>
          </p:nvPr>
        </p:nvSpPr>
        <p:spPr/>
        <p:txBody>
          <a:bodyPr/>
          <a:lstStyle/>
          <a:p>
            <a:r>
              <a:rPr lang="en-GB"/>
              <a:t>Slide </a:t>
            </a:r>
            <a:fld id="{06B781AF-4CCF-49B0-A572-DE54FBE5D942}" type="slidenum">
              <a:rPr lang="en-GB" smtClean="0"/>
              <a:pPr/>
              <a:t>4</a:t>
            </a:fld>
            <a:endParaRPr lang="en-GB"/>
          </a:p>
        </p:txBody>
      </p:sp>
      <p:sp>
        <p:nvSpPr>
          <p:cNvPr id="7" name="Content Placeholder 2">
            <a:extLst>
              <a:ext uri="{FF2B5EF4-FFF2-40B4-BE49-F238E27FC236}">
                <a16:creationId xmlns:a16="http://schemas.microsoft.com/office/drawing/2014/main" id="{95EFE900-2D1D-2531-E737-4E6F01672C36}"/>
              </a:ext>
            </a:extLst>
          </p:cNvPr>
          <p:cNvSpPr txBox="1">
            <a:spLocks/>
          </p:cNvSpPr>
          <p:nvPr/>
        </p:nvSpPr>
        <p:spPr>
          <a:xfrm>
            <a:off x="735542" y="1269970"/>
            <a:ext cx="10820400" cy="124463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DSO over DBE BW when associated STA are 80/160 MHz STAs</a:t>
            </a:r>
          </a:p>
          <a:p>
            <a:pPr>
              <a:buFont typeface="Arial" panose="020B0604020202020204" pitchFamily="34" charset="0"/>
              <a:buChar char="•"/>
            </a:pPr>
            <a:r>
              <a:rPr lang="en-US" sz="1600" b="0" kern="0" dirty="0"/>
              <a:t>After DBE mode is enabled, AP performs DSO for 80/160 STAs that support/enable DSO &amp; DBE over the DBE BW by moving DSO STAs to S80 and/or S160 (per DSO rules). After DBE mode is disabled, no DSO done by the AP.</a:t>
            </a:r>
          </a:p>
          <a:p>
            <a:pPr>
              <a:buFont typeface="Arial" panose="020B0604020202020204" pitchFamily="34" charset="0"/>
              <a:buChar char="•"/>
            </a:pPr>
            <a:r>
              <a:rPr lang="en-US" sz="1600" b="0" kern="0" dirty="0"/>
              <a:t>STAs can enable DSO and DBE before DBE mode is enabled (to avoid gold-rush of DSO enablement from STAs to AP)</a:t>
            </a:r>
          </a:p>
        </p:txBody>
      </p:sp>
      <p:pic>
        <p:nvPicPr>
          <p:cNvPr id="8" name="Picture 7">
            <a:extLst>
              <a:ext uri="{FF2B5EF4-FFF2-40B4-BE49-F238E27FC236}">
                <a16:creationId xmlns:a16="http://schemas.microsoft.com/office/drawing/2014/main" id="{CB8A6EBF-289C-6816-B33E-F6A997136D1A}"/>
              </a:ext>
            </a:extLst>
          </p:cNvPr>
          <p:cNvPicPr>
            <a:picLocks noChangeAspect="1"/>
          </p:cNvPicPr>
          <p:nvPr/>
        </p:nvPicPr>
        <p:blipFill>
          <a:blip r:embed="rId2"/>
          <a:stretch>
            <a:fillRect/>
          </a:stretch>
        </p:blipFill>
        <p:spPr>
          <a:xfrm>
            <a:off x="1964792" y="2576103"/>
            <a:ext cx="8260301" cy="3945768"/>
          </a:xfrm>
          <a:prstGeom prst="rect">
            <a:avLst/>
          </a:prstGeom>
        </p:spPr>
      </p:pic>
    </p:spTree>
    <p:extLst>
      <p:ext uri="{BB962C8B-B14F-4D97-AF65-F5344CB8AC3E}">
        <p14:creationId xmlns:p14="http://schemas.microsoft.com/office/powerpoint/2010/main" val="2791690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C25F82-549F-30B4-DCC0-BB6293AAD1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7327AD-F65C-5087-04AA-C5C406D3619F}"/>
              </a:ext>
            </a:extLst>
          </p:cNvPr>
          <p:cNvSpPr>
            <a:spLocks noGrp="1"/>
          </p:cNvSpPr>
          <p:nvPr>
            <p:ph type="title"/>
          </p:nvPr>
        </p:nvSpPr>
        <p:spPr>
          <a:xfrm>
            <a:off x="914401" y="685801"/>
            <a:ext cx="10361084" cy="504793"/>
          </a:xfrm>
        </p:spPr>
        <p:txBody>
          <a:bodyPr/>
          <a:lstStyle/>
          <a:p>
            <a:r>
              <a:rPr lang="en-US" dirty="0"/>
              <a:t>DBE Operation with DSO – Example 2</a:t>
            </a:r>
          </a:p>
        </p:txBody>
      </p:sp>
      <p:sp>
        <p:nvSpPr>
          <p:cNvPr id="3" name="Date Placeholder 2">
            <a:extLst>
              <a:ext uri="{FF2B5EF4-FFF2-40B4-BE49-F238E27FC236}">
                <a16:creationId xmlns:a16="http://schemas.microsoft.com/office/drawing/2014/main" id="{16A1FE55-FD3A-20FD-896F-11D682C96BE9}"/>
              </a:ext>
            </a:extLst>
          </p:cNvPr>
          <p:cNvSpPr>
            <a:spLocks noGrp="1"/>
          </p:cNvSpPr>
          <p:nvPr>
            <p:ph type="dt" idx="10"/>
          </p:nvPr>
        </p:nvSpPr>
        <p:spPr/>
        <p:txBody>
          <a:bodyPr/>
          <a:lstStyle/>
          <a:p>
            <a:r>
              <a:rPr lang="en-US"/>
              <a:t>September 2025</a:t>
            </a:r>
            <a:endParaRPr lang="en-GB"/>
          </a:p>
        </p:txBody>
      </p:sp>
      <p:sp>
        <p:nvSpPr>
          <p:cNvPr id="4" name="Footer Placeholder 3">
            <a:extLst>
              <a:ext uri="{FF2B5EF4-FFF2-40B4-BE49-F238E27FC236}">
                <a16:creationId xmlns:a16="http://schemas.microsoft.com/office/drawing/2014/main" id="{719497BC-5B1D-DEBC-6F9E-C03E0F87F9B1}"/>
              </a:ext>
            </a:extLst>
          </p:cNvPr>
          <p:cNvSpPr>
            <a:spLocks noGrp="1"/>
          </p:cNvSpPr>
          <p:nvPr>
            <p:ph type="ftr" idx="11"/>
          </p:nvPr>
        </p:nvSpPr>
        <p:spPr/>
        <p:txBody>
          <a:bodyPr/>
          <a:lstStyle/>
          <a:p>
            <a:r>
              <a:rPr lang="en-GB"/>
              <a:t>Binita Gupta et al (Cisco Systems)</a:t>
            </a:r>
          </a:p>
        </p:txBody>
      </p:sp>
      <p:sp>
        <p:nvSpPr>
          <p:cNvPr id="5" name="Slide Number Placeholder 4">
            <a:extLst>
              <a:ext uri="{FF2B5EF4-FFF2-40B4-BE49-F238E27FC236}">
                <a16:creationId xmlns:a16="http://schemas.microsoft.com/office/drawing/2014/main" id="{90717455-FC69-9829-D0B3-759821B5E46B}"/>
              </a:ext>
            </a:extLst>
          </p:cNvPr>
          <p:cNvSpPr>
            <a:spLocks noGrp="1"/>
          </p:cNvSpPr>
          <p:nvPr>
            <p:ph type="sldNum" idx="12"/>
          </p:nvPr>
        </p:nvSpPr>
        <p:spPr/>
        <p:txBody>
          <a:bodyPr/>
          <a:lstStyle/>
          <a:p>
            <a:r>
              <a:rPr lang="en-GB"/>
              <a:t>Slide </a:t>
            </a:r>
            <a:fld id="{06B781AF-4CCF-49B0-A572-DE54FBE5D942}" type="slidenum">
              <a:rPr lang="en-GB" smtClean="0"/>
              <a:pPr/>
              <a:t>5</a:t>
            </a:fld>
            <a:endParaRPr lang="en-GB"/>
          </a:p>
        </p:txBody>
      </p:sp>
      <p:sp>
        <p:nvSpPr>
          <p:cNvPr id="7" name="Content Placeholder 2">
            <a:extLst>
              <a:ext uri="{FF2B5EF4-FFF2-40B4-BE49-F238E27FC236}">
                <a16:creationId xmlns:a16="http://schemas.microsoft.com/office/drawing/2014/main" id="{B3A14ECE-94F6-74D2-5882-5E02CDF7745C}"/>
              </a:ext>
            </a:extLst>
          </p:cNvPr>
          <p:cNvSpPr txBox="1">
            <a:spLocks/>
          </p:cNvSpPr>
          <p:nvPr/>
        </p:nvSpPr>
        <p:spPr>
          <a:xfrm>
            <a:off x="735542" y="1269970"/>
            <a:ext cx="10999258" cy="124463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DSO over DBE BW when associated STA are 20/80/160 MHz STAs</a:t>
            </a:r>
          </a:p>
          <a:p>
            <a:pPr>
              <a:buFont typeface="Arial" panose="020B0604020202020204" pitchFamily="34" charset="0"/>
              <a:buChar char="•"/>
            </a:pPr>
            <a:r>
              <a:rPr lang="en-US" sz="1600" b="0" kern="0" dirty="0"/>
              <a:t>DSO can be performed for 20 MHz STAs over BSS BW, even before DBE is enabled</a:t>
            </a:r>
          </a:p>
          <a:p>
            <a:pPr>
              <a:buFont typeface="Arial" panose="020B0604020202020204" pitchFamily="34" charset="0"/>
              <a:buChar char="•"/>
            </a:pPr>
            <a:r>
              <a:rPr lang="en-US" sz="1600" b="0" kern="0" dirty="0"/>
              <a:t>After DBE mode is enabled, AP can additionally perform DSO for 80/160 MHz STAs that support/enable DSO &amp; DBE over the DBE BW by moving DSO STAs to S80 and/or S160 (per DSO rules). After DBE mode is disabled, no DSO for 80/160M STAs.</a:t>
            </a:r>
          </a:p>
        </p:txBody>
      </p:sp>
      <p:pic>
        <p:nvPicPr>
          <p:cNvPr id="6" name="Picture 5">
            <a:extLst>
              <a:ext uri="{FF2B5EF4-FFF2-40B4-BE49-F238E27FC236}">
                <a16:creationId xmlns:a16="http://schemas.microsoft.com/office/drawing/2014/main" id="{DC8BDDCE-5B93-3A4F-962D-BE4F593A0A85}"/>
              </a:ext>
            </a:extLst>
          </p:cNvPr>
          <p:cNvPicPr>
            <a:picLocks noChangeAspect="1"/>
          </p:cNvPicPr>
          <p:nvPr/>
        </p:nvPicPr>
        <p:blipFill>
          <a:blip r:embed="rId2"/>
          <a:stretch>
            <a:fillRect/>
          </a:stretch>
        </p:blipFill>
        <p:spPr>
          <a:xfrm>
            <a:off x="1828800" y="2532674"/>
            <a:ext cx="8227482" cy="4012733"/>
          </a:xfrm>
          <a:prstGeom prst="rect">
            <a:avLst/>
          </a:prstGeom>
        </p:spPr>
      </p:pic>
    </p:spTree>
    <p:extLst>
      <p:ext uri="{BB962C8B-B14F-4D97-AF65-F5344CB8AC3E}">
        <p14:creationId xmlns:p14="http://schemas.microsoft.com/office/powerpoint/2010/main" val="1358860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CF5358-61FE-1E62-CF59-F22D5836F0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8CC785B-40F0-6791-A2FE-5ABF67C68715}"/>
              </a:ext>
            </a:extLst>
          </p:cNvPr>
          <p:cNvSpPr>
            <a:spLocks noGrp="1"/>
          </p:cNvSpPr>
          <p:nvPr>
            <p:ph type="title"/>
          </p:nvPr>
        </p:nvSpPr>
        <p:spPr>
          <a:xfrm>
            <a:off x="914401" y="685801"/>
            <a:ext cx="10361084" cy="761999"/>
          </a:xfrm>
        </p:spPr>
        <p:txBody>
          <a:bodyPr/>
          <a:lstStyle/>
          <a:p>
            <a:r>
              <a:rPr lang="en-US" dirty="0"/>
              <a:t>DBE Operation with DSO (2)</a:t>
            </a:r>
          </a:p>
        </p:txBody>
      </p:sp>
      <p:sp>
        <p:nvSpPr>
          <p:cNvPr id="3" name="Content Placeholder 2">
            <a:extLst>
              <a:ext uri="{FF2B5EF4-FFF2-40B4-BE49-F238E27FC236}">
                <a16:creationId xmlns:a16="http://schemas.microsoft.com/office/drawing/2014/main" id="{4263B214-A528-50A6-8C44-9F4323A51A07}"/>
              </a:ext>
            </a:extLst>
          </p:cNvPr>
          <p:cNvSpPr>
            <a:spLocks noGrp="1"/>
          </p:cNvSpPr>
          <p:nvPr>
            <p:ph idx="1"/>
          </p:nvPr>
        </p:nvSpPr>
        <p:spPr>
          <a:xfrm>
            <a:off x="970402" y="1667218"/>
            <a:ext cx="10535798" cy="4495800"/>
          </a:xfrm>
        </p:spPr>
        <p:txBody>
          <a:bodyPr/>
          <a:lstStyle/>
          <a:p>
            <a:pPr>
              <a:buFont typeface="Arial" panose="020B0604020202020204" pitchFamily="34" charset="0"/>
              <a:buChar char="•"/>
            </a:pPr>
            <a:r>
              <a:rPr lang="en-US" sz="2000" dirty="0"/>
              <a:t>Capability indication:</a:t>
            </a:r>
            <a:r>
              <a:rPr lang="en-US" sz="2000" b="0" dirty="0"/>
              <a:t> AP &amp; STA indicate capability for using DSO over the DBE BW</a:t>
            </a:r>
          </a:p>
          <a:p>
            <a:pPr lvl="1">
              <a:buFont typeface="Arial" panose="020B0604020202020204" pitchFamily="34" charset="0"/>
              <a:buChar char="•"/>
            </a:pPr>
            <a:r>
              <a:rPr lang="en-US" sz="1800" u="sng" dirty="0"/>
              <a:t>DBE Support = 1:</a:t>
            </a:r>
            <a:r>
              <a:rPr lang="en-US" sz="1800" b="1" dirty="0"/>
              <a:t> </a:t>
            </a:r>
            <a:r>
              <a:rPr lang="en-US" sz="1800" dirty="0"/>
              <a:t>indicates that STA/AP is capable of operating over the DBE BW up to the max BW capability indicated.</a:t>
            </a:r>
          </a:p>
          <a:p>
            <a:pPr lvl="1">
              <a:buFont typeface="Arial" panose="020B0604020202020204" pitchFamily="34" charset="0"/>
              <a:buChar char="•"/>
            </a:pPr>
            <a:r>
              <a:rPr lang="en-US" sz="1800" u="sng" dirty="0"/>
              <a:t>DSO Support = 1:</a:t>
            </a:r>
            <a:r>
              <a:rPr lang="en-US" sz="1800" b="1" dirty="0"/>
              <a:t> </a:t>
            </a:r>
            <a:r>
              <a:rPr lang="en-US" sz="1800" dirty="0"/>
              <a:t>indicates that STA/AP is capable of DSO per DSO procedure/rules for 20/80/160 MHz STAs – e.g. an 80MHz STA can be moved to other 80MHz DSO </a:t>
            </a:r>
            <a:r>
              <a:rPr lang="en-US" sz="1800" dirty="0" err="1"/>
              <a:t>subbands</a:t>
            </a:r>
            <a:r>
              <a:rPr lang="en-US" sz="1800" dirty="0"/>
              <a:t>, a 160MHz STA can be moved to S160 DSO </a:t>
            </a:r>
            <a:r>
              <a:rPr lang="en-US" sz="1800" dirty="0" err="1"/>
              <a:t>subband</a:t>
            </a:r>
            <a:r>
              <a:rPr lang="en-US" sz="1800" dirty="0"/>
              <a:t>. An AP supports moving STAs to allowed DSO </a:t>
            </a:r>
            <a:r>
              <a:rPr lang="en-US" sz="1800" dirty="0" err="1"/>
              <a:t>subbands</a:t>
            </a:r>
            <a:r>
              <a:rPr lang="en-US" sz="1800" dirty="0"/>
              <a:t>.</a:t>
            </a:r>
          </a:p>
          <a:p>
            <a:pPr lvl="1">
              <a:buFont typeface="Arial" panose="020B0604020202020204" pitchFamily="34" charset="0"/>
              <a:buChar char="•"/>
            </a:pPr>
            <a:r>
              <a:rPr lang="en-US" sz="1800" u="sng" dirty="0"/>
              <a:t>STA that sets both DBE Support = 1 and DSO Support =1:</a:t>
            </a:r>
            <a:r>
              <a:rPr lang="en-US" sz="1800" dirty="0"/>
              <a:t> indicates that STA can operate up to its max BW capability over the DBE BW and can be moved to relevant DSO </a:t>
            </a:r>
            <a:r>
              <a:rPr lang="en-US" sz="1800" dirty="0" err="1"/>
              <a:t>subbands</a:t>
            </a:r>
            <a:r>
              <a:rPr lang="en-US" sz="1800" dirty="0"/>
              <a:t> </a:t>
            </a:r>
          </a:p>
          <a:p>
            <a:pPr lvl="2">
              <a:buFont typeface="Arial" panose="020B0604020202020204" pitchFamily="34" charset="0"/>
              <a:buChar char="•"/>
            </a:pPr>
            <a:r>
              <a:rPr lang="en-US" sz="1600" dirty="0"/>
              <a:t>E.g. If a STA’s max supported BW capability is 80 MHz, and it sets both DBE Support and DSO Support to 1, then STA supports moving to DSO </a:t>
            </a:r>
            <a:r>
              <a:rPr lang="en-US" sz="1600" dirty="0" err="1"/>
              <a:t>subbands</a:t>
            </a:r>
            <a:r>
              <a:rPr lang="en-US" sz="1600" dirty="0"/>
              <a:t> over 160/320 MHz DBE BW.</a:t>
            </a:r>
          </a:p>
          <a:p>
            <a:pPr lvl="1">
              <a:buFont typeface="Arial" panose="020B0604020202020204" pitchFamily="34" charset="0"/>
              <a:buChar char="•"/>
            </a:pPr>
            <a:r>
              <a:rPr lang="en-US" sz="1800" u="sng" dirty="0"/>
              <a:t>AP that sets DBE Support = 1 and DSO Support = 1:</a:t>
            </a:r>
            <a:r>
              <a:rPr lang="en-US" sz="1800" dirty="0"/>
              <a:t> indicates it can perform BW expansion up to AP’s max DBE BW capability and supports scheduling STAs to 20/80/160 DSO </a:t>
            </a:r>
            <a:r>
              <a:rPr lang="en-US" sz="1800" dirty="0" err="1"/>
              <a:t>subbands</a:t>
            </a:r>
            <a:r>
              <a:rPr lang="en-US" sz="1800" dirty="0"/>
              <a:t> in DBE BWs.</a:t>
            </a:r>
            <a:endParaRPr lang="en-US" sz="2200" dirty="0"/>
          </a:p>
          <a:p>
            <a:pPr lvl="1">
              <a:buFont typeface="Arial" panose="020B0604020202020204" pitchFamily="34" charset="0"/>
              <a:buChar char="•"/>
            </a:pPr>
            <a:r>
              <a:rPr lang="en-US" sz="1800" dirty="0"/>
              <a:t>These existing capability fields suffice for supporting DSO operation over the DBE BW. </a:t>
            </a:r>
          </a:p>
        </p:txBody>
      </p:sp>
      <p:sp>
        <p:nvSpPr>
          <p:cNvPr id="4" name="Slide Number Placeholder 3">
            <a:extLst>
              <a:ext uri="{FF2B5EF4-FFF2-40B4-BE49-F238E27FC236}">
                <a16:creationId xmlns:a16="http://schemas.microsoft.com/office/drawing/2014/main" id="{5FBF4F2D-FB10-979A-5F5C-96A9881F6B42}"/>
              </a:ext>
            </a:extLst>
          </p:cNvPr>
          <p:cNvSpPr>
            <a:spLocks noGrp="1"/>
          </p:cNvSpPr>
          <p:nvPr>
            <p:ph type="sldNum" sz="quarter" idx="11"/>
          </p:nvPr>
        </p:nvSpPr>
        <p:spPr bwMode="auto">
          <a:xfrm>
            <a:off x="5645150" y="6482165"/>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pPr>
              <a:defRPr/>
            </a:pPr>
            <a:r>
              <a:rPr lang="en-US" dirty="0"/>
              <a:t>Slide </a:t>
            </a:r>
            <a:fld id="{F6767D18-6D98-4A5E-947F-970B8694D7C8}" type="slidenum">
              <a:rPr lang="en-US" smtClean="0"/>
              <a:pPr>
                <a:defRPr/>
              </a:pPr>
              <a:t>6</a:t>
            </a:fld>
            <a:endParaRPr lang="en-US" dirty="0"/>
          </a:p>
        </p:txBody>
      </p:sp>
      <p:sp>
        <p:nvSpPr>
          <p:cNvPr id="5" name="Footer Placeholder 4">
            <a:extLst>
              <a:ext uri="{FF2B5EF4-FFF2-40B4-BE49-F238E27FC236}">
                <a16:creationId xmlns:a16="http://schemas.microsoft.com/office/drawing/2014/main" id="{B7CA5959-A97D-031F-24BE-5783E82178DC}"/>
              </a:ext>
            </a:extLst>
          </p:cNvPr>
          <p:cNvSpPr>
            <a:spLocks noGrp="1"/>
          </p:cNvSpPr>
          <p:nvPr>
            <p:ph type="ftr" sz="quarter" idx="3"/>
          </p:nvPr>
        </p:nvSpPr>
        <p:spPr>
          <a:xfrm>
            <a:off x="8534400" y="6482165"/>
            <a:ext cx="2895600" cy="18097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solidFill>
                <a:latin typeface="+mj-lt"/>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da-DK" dirty="0"/>
              <a:t>Binita Gupta et al (Cisco Systems)</a:t>
            </a:r>
            <a:endParaRPr lang="en-AU" dirty="0"/>
          </a:p>
        </p:txBody>
      </p:sp>
      <p:sp>
        <p:nvSpPr>
          <p:cNvPr id="6" name="Date Placeholder 5">
            <a:extLst>
              <a:ext uri="{FF2B5EF4-FFF2-40B4-BE49-F238E27FC236}">
                <a16:creationId xmlns:a16="http://schemas.microsoft.com/office/drawing/2014/main" id="{88BB610D-4BBF-66EA-C1D5-CC3722254812}"/>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2174282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9D812D-3031-86BC-B5F4-68E009B1ED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7D6C10-5D8A-C463-8DC3-5F396AC0255A}"/>
              </a:ext>
            </a:extLst>
          </p:cNvPr>
          <p:cNvSpPr>
            <a:spLocks noGrp="1"/>
          </p:cNvSpPr>
          <p:nvPr>
            <p:ph type="title"/>
          </p:nvPr>
        </p:nvSpPr>
        <p:spPr>
          <a:xfrm>
            <a:off x="914401" y="685801"/>
            <a:ext cx="10361084" cy="761999"/>
          </a:xfrm>
        </p:spPr>
        <p:txBody>
          <a:bodyPr/>
          <a:lstStyle/>
          <a:p>
            <a:r>
              <a:rPr lang="en-US" dirty="0"/>
              <a:t>DBE Operation with DSO (3)</a:t>
            </a:r>
          </a:p>
        </p:txBody>
      </p:sp>
      <p:sp>
        <p:nvSpPr>
          <p:cNvPr id="3" name="Content Placeholder 2">
            <a:extLst>
              <a:ext uri="{FF2B5EF4-FFF2-40B4-BE49-F238E27FC236}">
                <a16:creationId xmlns:a16="http://schemas.microsoft.com/office/drawing/2014/main" id="{A89750DB-73B6-C753-8159-1D95A504DF2F}"/>
              </a:ext>
            </a:extLst>
          </p:cNvPr>
          <p:cNvSpPr>
            <a:spLocks noGrp="1"/>
          </p:cNvSpPr>
          <p:nvPr>
            <p:ph idx="1"/>
          </p:nvPr>
        </p:nvSpPr>
        <p:spPr>
          <a:xfrm>
            <a:off x="970402" y="1828800"/>
            <a:ext cx="10439400" cy="4334218"/>
          </a:xfrm>
        </p:spPr>
        <p:txBody>
          <a:bodyPr/>
          <a:lstStyle/>
          <a:p>
            <a:pPr>
              <a:buFont typeface="Arial" panose="020B0604020202020204" pitchFamily="34" charset="0"/>
              <a:buChar char="•"/>
            </a:pPr>
            <a:r>
              <a:rPr lang="en-US" sz="2000" dirty="0"/>
              <a:t>Enabling use of DSO for DBE BW by the AP: </a:t>
            </a:r>
          </a:p>
          <a:p>
            <a:pPr lvl="1">
              <a:buFont typeface="Arial" panose="020B0604020202020204" pitchFamily="34" charset="0"/>
              <a:buChar char="•"/>
            </a:pPr>
            <a:r>
              <a:rPr lang="en-US" sz="1800" dirty="0"/>
              <a:t>In 11bn D1.0, there is no dynamic enable/disable for DSO from the AP side in UHR Operation</a:t>
            </a:r>
          </a:p>
          <a:p>
            <a:pPr lvl="1">
              <a:buFont typeface="Arial" panose="020B0604020202020204" pitchFamily="34" charset="0"/>
              <a:buChar char="•"/>
            </a:pPr>
            <a:r>
              <a:rPr lang="en-US" sz="1800" dirty="0"/>
              <a:t>DSO is always enabled for AP to use if supported (per DSO Support =1)</a:t>
            </a:r>
          </a:p>
          <a:p>
            <a:pPr lvl="1">
              <a:buFont typeface="Arial" panose="020B0604020202020204" pitchFamily="34" charset="0"/>
              <a:buChar char="•"/>
            </a:pPr>
            <a:r>
              <a:rPr lang="en-US" sz="1800" dirty="0"/>
              <a:t>DBE is explicitly enabled by the AP by setting DBE Enabled = 1</a:t>
            </a:r>
          </a:p>
          <a:p>
            <a:pPr lvl="1">
              <a:buFont typeface="Arial" panose="020B0604020202020204" pitchFamily="34" charset="0"/>
              <a:buChar char="•"/>
            </a:pPr>
            <a:r>
              <a:rPr lang="en-US" sz="1800" dirty="0"/>
              <a:t>When an AP that supports DSO also enables DBE, it implies that the AP </a:t>
            </a:r>
            <a:r>
              <a:rPr lang="en-US" sz="1800" dirty="0">
                <a:sym typeface="Wingdings" pitchFamily="2" charset="2"/>
              </a:rPr>
              <a:t>can perform DSO over the DBE BW (since AP supports performing DSO over all possible DSO </a:t>
            </a:r>
            <a:r>
              <a:rPr lang="en-US" sz="1800" dirty="0" err="1">
                <a:sym typeface="Wingdings" pitchFamily="2" charset="2"/>
              </a:rPr>
              <a:t>subbands</a:t>
            </a:r>
            <a:r>
              <a:rPr lang="en-US" sz="1800" dirty="0">
                <a:sym typeface="Wingdings" pitchFamily="2" charset="2"/>
              </a:rPr>
              <a:t>)</a:t>
            </a:r>
            <a:endParaRPr lang="en-US" sz="1800" dirty="0"/>
          </a:p>
          <a:p>
            <a:pPr marL="0" indent="0"/>
            <a:endParaRPr lang="en-US" sz="1800" dirty="0"/>
          </a:p>
        </p:txBody>
      </p:sp>
      <p:sp>
        <p:nvSpPr>
          <p:cNvPr id="4" name="Slide Number Placeholder 3">
            <a:extLst>
              <a:ext uri="{FF2B5EF4-FFF2-40B4-BE49-F238E27FC236}">
                <a16:creationId xmlns:a16="http://schemas.microsoft.com/office/drawing/2014/main" id="{E8A07F92-949C-88C4-639B-4B929D8D3D9B}"/>
              </a:ext>
            </a:extLst>
          </p:cNvPr>
          <p:cNvSpPr>
            <a:spLocks noGrp="1"/>
          </p:cNvSpPr>
          <p:nvPr>
            <p:ph type="sldNum" sz="quarter" idx="11"/>
          </p:nvPr>
        </p:nvSpPr>
        <p:spPr bwMode="auto">
          <a:xfrm>
            <a:off x="5645150" y="6482165"/>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pPr>
              <a:defRPr/>
            </a:pPr>
            <a:r>
              <a:rPr lang="en-US" dirty="0"/>
              <a:t>Slide </a:t>
            </a:r>
            <a:fld id="{F6767D18-6D98-4A5E-947F-970B8694D7C8}" type="slidenum">
              <a:rPr lang="en-US" smtClean="0"/>
              <a:pPr>
                <a:defRPr/>
              </a:pPr>
              <a:t>7</a:t>
            </a:fld>
            <a:endParaRPr lang="en-US" dirty="0"/>
          </a:p>
        </p:txBody>
      </p:sp>
      <p:sp>
        <p:nvSpPr>
          <p:cNvPr id="5" name="Footer Placeholder 4">
            <a:extLst>
              <a:ext uri="{FF2B5EF4-FFF2-40B4-BE49-F238E27FC236}">
                <a16:creationId xmlns:a16="http://schemas.microsoft.com/office/drawing/2014/main" id="{57F9DCE9-55D8-1DA2-6C70-006FF5CBF0A7}"/>
              </a:ext>
            </a:extLst>
          </p:cNvPr>
          <p:cNvSpPr>
            <a:spLocks noGrp="1"/>
          </p:cNvSpPr>
          <p:nvPr>
            <p:ph type="ftr" sz="quarter" idx="3"/>
          </p:nvPr>
        </p:nvSpPr>
        <p:spPr>
          <a:xfrm>
            <a:off x="8534400" y="6482165"/>
            <a:ext cx="2895600" cy="18097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solidFill>
                <a:latin typeface="+mj-lt"/>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da-DK" dirty="0"/>
              <a:t>Binita Gupta et al (Cisco Systems)</a:t>
            </a:r>
            <a:endParaRPr lang="en-AU" dirty="0"/>
          </a:p>
        </p:txBody>
      </p:sp>
      <p:sp>
        <p:nvSpPr>
          <p:cNvPr id="6" name="Date Placeholder 5">
            <a:extLst>
              <a:ext uri="{FF2B5EF4-FFF2-40B4-BE49-F238E27FC236}">
                <a16:creationId xmlns:a16="http://schemas.microsoft.com/office/drawing/2014/main" id="{B55F8E1B-0A14-D0D3-4A1F-2F8DFB9FA130}"/>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929894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9B2949-5015-20B3-7ABA-A7F4472FC2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6E0C7A-58AB-0544-9A02-11B71FE9413D}"/>
              </a:ext>
            </a:extLst>
          </p:cNvPr>
          <p:cNvSpPr>
            <a:spLocks noGrp="1"/>
          </p:cNvSpPr>
          <p:nvPr>
            <p:ph type="title"/>
          </p:nvPr>
        </p:nvSpPr>
        <p:spPr>
          <a:xfrm>
            <a:off x="914401" y="685801"/>
            <a:ext cx="10361084" cy="761999"/>
          </a:xfrm>
        </p:spPr>
        <p:txBody>
          <a:bodyPr/>
          <a:lstStyle/>
          <a:p>
            <a:r>
              <a:rPr lang="en-US" dirty="0"/>
              <a:t>DBE Operation with DSO (4)</a:t>
            </a:r>
          </a:p>
        </p:txBody>
      </p:sp>
      <p:sp>
        <p:nvSpPr>
          <p:cNvPr id="3" name="Content Placeholder 2">
            <a:extLst>
              <a:ext uri="{FF2B5EF4-FFF2-40B4-BE49-F238E27FC236}">
                <a16:creationId xmlns:a16="http://schemas.microsoft.com/office/drawing/2014/main" id="{6ADB00A4-CB08-480E-2187-1AE235CCC3B2}"/>
              </a:ext>
            </a:extLst>
          </p:cNvPr>
          <p:cNvSpPr>
            <a:spLocks noGrp="1"/>
          </p:cNvSpPr>
          <p:nvPr>
            <p:ph idx="1"/>
          </p:nvPr>
        </p:nvSpPr>
        <p:spPr>
          <a:xfrm>
            <a:off x="875243" y="1527176"/>
            <a:ext cx="10439400" cy="4648200"/>
          </a:xfrm>
        </p:spPr>
        <p:txBody>
          <a:bodyPr/>
          <a:lstStyle/>
          <a:p>
            <a:pPr>
              <a:buFont typeface="Arial" panose="020B0604020202020204" pitchFamily="34" charset="0"/>
              <a:buChar char="•"/>
            </a:pPr>
            <a:r>
              <a:rPr lang="en-US" sz="2000" dirty="0"/>
              <a:t>Enabling DSO for DBE BW by the Non-AP STA:</a:t>
            </a:r>
            <a:r>
              <a:rPr lang="en-US" sz="2000" b="0" dirty="0"/>
              <a:t> </a:t>
            </a:r>
          </a:p>
          <a:p>
            <a:pPr lvl="1">
              <a:buFont typeface="Arial" panose="020B0604020202020204" pitchFamily="34" charset="0"/>
              <a:buChar char="•"/>
            </a:pPr>
            <a:r>
              <a:rPr lang="en-US" sz="1800" dirty="0"/>
              <a:t>A non-AP STA uses OMP procedure (per 11bn D1.0) to enable DBE and DSO modes with the AP</a:t>
            </a:r>
          </a:p>
          <a:p>
            <a:pPr lvl="1">
              <a:buFont typeface="Arial" panose="020B0604020202020204" pitchFamily="34" charset="0"/>
              <a:buChar char="•"/>
            </a:pPr>
            <a:r>
              <a:rPr lang="en-US" sz="1800" dirty="0"/>
              <a:t>When a non-AP STA enables/negotiates DSO, STA can be moved to negotiated DSO </a:t>
            </a:r>
            <a:r>
              <a:rPr lang="en-US" sz="1800" dirty="0" err="1"/>
              <a:t>subbands</a:t>
            </a:r>
            <a:r>
              <a:rPr lang="en-US" sz="1800" dirty="0"/>
              <a:t> </a:t>
            </a:r>
          </a:p>
          <a:p>
            <a:pPr lvl="1">
              <a:buFont typeface="Arial" panose="020B0604020202020204" pitchFamily="34" charset="0"/>
              <a:buChar char="•"/>
            </a:pPr>
            <a:r>
              <a:rPr lang="en-US" sz="1800" dirty="0"/>
              <a:t>A non-AP STA must enable both DBE and DSO for AP to use DSO over the DBE BW</a:t>
            </a:r>
          </a:p>
          <a:p>
            <a:pPr lvl="1">
              <a:buFont typeface="Arial" panose="020B0604020202020204" pitchFamily="34" charset="0"/>
              <a:buChar char="•"/>
            </a:pPr>
            <a:r>
              <a:rPr lang="en-US" sz="1800" u="sng" dirty="0"/>
              <a:t>For DSO over DBE BW, allow DBE non-AP STAs to perform DSO enablement/negotiation with the AP using OMP for up to the max supported DBE BW by the AP </a:t>
            </a:r>
          </a:p>
          <a:p>
            <a:pPr lvl="2">
              <a:buFont typeface="Arial" panose="020B0604020202020204" pitchFamily="34" charset="0"/>
              <a:buChar char="•"/>
            </a:pPr>
            <a:r>
              <a:rPr lang="en-US" sz="1600" dirty="0"/>
              <a:t>Example: if BSS BW is 40 MHz, and AP supports DBE up to 320 MHz, then DSO and DBE supporting STAs can perform DSO negotiation for up to 320 MHz (per DSO rules)</a:t>
            </a:r>
          </a:p>
          <a:p>
            <a:pPr lvl="2">
              <a:buFont typeface="Arial" panose="020B0604020202020204" pitchFamily="34" charset="0"/>
              <a:buChar char="•"/>
            </a:pPr>
            <a:r>
              <a:rPr lang="en-US" sz="1600" dirty="0"/>
              <a:t>To avoid gold-rush of STAs performing DSO enablement/negotiation after DBE mode enabled, STAs should perform DSO negotiation over max DBE BW in advance before DBE mode enablement</a:t>
            </a:r>
          </a:p>
          <a:p>
            <a:pPr lvl="2">
              <a:buFont typeface="Arial" panose="020B0604020202020204" pitchFamily="34" charset="0"/>
              <a:buChar char="•"/>
            </a:pPr>
            <a:r>
              <a:rPr lang="en-US" sz="1600" dirty="0"/>
              <a:t>When DBE mode enablement is being announced in beacon (using DBE CU), then STA can perform DSO calibration per its OMP negotiation for DSO </a:t>
            </a:r>
          </a:p>
          <a:p>
            <a:pPr lvl="2">
              <a:buFont typeface="Arial" panose="020B0604020202020204" pitchFamily="34" charset="0"/>
              <a:buChar char="•"/>
            </a:pPr>
            <a:r>
              <a:rPr lang="en-US" sz="1600" dirty="0"/>
              <a:t>AP would also support receiving DSO enablement/negotiation after DBE mode is enabled</a:t>
            </a:r>
          </a:p>
          <a:p>
            <a:pPr lvl="1">
              <a:buFont typeface="Arial" panose="020B0604020202020204" pitchFamily="34" charset="0"/>
              <a:buChar char="•"/>
            </a:pPr>
            <a:r>
              <a:rPr lang="en-US" sz="1800" dirty="0"/>
              <a:t>If AP updates DBE BW (e.g. from 160-&gt;320 or 320-&gt;160), existing DSO negotiations that lie in DBE BW continue to be applicable. STAs can renegotiate DSO if desired/needed.</a:t>
            </a:r>
          </a:p>
          <a:p>
            <a:pPr lvl="2">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4A89BC28-863E-0D8B-03DE-A1572F1B2683}"/>
              </a:ext>
            </a:extLst>
          </p:cNvPr>
          <p:cNvSpPr>
            <a:spLocks noGrp="1"/>
          </p:cNvSpPr>
          <p:nvPr>
            <p:ph type="sldNum" sz="quarter" idx="11"/>
          </p:nvPr>
        </p:nvSpPr>
        <p:spPr bwMode="auto">
          <a:xfrm>
            <a:off x="5645150" y="6482165"/>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pPr>
              <a:defRPr/>
            </a:pPr>
            <a:r>
              <a:rPr lang="en-US" dirty="0"/>
              <a:t>Slide </a:t>
            </a:r>
            <a:fld id="{F6767D18-6D98-4A5E-947F-970B8694D7C8}" type="slidenum">
              <a:rPr lang="en-US" smtClean="0"/>
              <a:pPr>
                <a:defRPr/>
              </a:pPr>
              <a:t>8</a:t>
            </a:fld>
            <a:endParaRPr lang="en-US" dirty="0"/>
          </a:p>
        </p:txBody>
      </p:sp>
      <p:sp>
        <p:nvSpPr>
          <p:cNvPr id="5" name="Footer Placeholder 4">
            <a:extLst>
              <a:ext uri="{FF2B5EF4-FFF2-40B4-BE49-F238E27FC236}">
                <a16:creationId xmlns:a16="http://schemas.microsoft.com/office/drawing/2014/main" id="{5D7042E5-34E4-6984-7C53-E3D78D1529EC}"/>
              </a:ext>
            </a:extLst>
          </p:cNvPr>
          <p:cNvSpPr>
            <a:spLocks noGrp="1"/>
          </p:cNvSpPr>
          <p:nvPr>
            <p:ph type="ftr" sz="quarter" idx="3"/>
          </p:nvPr>
        </p:nvSpPr>
        <p:spPr>
          <a:xfrm>
            <a:off x="8534400" y="6482165"/>
            <a:ext cx="2895600" cy="18097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solidFill>
                <a:latin typeface="+mj-lt"/>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da-DK" dirty="0"/>
              <a:t>Binita Gupta et al (Cisco Systems)</a:t>
            </a:r>
            <a:endParaRPr lang="en-AU" dirty="0"/>
          </a:p>
        </p:txBody>
      </p:sp>
      <p:sp>
        <p:nvSpPr>
          <p:cNvPr id="6" name="Date Placeholder 5">
            <a:extLst>
              <a:ext uri="{FF2B5EF4-FFF2-40B4-BE49-F238E27FC236}">
                <a16:creationId xmlns:a16="http://schemas.microsoft.com/office/drawing/2014/main" id="{7FDD5338-7F08-D761-DE4A-9E7832600124}"/>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3530700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3DE873-B68B-A0D1-1A82-D7B8CFCA4D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0A19561-E73D-CFE8-0BAA-6FB8F49EC10A}"/>
              </a:ext>
            </a:extLst>
          </p:cNvPr>
          <p:cNvSpPr>
            <a:spLocks noGrp="1"/>
          </p:cNvSpPr>
          <p:nvPr>
            <p:ph type="title"/>
          </p:nvPr>
        </p:nvSpPr>
        <p:spPr>
          <a:xfrm>
            <a:off x="914401" y="685801"/>
            <a:ext cx="10361084" cy="761999"/>
          </a:xfrm>
        </p:spPr>
        <p:txBody>
          <a:bodyPr/>
          <a:lstStyle/>
          <a:p>
            <a:r>
              <a:rPr lang="en-US" dirty="0"/>
              <a:t>Conclusion</a:t>
            </a:r>
          </a:p>
        </p:txBody>
      </p:sp>
      <p:sp>
        <p:nvSpPr>
          <p:cNvPr id="3" name="Content Placeholder 2">
            <a:extLst>
              <a:ext uri="{FF2B5EF4-FFF2-40B4-BE49-F238E27FC236}">
                <a16:creationId xmlns:a16="http://schemas.microsoft.com/office/drawing/2014/main" id="{E2AC2323-EC6A-9EAA-9094-2BCB711E1704}"/>
              </a:ext>
            </a:extLst>
          </p:cNvPr>
          <p:cNvSpPr>
            <a:spLocks noGrp="1"/>
          </p:cNvSpPr>
          <p:nvPr>
            <p:ph idx="1"/>
          </p:nvPr>
        </p:nvSpPr>
        <p:spPr>
          <a:xfrm>
            <a:off x="939479" y="1515453"/>
            <a:ext cx="10439399" cy="4924425"/>
          </a:xfrm>
        </p:spPr>
        <p:txBody>
          <a:bodyPr/>
          <a:lstStyle/>
          <a:p>
            <a:pPr>
              <a:buFont typeface="Arial" panose="020B0604020202020204" pitchFamily="34" charset="0"/>
              <a:buChar char="•"/>
            </a:pPr>
            <a:r>
              <a:rPr lang="en-US" sz="2000" b="0" dirty="0"/>
              <a:t>In enterprise deployments where BSS BWs are typically low (20/40/80 MHz) due to frequency reuse, BSS can benefit from using DSO when the BW is expanded with DBE</a:t>
            </a:r>
            <a:r>
              <a:rPr lang="en-US" sz="1600" b="0" dirty="0"/>
              <a:t> </a:t>
            </a:r>
          </a:p>
          <a:p>
            <a:pPr>
              <a:buFont typeface="Arial" panose="020B0604020202020204" pitchFamily="34" charset="0"/>
              <a:buChar char="•"/>
            </a:pPr>
            <a:r>
              <a:rPr lang="en-US" sz="2000" b="0" dirty="0"/>
              <a:t>When an AP supports DSO and DBE, it can move STAs to DSO </a:t>
            </a:r>
            <a:r>
              <a:rPr lang="en-US" sz="2000" b="0" dirty="0" err="1"/>
              <a:t>subbands</a:t>
            </a:r>
            <a:r>
              <a:rPr lang="en-US" sz="2000" b="0" dirty="0"/>
              <a:t> in the DBE BW, if those STAs have enabled DSO &amp; DBE </a:t>
            </a:r>
          </a:p>
          <a:p>
            <a:pPr>
              <a:buFont typeface="Arial" panose="020B0604020202020204" pitchFamily="34" charset="0"/>
              <a:buChar char="•"/>
            </a:pPr>
            <a:r>
              <a:rPr lang="en-US" sz="2000" dirty="0"/>
              <a:t>DSO support over DBE BW:</a:t>
            </a:r>
            <a:endParaRPr lang="en-US" sz="2000" u="sng" dirty="0"/>
          </a:p>
          <a:p>
            <a:pPr lvl="1">
              <a:buFont typeface="Arial" panose="020B0604020202020204" pitchFamily="34" charset="0"/>
              <a:buChar char="•"/>
            </a:pPr>
            <a:r>
              <a:rPr lang="en-US" sz="1800" b="0" dirty="0"/>
              <a:t>Existing DBE and DSO capability fields suffice for supporting DSO over DBE BW </a:t>
            </a:r>
          </a:p>
          <a:p>
            <a:pPr lvl="1">
              <a:buFont typeface="Arial" panose="020B0604020202020204" pitchFamily="34" charset="0"/>
              <a:buChar char="•"/>
            </a:pPr>
            <a:r>
              <a:rPr lang="en-US" sz="1800" dirty="0"/>
              <a:t>When an AP that supports DSO also enables DBE, then AP </a:t>
            </a:r>
            <a:r>
              <a:rPr lang="en-US" sz="1800" dirty="0">
                <a:sym typeface="Wingdings" pitchFamily="2" charset="2"/>
              </a:rPr>
              <a:t>can perform DSO over the DBE BW</a:t>
            </a:r>
            <a:endParaRPr lang="en-US" sz="1800" b="0" dirty="0"/>
          </a:p>
          <a:p>
            <a:pPr lvl="1">
              <a:buFont typeface="Arial" panose="020B0604020202020204" pitchFamily="34" charset="0"/>
              <a:buChar char="•"/>
            </a:pPr>
            <a:r>
              <a:rPr lang="en-US" sz="1800" dirty="0"/>
              <a:t>Allow DBE non-AP </a:t>
            </a:r>
            <a:r>
              <a:rPr lang="en-US" sz="1800" b="0" dirty="0"/>
              <a:t>STAs to perform DSO enablement/negotiation using OMP up to maximum supported DBE BW by the AP (even before DBE mode is enabled to avoid gold rush of STAs)</a:t>
            </a:r>
          </a:p>
          <a:p>
            <a:pPr lvl="1">
              <a:buFont typeface="Arial" panose="020B0604020202020204" pitchFamily="34" charset="0"/>
              <a:buChar char="•"/>
            </a:pPr>
            <a:r>
              <a:rPr lang="en-US" sz="1800" dirty="0"/>
              <a:t>AP also supports receiving DSO enablement/negotiation during/after DBE mode is enabled</a:t>
            </a:r>
            <a:endParaRPr lang="en-US" sz="1800" b="0" dirty="0"/>
          </a:p>
          <a:p>
            <a:pPr lvl="1">
              <a:buFont typeface="Arial" panose="020B0604020202020204" pitchFamily="34" charset="0"/>
              <a:buChar char="•"/>
            </a:pPr>
            <a:r>
              <a:rPr lang="en-US" sz="1800" dirty="0"/>
              <a:t>STA can perform DSO calibration when DBE enablement is being announced (per DBE CU), to get ready for DSO after DBE mode is enabled</a:t>
            </a:r>
          </a:p>
          <a:p>
            <a:pPr lvl="1">
              <a:buFont typeface="Arial" panose="020B0604020202020204" pitchFamily="34" charset="0"/>
              <a:buChar char="•"/>
            </a:pPr>
            <a:r>
              <a:rPr lang="en-US" sz="1800" dirty="0"/>
              <a:t>When DBE BW is updated (e.g. 320-&gt;160), existing DSO negotiations that lie in DBE BW would continue to be applicable. STAs can renegotiate DSO if desired/needed.</a:t>
            </a:r>
          </a:p>
        </p:txBody>
      </p:sp>
      <p:sp>
        <p:nvSpPr>
          <p:cNvPr id="4" name="Slide Number Placeholder 3">
            <a:extLst>
              <a:ext uri="{FF2B5EF4-FFF2-40B4-BE49-F238E27FC236}">
                <a16:creationId xmlns:a16="http://schemas.microsoft.com/office/drawing/2014/main" id="{EA9FB821-29B3-665E-DBA7-E05BA362767E}"/>
              </a:ext>
            </a:extLst>
          </p:cNvPr>
          <p:cNvSpPr>
            <a:spLocks noGrp="1"/>
          </p:cNvSpPr>
          <p:nvPr>
            <p:ph type="sldNum" sz="quarter" idx="11"/>
          </p:nvPr>
        </p:nvSpPr>
        <p:spPr bwMode="auto">
          <a:xfrm>
            <a:off x="5596922"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pPr>
              <a:defRPr/>
            </a:pPr>
            <a:r>
              <a:rPr lang="en-US" dirty="0"/>
              <a:t>Slide </a:t>
            </a:r>
            <a:fld id="{F6767D18-6D98-4A5E-947F-970B8694D7C8}" type="slidenum">
              <a:rPr lang="en-US" smtClean="0"/>
              <a:pPr>
                <a:defRPr/>
              </a:pPr>
              <a:t>9</a:t>
            </a:fld>
            <a:endParaRPr lang="en-US" dirty="0"/>
          </a:p>
        </p:txBody>
      </p:sp>
      <p:sp>
        <p:nvSpPr>
          <p:cNvPr id="5" name="Footer Placeholder 4">
            <a:extLst>
              <a:ext uri="{FF2B5EF4-FFF2-40B4-BE49-F238E27FC236}">
                <a16:creationId xmlns:a16="http://schemas.microsoft.com/office/drawing/2014/main" id="{39C9344D-10AC-1D67-A0B8-5BBBF9D2A5BC}"/>
              </a:ext>
            </a:extLst>
          </p:cNvPr>
          <p:cNvSpPr>
            <a:spLocks noGrp="1"/>
          </p:cNvSpPr>
          <p:nvPr>
            <p:ph type="ftr" sz="quarter" idx="3"/>
          </p:nvPr>
        </p:nvSpPr>
        <p:spPr>
          <a:xfrm>
            <a:off x="8483278" y="6477000"/>
            <a:ext cx="2895600" cy="18097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solidFill>
                <a:latin typeface="+mj-lt"/>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r>
              <a:rPr lang="da-DK" dirty="0"/>
              <a:t>Binita Gupta et al (Cisco Systems)</a:t>
            </a:r>
            <a:endParaRPr lang="en-AU" dirty="0"/>
          </a:p>
        </p:txBody>
      </p:sp>
      <p:sp>
        <p:nvSpPr>
          <p:cNvPr id="6" name="Date Placeholder 5">
            <a:extLst>
              <a:ext uri="{FF2B5EF4-FFF2-40B4-BE49-F238E27FC236}">
                <a16:creationId xmlns:a16="http://schemas.microsoft.com/office/drawing/2014/main" id="{DF1C735F-076D-1236-C1A4-F7D5B21CC143}"/>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7443575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49251</TotalTime>
  <Words>1883</Words>
  <Application>Microsoft Macintosh PowerPoint</Application>
  <PresentationFormat>Widescreen</PresentationFormat>
  <Paragraphs>150</Paragraphs>
  <Slides>13</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Arial Unicode MS</vt:lpstr>
      <vt:lpstr>Arial</vt:lpstr>
      <vt:lpstr>Times New Roman</vt:lpstr>
      <vt:lpstr>Wingdings</vt:lpstr>
      <vt:lpstr>Office Theme</vt:lpstr>
      <vt:lpstr>Document</vt:lpstr>
      <vt:lpstr>DBE Operation with DSO</vt:lpstr>
      <vt:lpstr>Introduction</vt:lpstr>
      <vt:lpstr>DBE Operation with DSO (1)</vt:lpstr>
      <vt:lpstr>DBE Operation with DSO – Example 1</vt:lpstr>
      <vt:lpstr>DBE Operation with DSO – Example 2</vt:lpstr>
      <vt:lpstr>DBE Operation with DSO (2)</vt:lpstr>
      <vt:lpstr>DBE Operation with DSO (3)</vt:lpstr>
      <vt:lpstr>DBE Operation with DSO (4)</vt:lpstr>
      <vt:lpstr>Conclusion</vt:lpstr>
      <vt:lpstr>Straw Poll (1)</vt:lpstr>
      <vt:lpstr>Straw Poll (2)</vt:lpstr>
      <vt:lpstr>Straw Poll (3)</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Binita Gupta (binitag)</dc:creator>
  <cp:keywords/>
  <dc:description/>
  <cp:lastModifiedBy>binitag</cp:lastModifiedBy>
  <cp:revision>1</cp:revision>
  <cp:lastPrinted>1601-01-01T00:00:00Z</cp:lastPrinted>
  <dcterms:created xsi:type="dcterms:W3CDTF">2023-11-30T08:06:57Z</dcterms:created>
  <dcterms:modified xsi:type="dcterms:W3CDTF">2025-09-17T09:50:34Z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2024-11-08T22:53:59Z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acc822df-06c9-4e06-a2b4-4463e0969182</vt:lpwstr>
  </property>
  <property fmtid="{D5CDD505-2E9C-101B-9397-08002B2CF9AE}" pid="8" name="MSIP_Label_c8f49a32-fde3-48a5-9266-b5b0972a22dc_ContentBits">
    <vt:lpwstr>2</vt:lpwstr>
  </property>
  <property fmtid="{D5CDD505-2E9C-101B-9397-08002B2CF9AE}" pid="9" name="ClassificationContentMarkingFooterLocations">
    <vt:lpwstr>Office Theme:3</vt:lpwstr>
  </property>
  <property fmtid="{D5CDD505-2E9C-101B-9397-08002B2CF9AE}" pid="10" name="ClassificationContentMarkingFooterText">
    <vt:lpwstr>Cisco Confidential</vt:lpwstr>
  </property>
</Properties>
</file>