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33" r:id="rId3"/>
    <p:sldId id="478" r:id="rId4"/>
    <p:sldId id="469" r:id="rId5"/>
    <p:sldId id="484" r:id="rId6"/>
    <p:sldId id="480" r:id="rId7"/>
    <p:sldId id="482" r:id="rId8"/>
    <p:sldId id="491" r:id="rId9"/>
    <p:sldId id="488" r:id="rId10"/>
    <p:sldId id="489" r:id="rId11"/>
    <p:sldId id="490" r:id="rId12"/>
    <p:sldId id="492" r:id="rId13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D5ED2A-C69B-18A3-DCDB-9303483D1B73}" name="Binita Gupta (binitag)" initials="" userId="S::binitag@cisco.com::2e1667b5-636b-4c95-a3b3-a8a0dc9f68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B96445-D194-EA49-9F3C-1A790D8D63CB}" v="102" dt="2025-09-16T01:25:19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16" autoAdjust="0"/>
    <p:restoredTop sz="88764"/>
  </p:normalViewPr>
  <p:slideViewPr>
    <p:cSldViewPr>
      <p:cViewPr varScale="1">
        <p:scale>
          <a:sx n="109" d="100"/>
          <a:sy n="109" d="100"/>
        </p:scale>
        <p:origin x="1160" y="19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4336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nita Gupta (binitag)" userId="2e1667b5-636b-4c95-a3b3-a8a0dc9f68da" providerId="ADAL" clId="{43F6B32A-6824-164A-A091-E7D0868BAE8B}"/>
    <pc:docChg chg="undo custSel addSld delSld modSld modMainMaster">
      <pc:chgData name="Binita Gupta (binitag)" userId="2e1667b5-636b-4c95-a3b3-a8a0dc9f68da" providerId="ADAL" clId="{43F6B32A-6824-164A-A091-E7D0868BAE8B}" dt="2024-01-17T07:26:48.036" v="3468" actId="20577"/>
      <pc:docMkLst>
        <pc:docMk/>
      </pc:docMkLst>
      <pc:sldChg chg="modSp mod modNotesTx">
        <pc:chgData name="Binita Gupta (binitag)" userId="2e1667b5-636b-4c95-a3b3-a8a0dc9f68da" providerId="ADAL" clId="{43F6B32A-6824-164A-A091-E7D0868BAE8B}" dt="2024-01-17T07:22:33.925" v="3452" actId="14100"/>
        <pc:sldMkLst>
          <pc:docMk/>
          <pc:sldMk cId="2953422198" sldId="266"/>
        </pc:sldMkLst>
      </pc:sldChg>
      <pc:sldChg chg="modSp mod">
        <pc:chgData name="Binita Gupta (binitag)" userId="2e1667b5-636b-4c95-a3b3-a8a0dc9f68da" providerId="ADAL" clId="{43F6B32A-6824-164A-A091-E7D0868BAE8B}" dt="2024-01-17T06:55:24.610" v="3306" actId="403"/>
        <pc:sldMkLst>
          <pc:docMk/>
          <pc:sldMk cId="3100640423" sldId="267"/>
        </pc:sldMkLst>
      </pc:sldChg>
      <pc:sldChg chg="addSp delSp modSp mod modNotesTx">
        <pc:chgData name="Binita Gupta (binitag)" userId="2e1667b5-636b-4c95-a3b3-a8a0dc9f68da" providerId="ADAL" clId="{43F6B32A-6824-164A-A091-E7D0868BAE8B}" dt="2024-01-17T07:21:26.155" v="3443" actId="14100"/>
        <pc:sldMkLst>
          <pc:docMk/>
          <pc:sldMk cId="1075417426" sldId="276"/>
        </pc:sldMkLst>
      </pc:sldChg>
      <pc:sldChg chg="del">
        <pc:chgData name="Binita Gupta (binitag)" userId="2e1667b5-636b-4c95-a3b3-a8a0dc9f68da" providerId="ADAL" clId="{43F6B32A-6824-164A-A091-E7D0868BAE8B}" dt="2024-01-17T03:07:18.648" v="939" actId="2696"/>
        <pc:sldMkLst>
          <pc:docMk/>
          <pc:sldMk cId="280654529" sldId="280"/>
        </pc:sldMkLst>
      </pc:sldChg>
      <pc:sldChg chg="addSp delSp modSp mod modNotesTx">
        <pc:chgData name="Binita Gupta (binitag)" userId="2e1667b5-636b-4c95-a3b3-a8a0dc9f68da" providerId="ADAL" clId="{43F6B32A-6824-164A-A091-E7D0868BAE8B}" dt="2024-01-17T07:23:27.016" v="3457" actId="1076"/>
        <pc:sldMkLst>
          <pc:docMk/>
          <pc:sldMk cId="1899805933" sldId="282"/>
        </pc:sldMkLst>
      </pc:sldChg>
      <pc:sldChg chg="modSp mod">
        <pc:chgData name="Binita Gupta (binitag)" userId="2e1667b5-636b-4c95-a3b3-a8a0dc9f68da" providerId="ADAL" clId="{43F6B32A-6824-164A-A091-E7D0868BAE8B}" dt="2024-01-17T03:45:20.265" v="1237" actId="14100"/>
        <pc:sldMkLst>
          <pc:docMk/>
          <pc:sldMk cId="1300546902" sldId="283"/>
        </pc:sldMkLst>
      </pc:sldChg>
      <pc:sldChg chg="addSp delSp modSp mod">
        <pc:chgData name="Binita Gupta (binitag)" userId="2e1667b5-636b-4c95-a3b3-a8a0dc9f68da" providerId="ADAL" clId="{43F6B32A-6824-164A-A091-E7D0868BAE8B}" dt="2024-01-17T07:26:48.036" v="3468" actId="20577"/>
        <pc:sldMkLst>
          <pc:docMk/>
          <pc:sldMk cId="3160937320" sldId="287"/>
        </pc:sldMkLst>
      </pc:sldChg>
      <pc:sldChg chg="addSp delSp modSp mod modNotesTx">
        <pc:chgData name="Binita Gupta (binitag)" userId="2e1667b5-636b-4c95-a3b3-a8a0dc9f68da" providerId="ADAL" clId="{43F6B32A-6824-164A-A091-E7D0868BAE8B}" dt="2024-01-17T07:20:58.394" v="3439" actId="14100"/>
        <pc:sldMkLst>
          <pc:docMk/>
          <pc:sldMk cId="184415321" sldId="288"/>
        </pc:sldMkLst>
      </pc:sldChg>
      <pc:sldChg chg="addSp delSp modSp mod modNotesTx">
        <pc:chgData name="Binita Gupta (binitag)" userId="2e1667b5-636b-4c95-a3b3-a8a0dc9f68da" providerId="ADAL" clId="{43F6B32A-6824-164A-A091-E7D0868BAE8B}" dt="2024-01-17T07:21:08.830" v="3441" actId="14100"/>
        <pc:sldMkLst>
          <pc:docMk/>
          <pc:sldMk cId="1552356036" sldId="290"/>
        </pc:sldMkLst>
      </pc:sldChg>
      <pc:sldChg chg="modSp mod modNotesTx">
        <pc:chgData name="Binita Gupta (binitag)" userId="2e1667b5-636b-4c95-a3b3-a8a0dc9f68da" providerId="ADAL" clId="{43F6B32A-6824-164A-A091-E7D0868BAE8B}" dt="2024-01-17T06:25:33.948" v="3101" actId="20577"/>
        <pc:sldMkLst>
          <pc:docMk/>
          <pc:sldMk cId="2189449108" sldId="291"/>
        </pc:sldMkLst>
      </pc:sldChg>
      <pc:sldChg chg="modSp mod modNotesTx">
        <pc:chgData name="Binita Gupta (binitag)" userId="2e1667b5-636b-4c95-a3b3-a8a0dc9f68da" providerId="ADAL" clId="{43F6B32A-6824-164A-A091-E7D0868BAE8B}" dt="2024-01-17T06:20:04.888" v="3006" actId="20577"/>
        <pc:sldMkLst>
          <pc:docMk/>
          <pc:sldMk cId="4045845716" sldId="292"/>
        </pc:sldMkLst>
      </pc:sldChg>
      <pc:sldChg chg="modSp mod modNotesTx">
        <pc:chgData name="Binita Gupta (binitag)" userId="2e1667b5-636b-4c95-a3b3-a8a0dc9f68da" providerId="ADAL" clId="{43F6B32A-6824-164A-A091-E7D0868BAE8B}" dt="2024-01-17T06:11:58.611" v="2875" actId="20577"/>
        <pc:sldMkLst>
          <pc:docMk/>
          <pc:sldMk cId="2800919492" sldId="294"/>
        </pc:sldMkLst>
      </pc:sldChg>
      <pc:sldChg chg="modSp mod modNotesTx">
        <pc:chgData name="Binita Gupta (binitag)" userId="2e1667b5-636b-4c95-a3b3-a8a0dc9f68da" providerId="ADAL" clId="{43F6B32A-6824-164A-A091-E7D0868BAE8B}" dt="2024-01-17T07:25:13.039" v="3464" actId="115"/>
        <pc:sldMkLst>
          <pc:docMk/>
          <pc:sldMk cId="1974818652" sldId="295"/>
        </pc:sldMkLst>
      </pc:sldChg>
      <pc:sldChg chg="delSp modSp mod modNotesTx">
        <pc:chgData name="Binita Gupta (binitag)" userId="2e1667b5-636b-4c95-a3b3-a8a0dc9f68da" providerId="ADAL" clId="{43F6B32A-6824-164A-A091-E7D0868BAE8B}" dt="2024-01-17T06:59:40.122" v="3336" actId="14100"/>
        <pc:sldMkLst>
          <pc:docMk/>
          <pc:sldMk cId="3128179532" sldId="296"/>
        </pc:sldMkLst>
      </pc:sldChg>
      <pc:sldChg chg="modSp mod modNotesTx">
        <pc:chgData name="Binita Gupta (binitag)" userId="2e1667b5-636b-4c95-a3b3-a8a0dc9f68da" providerId="ADAL" clId="{43F6B32A-6824-164A-A091-E7D0868BAE8B}" dt="2024-01-17T07:25:19.072" v="3465" actId="115"/>
        <pc:sldMkLst>
          <pc:docMk/>
          <pc:sldMk cId="2595449661" sldId="297"/>
        </pc:sldMkLst>
      </pc:sldChg>
      <pc:sldChg chg="modSp mod">
        <pc:chgData name="Binita Gupta (binitag)" userId="2e1667b5-636b-4c95-a3b3-a8a0dc9f68da" providerId="ADAL" clId="{43F6B32A-6824-164A-A091-E7D0868BAE8B}" dt="2024-01-17T06:38:48.090" v="3304" actId="20577"/>
        <pc:sldMkLst>
          <pc:docMk/>
          <pc:sldMk cId="69757405" sldId="300"/>
        </pc:sldMkLst>
      </pc:sldChg>
      <pc:sldChg chg="modSp mod modNotesTx">
        <pc:chgData name="Binita Gupta (binitag)" userId="2e1667b5-636b-4c95-a3b3-a8a0dc9f68da" providerId="ADAL" clId="{43F6B32A-6824-164A-A091-E7D0868BAE8B}" dt="2024-01-17T07:25:04.661" v="3463" actId="115"/>
        <pc:sldMkLst>
          <pc:docMk/>
          <pc:sldMk cId="2283623507" sldId="301"/>
        </pc:sldMkLst>
      </pc:sldChg>
      <pc:sldChg chg="del">
        <pc:chgData name="Binita Gupta (binitag)" userId="2e1667b5-636b-4c95-a3b3-a8a0dc9f68da" providerId="ADAL" clId="{43F6B32A-6824-164A-A091-E7D0868BAE8B}" dt="2024-01-17T06:18:49.134" v="2988" actId="2696"/>
        <pc:sldMkLst>
          <pc:docMk/>
          <pc:sldMk cId="3641143389" sldId="302"/>
        </pc:sldMkLst>
      </pc:sldChg>
      <pc:sldChg chg="modSp mod modNotesTx">
        <pc:chgData name="Binita Gupta (binitag)" userId="2e1667b5-636b-4c95-a3b3-a8a0dc9f68da" providerId="ADAL" clId="{43F6B32A-6824-164A-A091-E7D0868BAE8B}" dt="2024-01-17T06:19:03.106" v="2990" actId="20577"/>
        <pc:sldMkLst>
          <pc:docMk/>
          <pc:sldMk cId="3989689201" sldId="303"/>
        </pc:sldMkLst>
      </pc:sldChg>
      <pc:sldChg chg="modSp mod">
        <pc:chgData name="Binita Gupta (binitag)" userId="2e1667b5-636b-4c95-a3b3-a8a0dc9f68da" providerId="ADAL" clId="{43F6B32A-6824-164A-A091-E7D0868BAE8B}" dt="2024-01-17T06:30:10.931" v="3198" actId="20577"/>
        <pc:sldMkLst>
          <pc:docMk/>
          <pc:sldMk cId="3112040221" sldId="304"/>
        </pc:sldMkLst>
      </pc:sldChg>
      <pc:sldChg chg="addSp delSp modSp mod modNotesTx">
        <pc:chgData name="Binita Gupta (binitag)" userId="2e1667b5-636b-4c95-a3b3-a8a0dc9f68da" providerId="ADAL" clId="{43F6B32A-6824-164A-A091-E7D0868BAE8B}" dt="2024-01-17T07:25:39.209" v="3467" actId="14100"/>
        <pc:sldMkLst>
          <pc:docMk/>
          <pc:sldMk cId="4135912332" sldId="305"/>
        </pc:sldMkLst>
      </pc:sldChg>
      <pc:sldChg chg="modSp mod">
        <pc:chgData name="Binita Gupta (binitag)" userId="2e1667b5-636b-4c95-a3b3-a8a0dc9f68da" providerId="ADAL" clId="{43F6B32A-6824-164A-A091-E7D0868BAE8B}" dt="2024-01-17T06:19:21.116" v="2994" actId="20577"/>
        <pc:sldMkLst>
          <pc:docMk/>
          <pc:sldMk cId="2719389330" sldId="306"/>
        </pc:sldMkLst>
      </pc:sldChg>
      <pc:sldChg chg="addSp delSp modSp mod">
        <pc:chgData name="Binita Gupta (binitag)" userId="2e1667b5-636b-4c95-a3b3-a8a0dc9f68da" providerId="ADAL" clId="{43F6B32A-6824-164A-A091-E7D0868BAE8B}" dt="2024-01-17T06:30:34.100" v="3201"/>
        <pc:sldMkLst>
          <pc:docMk/>
          <pc:sldMk cId="785965236" sldId="308"/>
        </pc:sldMkLst>
      </pc:sldChg>
      <pc:sldChg chg="modSp add del mod">
        <pc:chgData name="Binita Gupta (binitag)" userId="2e1667b5-636b-4c95-a3b3-a8a0dc9f68da" providerId="ADAL" clId="{43F6B32A-6824-164A-A091-E7D0868BAE8B}" dt="2024-01-17T03:00:11.311" v="896" actId="2696"/>
        <pc:sldMkLst>
          <pc:docMk/>
          <pc:sldMk cId="3027340684" sldId="309"/>
        </pc:sldMkLst>
      </pc:sldChg>
      <pc:sldChg chg="add del">
        <pc:chgData name="Binita Gupta (binitag)" userId="2e1667b5-636b-4c95-a3b3-a8a0dc9f68da" providerId="ADAL" clId="{43F6B32A-6824-164A-A091-E7D0868BAE8B}" dt="2024-01-16T17:23:06.719" v="383" actId="2696"/>
        <pc:sldMkLst>
          <pc:docMk/>
          <pc:sldMk cId="3433409144" sldId="309"/>
        </pc:sldMkLst>
      </pc:sldChg>
      <pc:sldChg chg="add del">
        <pc:chgData name="Binita Gupta (binitag)" userId="2e1667b5-636b-4c95-a3b3-a8a0dc9f68da" providerId="ADAL" clId="{43F6B32A-6824-164A-A091-E7D0868BAE8B}" dt="2024-01-17T03:00:09.144" v="895" actId="2696"/>
        <pc:sldMkLst>
          <pc:docMk/>
          <pc:sldMk cId="1938957801" sldId="310"/>
        </pc:sldMkLst>
      </pc:sldChg>
      <pc:sldChg chg="modSp new del mod">
        <pc:chgData name="Binita Gupta (binitag)" userId="2e1667b5-636b-4c95-a3b3-a8a0dc9f68da" providerId="ADAL" clId="{43F6B32A-6824-164A-A091-E7D0868BAE8B}" dt="2024-01-16T17:30:12.216" v="508" actId="2696"/>
        <pc:sldMkLst>
          <pc:docMk/>
          <pc:sldMk cId="3192332135" sldId="310"/>
        </pc:sldMkLst>
      </pc:sldChg>
      <pc:sldChg chg="addSp delSp modSp add mod modNotesTx">
        <pc:chgData name="Binita Gupta (binitag)" userId="2e1667b5-636b-4c95-a3b3-a8a0dc9f68da" providerId="ADAL" clId="{43F6B32A-6824-164A-A091-E7D0868BAE8B}" dt="2024-01-17T07:22:51.633" v="3453" actId="14100"/>
        <pc:sldMkLst>
          <pc:docMk/>
          <pc:sldMk cId="2335054722" sldId="311"/>
        </pc:sldMkLst>
      </pc:sldChg>
    </pc:docChg>
  </pc:docChgLst>
  <pc:docChgLst>
    <pc:chgData name="Binita Gupta (binitag)" userId="2e1667b5-636b-4c95-a3b3-a8a0dc9f68da" providerId="ADAL" clId="{B832FC56-0D90-894E-A5AC-D5D1E0635F33}"/>
    <pc:docChg chg="modMainMaster">
      <pc:chgData name="Binita Gupta (binitag)" userId="2e1667b5-636b-4c95-a3b3-a8a0dc9f68da" providerId="ADAL" clId="{B832FC56-0D90-894E-A5AC-D5D1E0635F33}" dt="2024-12-19T20:30:17.089" v="1" actId="20577"/>
      <pc:docMkLst>
        <pc:docMk/>
      </pc:docMkLst>
      <pc:sldMasterChg chg="modSp mod">
        <pc:chgData name="Binita Gupta (binitag)" userId="2e1667b5-636b-4c95-a3b3-a8a0dc9f68da" providerId="ADAL" clId="{B832FC56-0D90-894E-A5AC-D5D1E0635F33}" dt="2024-12-19T20:30:17.089" v="1" actId="20577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70814C0C-023C-9444-8AD7-88B8B864AB25}"/>
    <pc:docChg chg="modSld">
      <pc:chgData name="Binita Gupta (binitag)" userId="2e1667b5-636b-4c95-a3b3-a8a0dc9f68da" providerId="ADAL" clId="{70814C0C-023C-9444-8AD7-88B8B864AB25}" dt="2025-01-09T18:39:37.608" v="3" actId="20577"/>
      <pc:docMkLst>
        <pc:docMk/>
      </pc:docMkLst>
      <pc:sldChg chg="modSp mod">
        <pc:chgData name="Binita Gupta (binitag)" userId="2e1667b5-636b-4c95-a3b3-a8a0dc9f68da" providerId="ADAL" clId="{70814C0C-023C-9444-8AD7-88B8B864AB25}" dt="2025-01-09T18:39:37.608" v="3" actId="20577"/>
        <pc:sldMkLst>
          <pc:docMk/>
          <pc:sldMk cId="0" sldId="256"/>
        </pc:sldMkLst>
      </pc:sldChg>
    </pc:docChg>
  </pc:docChgLst>
  <pc:docChgLst>
    <pc:chgData name="Binita Gupta (binitag)" userId="2e1667b5-636b-4c95-a3b3-a8a0dc9f68da" providerId="ADAL" clId="{719E278A-7F2A-F64D-BB50-4B50DE7515A0}"/>
    <pc:docChg chg="undo custSel addSld delSld modSld modMainMaster">
      <pc:chgData name="Binita Gupta (binitag)" userId="2e1667b5-636b-4c95-a3b3-a8a0dc9f68da" providerId="ADAL" clId="{719E278A-7F2A-F64D-BB50-4B50DE7515A0}" dt="2025-03-26T21:00:31.296" v="3642" actId="20577"/>
      <pc:docMkLst>
        <pc:docMk/>
      </pc:docMkLst>
      <pc:sldChg chg="modSp mod">
        <pc:chgData name="Binita Gupta (binitag)" userId="2e1667b5-636b-4c95-a3b3-a8a0dc9f68da" providerId="ADAL" clId="{719E278A-7F2A-F64D-BB50-4B50DE7515A0}" dt="2025-03-26T21:00:20.987" v="3641" actId="20577"/>
        <pc:sldMkLst>
          <pc:docMk/>
          <pc:sldMk cId="0" sldId="256"/>
        </pc:sldMkLst>
      </pc:sldChg>
      <pc:sldChg chg="addSp modSp mod">
        <pc:chgData name="Binita Gupta (binitag)" userId="2e1667b5-636b-4c95-a3b3-a8a0dc9f68da" providerId="ADAL" clId="{719E278A-7F2A-F64D-BB50-4B50DE7515A0}" dt="2025-03-26T21:00:31.296" v="3642" actId="20577"/>
        <pc:sldMkLst>
          <pc:docMk/>
          <pc:sldMk cId="333459029" sldId="326"/>
        </pc:sldMkLst>
      </pc:sldChg>
      <pc:sldChg chg="del">
        <pc:chgData name="Binita Gupta (binitag)" userId="2e1667b5-636b-4c95-a3b3-a8a0dc9f68da" providerId="ADAL" clId="{719E278A-7F2A-F64D-BB50-4B50DE7515A0}" dt="2025-03-26T20:20:58.142" v="2838" actId="2696"/>
        <pc:sldMkLst>
          <pc:docMk/>
          <pc:sldMk cId="2537004582" sldId="333"/>
        </pc:sldMkLst>
      </pc:sldChg>
      <pc:sldChg chg="del">
        <pc:chgData name="Binita Gupta (binitag)" userId="2e1667b5-636b-4c95-a3b3-a8a0dc9f68da" providerId="ADAL" clId="{719E278A-7F2A-F64D-BB50-4B50DE7515A0}" dt="2025-03-26T20:21:00.750" v="2840" actId="2696"/>
        <pc:sldMkLst>
          <pc:docMk/>
          <pc:sldMk cId="1700343767" sldId="335"/>
        </pc:sldMkLst>
      </pc:sldChg>
      <pc:sldChg chg="del">
        <pc:chgData name="Binita Gupta (binitag)" userId="2e1667b5-636b-4c95-a3b3-a8a0dc9f68da" providerId="ADAL" clId="{719E278A-7F2A-F64D-BB50-4B50DE7515A0}" dt="2025-03-26T20:22:16.194" v="2843" actId="2696"/>
        <pc:sldMkLst>
          <pc:docMk/>
          <pc:sldMk cId="3103172032" sldId="336"/>
        </pc:sldMkLst>
      </pc:sldChg>
      <pc:sldChg chg="del">
        <pc:chgData name="Binita Gupta (binitag)" userId="2e1667b5-636b-4c95-a3b3-a8a0dc9f68da" providerId="ADAL" clId="{719E278A-7F2A-F64D-BB50-4B50DE7515A0}" dt="2025-03-26T20:20:59.174" v="2839" actId="2696"/>
        <pc:sldMkLst>
          <pc:docMk/>
          <pc:sldMk cId="653809203" sldId="337"/>
        </pc:sldMkLst>
      </pc:sldChg>
      <pc:sldChg chg="del">
        <pc:chgData name="Binita Gupta (binitag)" userId="2e1667b5-636b-4c95-a3b3-a8a0dc9f68da" providerId="ADAL" clId="{719E278A-7F2A-F64D-BB50-4B50DE7515A0}" dt="2025-03-26T20:22:14.061" v="2842" actId="2696"/>
        <pc:sldMkLst>
          <pc:docMk/>
          <pc:sldMk cId="2192820153" sldId="338"/>
        </pc:sldMkLst>
      </pc:sldChg>
      <pc:sldChg chg="del">
        <pc:chgData name="Binita Gupta (binitag)" userId="2e1667b5-636b-4c95-a3b3-a8a0dc9f68da" providerId="ADAL" clId="{719E278A-7F2A-F64D-BB50-4B50DE7515A0}" dt="2025-03-26T20:21:06.163" v="2841" actId="2696"/>
        <pc:sldMkLst>
          <pc:docMk/>
          <pc:sldMk cId="2540713944" sldId="339"/>
        </pc:sldMkLst>
      </pc:sldChg>
      <pc:sldChg chg="del">
        <pc:chgData name="Binita Gupta (binitag)" userId="2e1667b5-636b-4c95-a3b3-a8a0dc9f68da" providerId="ADAL" clId="{719E278A-7F2A-F64D-BB50-4B50DE7515A0}" dt="2025-03-26T20:22:17.260" v="2844" actId="2696"/>
        <pc:sldMkLst>
          <pc:docMk/>
          <pc:sldMk cId="394411005" sldId="340"/>
        </pc:sldMkLst>
      </pc:sldChg>
      <pc:sldChg chg="del">
        <pc:chgData name="Binita Gupta (binitag)" userId="2e1667b5-636b-4c95-a3b3-a8a0dc9f68da" providerId="ADAL" clId="{719E278A-7F2A-F64D-BB50-4B50DE7515A0}" dt="2025-03-26T20:22:33.619" v="2846" actId="2696"/>
        <pc:sldMkLst>
          <pc:docMk/>
          <pc:sldMk cId="3980047563" sldId="342"/>
        </pc:sldMkLst>
      </pc:sldChg>
      <pc:sldChg chg="del">
        <pc:chgData name="Binita Gupta (binitag)" userId="2e1667b5-636b-4c95-a3b3-a8a0dc9f68da" providerId="ADAL" clId="{719E278A-7F2A-F64D-BB50-4B50DE7515A0}" dt="2025-03-26T20:22:23.327" v="2845" actId="2696"/>
        <pc:sldMkLst>
          <pc:docMk/>
          <pc:sldMk cId="3862680946" sldId="343"/>
        </pc:sldMkLst>
      </pc:sldChg>
      <pc:sldChg chg="modSp mod">
        <pc:chgData name="Binita Gupta (binitag)" userId="2e1667b5-636b-4c95-a3b3-a8a0dc9f68da" providerId="ADAL" clId="{719E278A-7F2A-F64D-BB50-4B50DE7515A0}" dt="2025-03-26T20:31:24.080" v="3388" actId="20577"/>
        <pc:sldMkLst>
          <pc:docMk/>
          <pc:sldMk cId="2948217073" sldId="344"/>
        </pc:sldMkLst>
      </pc:sldChg>
      <pc:sldChg chg="add del">
        <pc:chgData name="Binita Gupta (binitag)" userId="2e1667b5-636b-4c95-a3b3-a8a0dc9f68da" providerId="ADAL" clId="{719E278A-7F2A-F64D-BB50-4B50DE7515A0}" dt="2025-03-26T20:20:55.702" v="2837" actId="2696"/>
        <pc:sldMkLst>
          <pc:docMk/>
          <pc:sldMk cId="3157443048" sldId="345"/>
        </pc:sldMkLst>
      </pc:sldChg>
      <pc:sldChg chg="add del">
        <pc:chgData name="Binita Gupta (binitag)" userId="2e1667b5-636b-4c95-a3b3-a8a0dc9f68da" providerId="ADAL" clId="{719E278A-7F2A-F64D-BB50-4B50DE7515A0}" dt="2025-03-26T20:20:53.104" v="2836" actId="2696"/>
        <pc:sldMkLst>
          <pc:docMk/>
          <pc:sldMk cId="1853825377" sldId="346"/>
        </pc:sldMkLst>
      </pc:sldChg>
      <pc:sldChg chg="addSp delSp modSp new mod">
        <pc:chgData name="Binita Gupta (binitag)" userId="2e1667b5-636b-4c95-a3b3-a8a0dc9f68da" providerId="ADAL" clId="{719E278A-7F2A-F64D-BB50-4B50DE7515A0}" dt="2025-03-26T20:39:06.305" v="3457" actId="20577"/>
        <pc:sldMkLst>
          <pc:docMk/>
          <pc:sldMk cId="1433370328" sldId="347"/>
        </pc:sldMkLst>
      </pc:sldChg>
      <pc:sldChg chg="new del">
        <pc:chgData name="Binita Gupta (binitag)" userId="2e1667b5-636b-4c95-a3b3-a8a0dc9f68da" providerId="ADAL" clId="{719E278A-7F2A-F64D-BB50-4B50DE7515A0}" dt="2025-03-26T20:20:52.282" v="2835" actId="2696"/>
        <pc:sldMkLst>
          <pc:docMk/>
          <pc:sldMk cId="980219736" sldId="348"/>
        </pc:sldMkLst>
      </pc:sldChg>
      <pc:sldChg chg="add del">
        <pc:chgData name="Binita Gupta (binitag)" userId="2e1667b5-636b-4c95-a3b3-a8a0dc9f68da" providerId="ADAL" clId="{719E278A-7F2A-F64D-BB50-4B50DE7515A0}" dt="2025-03-26T20:31:28.442" v="3389" actId="2696"/>
        <pc:sldMkLst>
          <pc:docMk/>
          <pc:sldMk cId="1639523754" sldId="348"/>
        </pc:sldMkLst>
      </pc:sldChg>
      <pc:sldChg chg="modSp add mod">
        <pc:chgData name="Binita Gupta (binitag)" userId="2e1667b5-636b-4c95-a3b3-a8a0dc9f68da" providerId="ADAL" clId="{719E278A-7F2A-F64D-BB50-4B50DE7515A0}" dt="2025-03-26T20:37:43.067" v="3413" actId="20577"/>
        <pc:sldMkLst>
          <pc:docMk/>
          <pc:sldMk cId="2299667138" sldId="348"/>
        </pc:sldMkLst>
      </pc:sldChg>
      <pc:sldMasterChg chg="addSp delSp modSp mod">
        <pc:chgData name="Binita Gupta (binitag)" userId="2e1667b5-636b-4c95-a3b3-a8a0dc9f68da" providerId="ADAL" clId="{719E278A-7F2A-F64D-BB50-4B50DE7515A0}" dt="2025-03-26T19:56:42.069" v="1454" actId="20577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49063EDA-CAC5-394B-B54C-6301183B4B2D}"/>
    <pc:docChg chg="undo custSel addSld delSld modSld modMainMaster">
      <pc:chgData name="Binita Gupta (binitag)" userId="2e1667b5-636b-4c95-a3b3-a8a0dc9f68da" providerId="ADAL" clId="{49063EDA-CAC5-394B-B54C-6301183B4B2D}" dt="2025-06-18T22:15:27.111" v="3026" actId="1076"/>
      <pc:docMkLst>
        <pc:docMk/>
      </pc:docMkLst>
      <pc:sldChg chg="delSp modSp mod">
        <pc:chgData name="Binita Gupta (binitag)" userId="2e1667b5-636b-4c95-a3b3-a8a0dc9f68da" providerId="ADAL" clId="{49063EDA-CAC5-394B-B54C-6301183B4B2D}" dt="2025-06-18T20:14:12.899" v="2100" actId="20577"/>
        <pc:sldMkLst>
          <pc:docMk/>
          <pc:sldMk cId="333459029" sldId="326"/>
        </pc:sldMkLst>
      </pc:sldChg>
      <pc:sldChg chg="addSp delSp modSp mod modClrScheme chgLayout">
        <pc:chgData name="Binita Gupta (binitag)" userId="2e1667b5-636b-4c95-a3b3-a8a0dc9f68da" providerId="ADAL" clId="{49063EDA-CAC5-394B-B54C-6301183B4B2D}" dt="2025-06-18T20:46:36.932" v="2639" actId="1076"/>
        <pc:sldMkLst>
          <pc:docMk/>
          <pc:sldMk cId="1433370328" sldId="347"/>
        </pc:sldMkLst>
      </pc:sldChg>
      <pc:sldChg chg="del">
        <pc:chgData name="Binita Gupta (binitag)" userId="2e1667b5-636b-4c95-a3b3-a8a0dc9f68da" providerId="ADAL" clId="{49063EDA-CAC5-394B-B54C-6301183B4B2D}" dt="2025-06-18T20:48:25.490" v="2668" actId="2696"/>
        <pc:sldMkLst>
          <pc:docMk/>
          <pc:sldMk cId="2299667138" sldId="348"/>
        </pc:sldMkLst>
      </pc:sldChg>
      <pc:sldChg chg="del">
        <pc:chgData name="Binita Gupta (binitag)" userId="2e1667b5-636b-4c95-a3b3-a8a0dc9f68da" providerId="ADAL" clId="{49063EDA-CAC5-394B-B54C-6301183B4B2D}" dt="2025-06-18T20:48:29.156" v="2669" actId="2696"/>
        <pc:sldMkLst>
          <pc:docMk/>
          <pc:sldMk cId="3861778112" sldId="350"/>
        </pc:sldMkLst>
      </pc:sldChg>
      <pc:sldChg chg="add del">
        <pc:chgData name="Binita Gupta (binitag)" userId="2e1667b5-636b-4c95-a3b3-a8a0dc9f68da" providerId="ADAL" clId="{49063EDA-CAC5-394B-B54C-6301183B4B2D}" dt="2025-06-18T20:48:24.561" v="2667" actId="2696"/>
        <pc:sldMkLst>
          <pc:docMk/>
          <pc:sldMk cId="2207057829" sldId="354"/>
        </pc:sldMkLst>
      </pc:sldChg>
      <pc:sldChg chg="add del">
        <pc:chgData name="Binita Gupta (binitag)" userId="2e1667b5-636b-4c95-a3b3-a8a0dc9f68da" providerId="ADAL" clId="{49063EDA-CAC5-394B-B54C-6301183B4B2D}" dt="2025-06-18T19:35:39.339" v="1717" actId="2696"/>
        <pc:sldMkLst>
          <pc:docMk/>
          <pc:sldMk cId="3406595441" sldId="354"/>
        </pc:sldMkLst>
      </pc:sldChg>
      <pc:sldChg chg="addSp delSp modSp add mod">
        <pc:chgData name="Binita Gupta (binitag)" userId="2e1667b5-636b-4c95-a3b3-a8a0dc9f68da" providerId="ADAL" clId="{49063EDA-CAC5-394B-B54C-6301183B4B2D}" dt="2025-06-18T22:09:49.922" v="2942" actId="1076"/>
        <pc:sldMkLst>
          <pc:docMk/>
          <pc:sldMk cId="2377281869" sldId="355"/>
        </pc:sldMkLst>
      </pc:sldChg>
      <pc:sldChg chg="addSp delSp modSp add mod">
        <pc:chgData name="Binita Gupta (binitag)" userId="2e1667b5-636b-4c95-a3b3-a8a0dc9f68da" providerId="ADAL" clId="{49063EDA-CAC5-394B-B54C-6301183B4B2D}" dt="2025-06-18T22:10:17.701" v="2943" actId="14100"/>
        <pc:sldMkLst>
          <pc:docMk/>
          <pc:sldMk cId="1215307442" sldId="356"/>
        </pc:sldMkLst>
      </pc:sldChg>
      <pc:sldChg chg="addSp delSp modSp add mod">
        <pc:chgData name="Binita Gupta (binitag)" userId="2e1667b5-636b-4c95-a3b3-a8a0dc9f68da" providerId="ADAL" clId="{49063EDA-CAC5-394B-B54C-6301183B4B2D}" dt="2025-06-18T20:48:14.841" v="2664" actId="1076"/>
        <pc:sldMkLst>
          <pc:docMk/>
          <pc:sldMk cId="2313319720" sldId="357"/>
        </pc:sldMkLst>
      </pc:sldChg>
      <pc:sldChg chg="addSp delSp modSp add mod">
        <pc:chgData name="Binita Gupta (binitag)" userId="2e1667b5-636b-4c95-a3b3-a8a0dc9f68da" providerId="ADAL" clId="{49063EDA-CAC5-394B-B54C-6301183B4B2D}" dt="2025-06-18T22:15:27.111" v="3026" actId="1076"/>
        <pc:sldMkLst>
          <pc:docMk/>
          <pc:sldMk cId="3531781054" sldId="358"/>
        </pc:sldMkLst>
      </pc:sldChg>
    </pc:docChg>
  </pc:docChgLst>
  <pc:docChgLst>
    <pc:chgData name="Binita Gupta (binitag)" userId="2e1667b5-636b-4c95-a3b3-a8a0dc9f68da" providerId="ADAL" clId="{3DBABFBF-4607-BE4F-BEF9-5BAFB9ED4A26}"/>
    <pc:docChg chg="undo custSel addSld delSld modSld sldOrd modMainMaster">
      <pc:chgData name="Binita Gupta (binitag)" userId="2e1667b5-636b-4c95-a3b3-a8a0dc9f68da" providerId="ADAL" clId="{3DBABFBF-4607-BE4F-BEF9-5BAFB9ED4A26}" dt="2024-01-16T16:36:10.665" v="17669" actId="20577"/>
      <pc:docMkLst>
        <pc:docMk/>
      </pc:docMkLst>
      <pc:sldChg chg="addSp delSp modSp mod">
        <pc:chgData name="Binita Gupta (binitag)" userId="2e1667b5-636b-4c95-a3b3-a8a0dc9f68da" providerId="ADAL" clId="{3DBABFBF-4607-BE4F-BEF9-5BAFB9ED4A26}" dt="2024-01-12T21:29:06.462" v="13621"/>
        <pc:sldMkLst>
          <pc:docMk/>
          <pc:sldMk cId="0" sldId="256"/>
        </pc:sldMkLst>
      </pc:sldChg>
      <pc:sldChg chg="ord">
        <pc:chgData name="Binita Gupta (binitag)" userId="2e1667b5-636b-4c95-a3b3-a8a0dc9f68da" providerId="ADAL" clId="{3DBABFBF-4607-BE4F-BEF9-5BAFB9ED4A26}" dt="2024-01-13T00:31:06.485" v="13641" actId="20578"/>
        <pc:sldMkLst>
          <pc:docMk/>
          <pc:sldMk cId="0" sldId="264"/>
        </pc:sldMkLst>
      </pc:sldChg>
      <pc:sldChg chg="modSp mod modNotesTx">
        <pc:chgData name="Binita Gupta (binitag)" userId="2e1667b5-636b-4c95-a3b3-a8a0dc9f68da" providerId="ADAL" clId="{3DBABFBF-4607-BE4F-BEF9-5BAFB9ED4A26}" dt="2024-01-16T16:32:33.585" v="17563" actId="20577"/>
        <pc:sldMkLst>
          <pc:docMk/>
          <pc:sldMk cId="2953422198" sldId="266"/>
        </pc:sldMkLst>
      </pc:sldChg>
      <pc:sldChg chg="modSp mod modNotesTx">
        <pc:chgData name="Binita Gupta (binitag)" userId="2e1667b5-636b-4c95-a3b3-a8a0dc9f68da" providerId="ADAL" clId="{3DBABFBF-4607-BE4F-BEF9-5BAFB9ED4A26}" dt="2024-01-16T16:34:50.659" v="17653" actId="20577"/>
        <pc:sldMkLst>
          <pc:docMk/>
          <pc:sldMk cId="3100640423" sldId="267"/>
        </pc:sldMkLst>
      </pc:sldChg>
      <pc:sldChg chg="modSp mod addCm delCm modCm modNotesTx">
        <pc:chgData name="Binita Gupta (binitag)" userId="2e1667b5-636b-4c95-a3b3-a8a0dc9f68da" providerId="ADAL" clId="{3DBABFBF-4607-BE4F-BEF9-5BAFB9ED4A26}" dt="2024-01-16T04:17:23.278" v="16293" actId="20577"/>
        <pc:sldMkLst>
          <pc:docMk/>
          <pc:sldMk cId="1075417426" sldId="27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Binita Gupta (binitag)" userId="2e1667b5-636b-4c95-a3b3-a8a0dc9f68da" providerId="ADAL" clId="{3DBABFBF-4607-BE4F-BEF9-5BAFB9ED4A26}" dt="2024-01-11T05:34:33.965" v="10473"/>
              <pc2:cmMkLst xmlns:pc2="http://schemas.microsoft.com/office/powerpoint/2019/9/main/command">
                <pc:docMk/>
                <pc:sldMk cId="1075417426" sldId="276"/>
                <pc2:cmMk id="{6EAE99D0-AEC7-F246-A107-C061BACFD454}"/>
              </pc2:cmMkLst>
            </pc226:cmChg>
          </p:ext>
        </pc:extLst>
      </pc:sldChg>
      <pc:sldChg chg="del">
        <pc:chgData name="Binita Gupta (binitag)" userId="2e1667b5-636b-4c95-a3b3-a8a0dc9f68da" providerId="ADAL" clId="{3DBABFBF-4607-BE4F-BEF9-5BAFB9ED4A26}" dt="2024-01-08T01:31:37.045" v="4214" actId="2696"/>
        <pc:sldMkLst>
          <pc:docMk/>
          <pc:sldMk cId="1022481865" sldId="278"/>
        </pc:sldMkLst>
      </pc:sldChg>
      <pc:sldChg chg="addSp delSp modSp mod modNotesTx">
        <pc:chgData name="Binita Gupta (binitag)" userId="2e1667b5-636b-4c95-a3b3-a8a0dc9f68da" providerId="ADAL" clId="{3DBABFBF-4607-BE4F-BEF9-5BAFB9ED4A26}" dt="2024-01-13T05:46:46.028" v="15050" actId="20577"/>
        <pc:sldMkLst>
          <pc:docMk/>
          <pc:sldMk cId="280654529" sldId="280"/>
        </pc:sldMkLst>
      </pc:sldChg>
      <pc:sldChg chg="addSp delSp modSp mod modClrScheme addCm delCm modCm chgLayout modNotesTx">
        <pc:chgData name="Binita Gupta (binitag)" userId="2e1667b5-636b-4c95-a3b3-a8a0dc9f68da" providerId="ADAL" clId="{3DBABFBF-4607-BE4F-BEF9-5BAFB9ED4A26}" dt="2024-01-16T04:18:46.405" v="16446" actId="20577"/>
        <pc:sldMkLst>
          <pc:docMk/>
          <pc:sldMk cId="1899805933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Binita Gupta (binitag)" userId="2e1667b5-636b-4c95-a3b3-a8a0dc9f68da" providerId="ADAL" clId="{3DBABFBF-4607-BE4F-BEF9-5BAFB9ED4A26}" dt="2024-01-12T07:02:51.427" v="12145"/>
              <pc2:cmMkLst xmlns:pc2="http://schemas.microsoft.com/office/powerpoint/2019/9/main/command">
                <pc:docMk/>
                <pc:sldMk cId="1899805933" sldId="282"/>
                <pc2:cmMk id="{DC560F7E-0334-DD46-AA21-325E15F3CB93}"/>
              </pc2:cmMkLst>
            </pc226:cmChg>
          </p:ext>
        </pc:extLst>
      </pc:sldChg>
      <pc:sldChg chg="modSp mod">
        <pc:chgData name="Binita Gupta (binitag)" userId="2e1667b5-636b-4c95-a3b3-a8a0dc9f68da" providerId="ADAL" clId="{3DBABFBF-4607-BE4F-BEF9-5BAFB9ED4A26}" dt="2024-01-16T00:19:23.617" v="15614" actId="20577"/>
        <pc:sldMkLst>
          <pc:docMk/>
          <pc:sldMk cId="1300546902" sldId="283"/>
        </pc:sldMkLst>
      </pc:sldChg>
      <pc:sldChg chg="modSp mod">
        <pc:chgData name="Binita Gupta (binitag)" userId="2e1667b5-636b-4c95-a3b3-a8a0dc9f68da" providerId="ADAL" clId="{3DBABFBF-4607-BE4F-BEF9-5BAFB9ED4A26}" dt="2024-01-13T05:50:02.169" v="15077" actId="20577"/>
        <pc:sldMkLst>
          <pc:docMk/>
          <pc:sldMk cId="3160937320" sldId="287"/>
        </pc:sldMkLst>
      </pc:sldChg>
      <pc:sldChg chg="modSp mod modNotesTx">
        <pc:chgData name="Binita Gupta (binitag)" userId="2e1667b5-636b-4c95-a3b3-a8a0dc9f68da" providerId="ADAL" clId="{3DBABFBF-4607-BE4F-BEF9-5BAFB9ED4A26}" dt="2024-01-16T16:36:10.665" v="17669" actId="20577"/>
        <pc:sldMkLst>
          <pc:docMk/>
          <pc:sldMk cId="184415321" sldId="288"/>
        </pc:sldMkLst>
      </pc:sldChg>
      <pc:sldChg chg="modSp mod modNotesTx">
        <pc:chgData name="Binita Gupta (binitag)" userId="2e1667b5-636b-4c95-a3b3-a8a0dc9f68da" providerId="ADAL" clId="{3DBABFBF-4607-BE4F-BEF9-5BAFB9ED4A26}" dt="2024-01-15T23:35:20.379" v="15327" actId="20577"/>
        <pc:sldMkLst>
          <pc:docMk/>
          <pc:sldMk cId="1552356036" sldId="290"/>
        </pc:sldMkLst>
      </pc:sldChg>
      <pc:sldChg chg="modSp new mod modNotesTx">
        <pc:chgData name="Binita Gupta (binitag)" userId="2e1667b5-636b-4c95-a3b3-a8a0dc9f68da" providerId="ADAL" clId="{3DBABFBF-4607-BE4F-BEF9-5BAFB9ED4A26}" dt="2024-01-16T04:34:47.146" v="17373" actId="20577"/>
        <pc:sldMkLst>
          <pc:docMk/>
          <pc:sldMk cId="2189449108" sldId="291"/>
        </pc:sldMkLst>
      </pc:sldChg>
      <pc:sldChg chg="modSp add mod modNotesTx">
        <pc:chgData name="Binita Gupta (binitag)" userId="2e1667b5-636b-4c95-a3b3-a8a0dc9f68da" providerId="ADAL" clId="{3DBABFBF-4607-BE4F-BEF9-5BAFB9ED4A26}" dt="2024-01-16T04:44:36.144" v="17390" actId="20577"/>
        <pc:sldMkLst>
          <pc:docMk/>
          <pc:sldMk cId="4045845716" sldId="292"/>
        </pc:sldMkLst>
      </pc:sldChg>
      <pc:sldChg chg="add del ord">
        <pc:chgData name="Binita Gupta (binitag)" userId="2e1667b5-636b-4c95-a3b3-a8a0dc9f68da" providerId="ADAL" clId="{3DBABFBF-4607-BE4F-BEF9-5BAFB9ED4A26}" dt="2024-01-08T05:51:51.440" v="6141" actId="2696"/>
        <pc:sldMkLst>
          <pc:docMk/>
          <pc:sldMk cId="3060322054" sldId="293"/>
        </pc:sldMkLst>
      </pc:sldChg>
      <pc:sldChg chg="modSp add mod ord modNotesTx">
        <pc:chgData name="Binita Gupta (binitag)" userId="2e1667b5-636b-4c95-a3b3-a8a0dc9f68da" providerId="ADAL" clId="{3DBABFBF-4607-BE4F-BEF9-5BAFB9ED4A26}" dt="2024-01-15T23:45:03.491" v="15411" actId="20577"/>
        <pc:sldMkLst>
          <pc:docMk/>
          <pc:sldMk cId="2800919492" sldId="294"/>
        </pc:sldMkLst>
      </pc:sldChg>
      <pc:sldChg chg="addSp delSp modSp add mod modClrScheme chgLayout modNotesTx">
        <pc:chgData name="Binita Gupta (binitag)" userId="2e1667b5-636b-4c95-a3b3-a8a0dc9f68da" providerId="ADAL" clId="{3DBABFBF-4607-BE4F-BEF9-5BAFB9ED4A26}" dt="2024-01-16T04:31:08.133" v="17192" actId="20577"/>
        <pc:sldMkLst>
          <pc:docMk/>
          <pc:sldMk cId="1974818652" sldId="295"/>
        </pc:sldMkLst>
      </pc:sldChg>
      <pc:sldChg chg="add del">
        <pc:chgData name="Binita Gupta (binitag)" userId="2e1667b5-636b-4c95-a3b3-a8a0dc9f68da" providerId="ADAL" clId="{3DBABFBF-4607-BE4F-BEF9-5BAFB9ED4A26}" dt="2024-01-08T01:31:43.069" v="4215" actId="2696"/>
        <pc:sldMkLst>
          <pc:docMk/>
          <pc:sldMk cId="1640131904" sldId="296"/>
        </pc:sldMkLst>
      </pc:sldChg>
      <pc:sldChg chg="addSp delSp modSp add mod ord modNotesTx">
        <pc:chgData name="Binita Gupta (binitag)" userId="2e1667b5-636b-4c95-a3b3-a8a0dc9f68da" providerId="ADAL" clId="{3DBABFBF-4607-BE4F-BEF9-5BAFB9ED4A26}" dt="2024-01-16T04:25:44.698" v="16737" actId="20577"/>
        <pc:sldMkLst>
          <pc:docMk/>
          <pc:sldMk cId="3128179532" sldId="296"/>
        </pc:sldMkLst>
      </pc:sldChg>
      <pc:sldChg chg="addSp delSp modSp add mod modNotesTx">
        <pc:chgData name="Binita Gupta (binitag)" userId="2e1667b5-636b-4c95-a3b3-a8a0dc9f68da" providerId="ADAL" clId="{3DBABFBF-4607-BE4F-BEF9-5BAFB9ED4A26}" dt="2024-01-16T04:33:33.406" v="17337" actId="20577"/>
        <pc:sldMkLst>
          <pc:docMk/>
          <pc:sldMk cId="2595449661" sldId="297"/>
        </pc:sldMkLst>
      </pc:sldChg>
      <pc:sldChg chg="add del ord">
        <pc:chgData name="Binita Gupta (binitag)" userId="2e1667b5-636b-4c95-a3b3-a8a0dc9f68da" providerId="ADAL" clId="{3DBABFBF-4607-BE4F-BEF9-5BAFB9ED4A26}" dt="2024-01-08T05:51:52.385" v="6142" actId="2696"/>
        <pc:sldMkLst>
          <pc:docMk/>
          <pc:sldMk cId="1271970866" sldId="298"/>
        </pc:sldMkLst>
      </pc:sldChg>
      <pc:sldChg chg="addSp delSp modSp new del mod ord">
        <pc:chgData name="Binita Gupta (binitag)" userId="2e1667b5-636b-4c95-a3b3-a8a0dc9f68da" providerId="ADAL" clId="{3DBABFBF-4607-BE4F-BEF9-5BAFB9ED4A26}" dt="2024-01-08T05:51:50.703" v="6140" actId="2696"/>
        <pc:sldMkLst>
          <pc:docMk/>
          <pc:sldMk cId="1626268274" sldId="299"/>
        </pc:sldMkLst>
      </pc:sldChg>
      <pc:sldChg chg="modSp add mod">
        <pc:chgData name="Binita Gupta (binitag)" userId="2e1667b5-636b-4c95-a3b3-a8a0dc9f68da" providerId="ADAL" clId="{3DBABFBF-4607-BE4F-BEF9-5BAFB9ED4A26}" dt="2024-01-13T01:37:36.755" v="14422" actId="1076"/>
        <pc:sldMkLst>
          <pc:docMk/>
          <pc:sldMk cId="69757405" sldId="300"/>
        </pc:sldMkLst>
      </pc:sldChg>
      <pc:sldChg chg="modSp add mod modNotesTx">
        <pc:chgData name="Binita Gupta (binitag)" userId="2e1667b5-636b-4c95-a3b3-a8a0dc9f68da" providerId="ADAL" clId="{3DBABFBF-4607-BE4F-BEF9-5BAFB9ED4A26}" dt="2024-01-16T04:44:44.410" v="17407" actId="20577"/>
        <pc:sldMkLst>
          <pc:docMk/>
          <pc:sldMk cId="2283623507" sldId="301"/>
        </pc:sldMkLst>
      </pc:sldChg>
      <pc:sldChg chg="modSp add mod">
        <pc:chgData name="Binita Gupta (binitag)" userId="2e1667b5-636b-4c95-a3b3-a8a0dc9f68da" providerId="ADAL" clId="{3DBABFBF-4607-BE4F-BEF9-5BAFB9ED4A26}" dt="2024-01-13T06:05:32.336" v="15190" actId="20577"/>
        <pc:sldMkLst>
          <pc:docMk/>
          <pc:sldMk cId="3641143389" sldId="302"/>
        </pc:sldMkLst>
      </pc:sldChg>
      <pc:sldChg chg="modSp add mod modNotesTx">
        <pc:chgData name="Binita Gupta (binitag)" userId="2e1667b5-636b-4c95-a3b3-a8a0dc9f68da" providerId="ADAL" clId="{3DBABFBF-4607-BE4F-BEF9-5BAFB9ED4A26}" dt="2024-01-16T04:45:29.265" v="17450" actId="20577"/>
        <pc:sldMkLst>
          <pc:docMk/>
          <pc:sldMk cId="3989689201" sldId="303"/>
        </pc:sldMkLst>
      </pc:sldChg>
      <pc:sldChg chg="modSp add mod">
        <pc:chgData name="Binita Gupta (binitag)" userId="2e1667b5-636b-4c95-a3b3-a8a0dc9f68da" providerId="ADAL" clId="{3DBABFBF-4607-BE4F-BEF9-5BAFB9ED4A26}" dt="2024-01-13T06:06:15.308" v="15198" actId="20577"/>
        <pc:sldMkLst>
          <pc:docMk/>
          <pc:sldMk cId="3112040221" sldId="304"/>
        </pc:sldMkLst>
      </pc:sldChg>
      <pc:sldChg chg="addSp delSp modSp add mod modNotesTx">
        <pc:chgData name="Binita Gupta (binitag)" userId="2e1667b5-636b-4c95-a3b3-a8a0dc9f68da" providerId="ADAL" clId="{3DBABFBF-4607-BE4F-BEF9-5BAFB9ED4A26}" dt="2024-01-16T04:23:48.399" v="16679" actId="20577"/>
        <pc:sldMkLst>
          <pc:docMk/>
          <pc:sldMk cId="4135912332" sldId="305"/>
        </pc:sldMkLst>
      </pc:sldChg>
      <pc:sldChg chg="modSp add mod">
        <pc:chgData name="Binita Gupta (binitag)" userId="2e1667b5-636b-4c95-a3b3-a8a0dc9f68da" providerId="ADAL" clId="{3DBABFBF-4607-BE4F-BEF9-5BAFB9ED4A26}" dt="2024-01-13T01:29:00.499" v="14403" actId="20577"/>
        <pc:sldMkLst>
          <pc:docMk/>
          <pc:sldMk cId="2719389330" sldId="306"/>
        </pc:sldMkLst>
      </pc:sldChg>
      <pc:sldChg chg="modSp new del mod">
        <pc:chgData name="Binita Gupta (binitag)" userId="2e1667b5-636b-4c95-a3b3-a8a0dc9f68da" providerId="ADAL" clId="{3DBABFBF-4607-BE4F-BEF9-5BAFB9ED4A26}" dt="2024-01-12T06:36:31.559" v="11811" actId="2696"/>
        <pc:sldMkLst>
          <pc:docMk/>
          <pc:sldMk cId="539634488" sldId="307"/>
        </pc:sldMkLst>
      </pc:sldChg>
      <pc:sldChg chg="modSp add mod ord">
        <pc:chgData name="Binita Gupta (binitag)" userId="2e1667b5-636b-4c95-a3b3-a8a0dc9f68da" providerId="ADAL" clId="{3DBABFBF-4607-BE4F-BEF9-5BAFB9ED4A26}" dt="2024-01-13T06:05:25.244" v="15188" actId="20577"/>
        <pc:sldMkLst>
          <pc:docMk/>
          <pc:sldMk cId="3144404592" sldId="307"/>
        </pc:sldMkLst>
      </pc:sldChg>
      <pc:sldChg chg="addSp delSp modSp new mod ord">
        <pc:chgData name="Binita Gupta (binitag)" userId="2e1667b5-636b-4c95-a3b3-a8a0dc9f68da" providerId="ADAL" clId="{3DBABFBF-4607-BE4F-BEF9-5BAFB9ED4A26}" dt="2024-01-13T00:40:31.569" v="13657" actId="20578"/>
        <pc:sldMkLst>
          <pc:docMk/>
          <pc:sldMk cId="785965236" sldId="308"/>
        </pc:sldMkLst>
      </pc:sldChg>
      <pc:sldMasterChg chg="modSp mod modSldLayout">
        <pc:chgData name="Binita Gupta (binitag)" userId="2e1667b5-636b-4c95-a3b3-a8a0dc9f68da" providerId="ADAL" clId="{3DBABFBF-4607-BE4F-BEF9-5BAFB9ED4A26}" dt="2024-01-13T00:21:02.133" v="13639" actId="20577"/>
        <pc:sldMasterMkLst>
          <pc:docMk/>
          <pc:sldMasterMk cId="0" sldId="2147483648"/>
        </pc:sldMasterMkLst>
        <pc:sldLayoutChg chg="addSp delSp modSp mod">
          <pc:chgData name="Binita Gupta (binitag)" userId="2e1667b5-636b-4c95-a3b3-a8a0dc9f68da" providerId="ADAL" clId="{3DBABFBF-4607-BE4F-BEF9-5BAFB9ED4A26}" dt="2024-01-12T21:30:24.124" v="13630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  <pc:docChgLst>
    <pc:chgData name="Binita Gupta (binitag)" userId="2e1667b5-636b-4c95-a3b3-a8a0dc9f68da" providerId="ADAL" clId="{3C9992FC-1551-954F-BB08-995257A32256}"/>
    <pc:docChg chg="undo custSel addSld delSld modSld">
      <pc:chgData name="Binita Gupta (binitag)" userId="2e1667b5-636b-4c95-a3b3-a8a0dc9f68da" providerId="ADAL" clId="{3C9992FC-1551-954F-BB08-995257A32256}" dt="2024-12-19T20:28:59.020" v="765" actId="20577"/>
      <pc:docMkLst>
        <pc:docMk/>
      </pc:docMkLst>
      <pc:sldChg chg="modSp mod">
        <pc:chgData name="Binita Gupta (binitag)" userId="2e1667b5-636b-4c95-a3b3-a8a0dc9f68da" providerId="ADAL" clId="{3C9992FC-1551-954F-BB08-995257A32256}" dt="2024-12-07T22:51:52.744" v="404" actId="1076"/>
        <pc:sldMkLst>
          <pc:docMk/>
          <pc:sldMk cId="0" sldId="256"/>
        </pc:sldMkLst>
      </pc:sldChg>
      <pc:sldChg chg="modSp mod">
        <pc:chgData name="Binita Gupta (binitag)" userId="2e1667b5-636b-4c95-a3b3-a8a0dc9f68da" providerId="ADAL" clId="{3C9992FC-1551-954F-BB08-995257A32256}" dt="2024-12-19T20:20:48.898" v="643" actId="20577"/>
        <pc:sldMkLst>
          <pc:docMk/>
          <pc:sldMk cId="2537004582" sldId="333"/>
        </pc:sldMkLst>
      </pc:sldChg>
      <pc:sldChg chg="modSp mod">
        <pc:chgData name="Binita Gupta (binitag)" userId="2e1667b5-636b-4c95-a3b3-a8a0dc9f68da" providerId="ADAL" clId="{3C9992FC-1551-954F-BB08-995257A32256}" dt="2024-12-19T20:13:29.012" v="479" actId="20577"/>
        <pc:sldMkLst>
          <pc:docMk/>
          <pc:sldMk cId="1700343767" sldId="335"/>
        </pc:sldMkLst>
      </pc:sldChg>
      <pc:sldChg chg="modSp mod">
        <pc:chgData name="Binita Gupta (binitag)" userId="2e1667b5-636b-4c95-a3b3-a8a0dc9f68da" providerId="ADAL" clId="{3C9992FC-1551-954F-BB08-995257A32256}" dt="2024-12-19T20:26:36.987" v="735" actId="20577"/>
        <pc:sldMkLst>
          <pc:docMk/>
          <pc:sldMk cId="3103172032" sldId="336"/>
        </pc:sldMkLst>
      </pc:sldChg>
      <pc:sldChg chg="addSp delSp modSp mod">
        <pc:chgData name="Binita Gupta (binitag)" userId="2e1667b5-636b-4c95-a3b3-a8a0dc9f68da" providerId="ADAL" clId="{3C9992FC-1551-954F-BB08-995257A32256}" dt="2024-12-19T20:17:09.910" v="557" actId="14100"/>
        <pc:sldMkLst>
          <pc:docMk/>
          <pc:sldMk cId="653809203" sldId="337"/>
        </pc:sldMkLst>
      </pc:sldChg>
      <pc:sldChg chg="modSp mod">
        <pc:chgData name="Binita Gupta (binitag)" userId="2e1667b5-636b-4c95-a3b3-a8a0dc9f68da" providerId="ADAL" clId="{3C9992FC-1551-954F-BB08-995257A32256}" dt="2024-12-19T20:21:53.058" v="693" actId="20577"/>
        <pc:sldMkLst>
          <pc:docMk/>
          <pc:sldMk cId="2192820153" sldId="338"/>
        </pc:sldMkLst>
      </pc:sldChg>
      <pc:sldChg chg="modSp mod">
        <pc:chgData name="Binita Gupta (binitag)" userId="2e1667b5-636b-4c95-a3b3-a8a0dc9f68da" providerId="ADAL" clId="{3C9992FC-1551-954F-BB08-995257A32256}" dt="2024-12-05T18:59:44.149" v="41" actId="20577"/>
        <pc:sldMkLst>
          <pc:docMk/>
          <pc:sldMk cId="2540713944" sldId="339"/>
        </pc:sldMkLst>
      </pc:sldChg>
      <pc:sldChg chg="modSp mod">
        <pc:chgData name="Binita Gupta (binitag)" userId="2e1667b5-636b-4c95-a3b3-a8a0dc9f68da" providerId="ADAL" clId="{3C9992FC-1551-954F-BB08-995257A32256}" dt="2024-12-19T20:28:59.020" v="765" actId="20577"/>
        <pc:sldMkLst>
          <pc:docMk/>
          <pc:sldMk cId="394411005" sldId="340"/>
        </pc:sldMkLst>
      </pc:sldChg>
      <pc:sldChg chg="modSp mod">
        <pc:chgData name="Binita Gupta (binitag)" userId="2e1667b5-636b-4c95-a3b3-a8a0dc9f68da" providerId="ADAL" clId="{3C9992FC-1551-954F-BB08-995257A32256}" dt="2024-12-07T22:38:32.531" v="214" actId="5793"/>
        <pc:sldMkLst>
          <pc:docMk/>
          <pc:sldMk cId="3862680946" sldId="343"/>
        </pc:sldMkLst>
      </pc:sldChg>
      <pc:sldChg chg="modSp mod">
        <pc:chgData name="Binita Gupta (binitag)" userId="2e1667b5-636b-4c95-a3b3-a8a0dc9f68da" providerId="ADAL" clId="{3C9992FC-1551-954F-BB08-995257A32256}" dt="2024-12-07T22:36:37.437" v="213" actId="5793"/>
        <pc:sldMkLst>
          <pc:docMk/>
          <pc:sldMk cId="2948217073" sldId="344"/>
        </pc:sldMkLst>
      </pc:sldChg>
      <pc:sldChg chg="add del">
        <pc:chgData name="Binita Gupta (binitag)" userId="2e1667b5-636b-4c95-a3b3-a8a0dc9f68da" providerId="ADAL" clId="{3C9992FC-1551-954F-BB08-995257A32256}" dt="2024-12-07T22:38:40.955" v="215" actId="2696"/>
        <pc:sldMkLst>
          <pc:docMk/>
          <pc:sldMk cId="282055494" sldId="345"/>
        </pc:sldMkLst>
      </pc:sldChg>
    </pc:docChg>
  </pc:docChgLst>
  <pc:docChgLst>
    <pc:chgData name="Binita Gupta (binitag)" userId="2e1667b5-636b-4c95-a3b3-a8a0dc9f68da" providerId="ADAL" clId="{0A5F651E-6E85-F44D-B6D1-A5900F98C137}"/>
    <pc:docChg chg="delSld modSld modMainMaster">
      <pc:chgData name="Binita Gupta (binitag)" userId="2e1667b5-636b-4c95-a3b3-a8a0dc9f68da" providerId="ADAL" clId="{0A5F651E-6E85-F44D-B6D1-A5900F98C137}" dt="2025-06-16T07:05:34.405" v="72" actId="20577"/>
      <pc:docMkLst>
        <pc:docMk/>
      </pc:docMkLst>
      <pc:sldChg chg="modSp mod">
        <pc:chgData name="Binita Gupta (binitag)" userId="2e1667b5-636b-4c95-a3b3-a8a0dc9f68da" providerId="ADAL" clId="{0A5F651E-6E85-F44D-B6D1-A5900F98C137}" dt="2025-06-16T07:04:17.093" v="61" actId="20577"/>
        <pc:sldMkLst>
          <pc:docMk/>
          <pc:sldMk cId="0" sldId="256"/>
        </pc:sldMkLst>
      </pc:sldChg>
      <pc:sldChg chg="modSp mod">
        <pc:chgData name="Binita Gupta (binitag)" userId="2e1667b5-636b-4c95-a3b3-a8a0dc9f68da" providerId="ADAL" clId="{0A5F651E-6E85-F44D-B6D1-A5900F98C137}" dt="2025-06-16T07:03:37.388" v="54" actId="20577"/>
        <pc:sldMkLst>
          <pc:docMk/>
          <pc:sldMk cId="333459029" sldId="326"/>
        </pc:sldMkLst>
      </pc:sldChg>
      <pc:sldChg chg="del">
        <pc:chgData name="Binita Gupta (binitag)" userId="2e1667b5-636b-4c95-a3b3-a8a0dc9f68da" providerId="ADAL" clId="{0A5F651E-6E85-F44D-B6D1-A5900F98C137}" dt="2025-06-16T07:02:05.090" v="16" actId="2696"/>
        <pc:sldMkLst>
          <pc:docMk/>
          <pc:sldMk cId="2948217073" sldId="344"/>
        </pc:sldMkLst>
      </pc:sldChg>
      <pc:sldChg chg="modSp mod">
        <pc:chgData name="Binita Gupta (binitag)" userId="2e1667b5-636b-4c95-a3b3-a8a0dc9f68da" providerId="ADAL" clId="{0A5F651E-6E85-F44D-B6D1-A5900F98C137}" dt="2025-06-16T07:04:50.051" v="62" actId="20577"/>
        <pc:sldMkLst>
          <pc:docMk/>
          <pc:sldMk cId="1433370328" sldId="347"/>
        </pc:sldMkLst>
      </pc:sldChg>
      <pc:sldChg chg="modSp mod">
        <pc:chgData name="Binita Gupta (binitag)" userId="2e1667b5-636b-4c95-a3b3-a8a0dc9f68da" providerId="ADAL" clId="{0A5F651E-6E85-F44D-B6D1-A5900F98C137}" dt="2025-06-16T07:00:21.375" v="14" actId="20577"/>
        <pc:sldMkLst>
          <pc:docMk/>
          <pc:sldMk cId="2299667138" sldId="348"/>
        </pc:sldMkLst>
      </pc:sldChg>
      <pc:sldChg chg="del">
        <pc:chgData name="Binita Gupta (binitag)" userId="2e1667b5-636b-4c95-a3b3-a8a0dc9f68da" providerId="ADAL" clId="{0A5F651E-6E85-F44D-B6D1-A5900F98C137}" dt="2025-06-16T07:03:28.366" v="53" actId="2696"/>
        <pc:sldMkLst>
          <pc:docMk/>
          <pc:sldMk cId="3970798895" sldId="349"/>
        </pc:sldMkLst>
      </pc:sldChg>
      <pc:sldChg chg="modSp mod">
        <pc:chgData name="Binita Gupta (binitag)" userId="2e1667b5-636b-4c95-a3b3-a8a0dc9f68da" providerId="ADAL" clId="{0A5F651E-6E85-F44D-B6D1-A5900F98C137}" dt="2025-06-16T07:03:08.568" v="52" actId="20577"/>
        <pc:sldMkLst>
          <pc:docMk/>
          <pc:sldMk cId="3861778112" sldId="350"/>
        </pc:sldMkLst>
      </pc:sldChg>
      <pc:sldChg chg="del">
        <pc:chgData name="Binita Gupta (binitag)" userId="2e1667b5-636b-4c95-a3b3-a8a0dc9f68da" providerId="ADAL" clId="{0A5F651E-6E85-F44D-B6D1-A5900F98C137}" dt="2025-06-16T07:02:09.780" v="17" actId="2696"/>
        <pc:sldMkLst>
          <pc:docMk/>
          <pc:sldMk cId="936379771" sldId="351"/>
        </pc:sldMkLst>
      </pc:sldChg>
      <pc:sldChg chg="del">
        <pc:chgData name="Binita Gupta (binitag)" userId="2e1667b5-636b-4c95-a3b3-a8a0dc9f68da" providerId="ADAL" clId="{0A5F651E-6E85-F44D-B6D1-A5900F98C137}" dt="2025-06-16T07:01:55.146" v="15" actId="2696"/>
        <pc:sldMkLst>
          <pc:docMk/>
          <pc:sldMk cId="207729751" sldId="352"/>
        </pc:sldMkLst>
      </pc:sldChg>
      <pc:sldMasterChg chg="modSp mod">
        <pc:chgData name="Binita Gupta (binitag)" userId="2e1667b5-636b-4c95-a3b3-a8a0dc9f68da" providerId="ADAL" clId="{0A5F651E-6E85-F44D-B6D1-A5900F98C137}" dt="2025-06-16T07:05:34.405" v="72" actId="20577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7EB4B00C-8941-D747-A411-A70BDEAE7C32}"/>
    <pc:docChg chg="undo custSel addSld delSld modSld sldOrd">
      <pc:chgData name="Binita Gupta (binitag)" userId="2e1667b5-636b-4c95-a3b3-a8a0dc9f68da" providerId="ADAL" clId="{7EB4B00C-8941-D747-A411-A70BDEAE7C32}" dt="2025-05-10T05:38:20.473" v="2549" actId="20578"/>
      <pc:docMkLst>
        <pc:docMk/>
      </pc:docMkLst>
      <pc:sldChg chg="modSp mod">
        <pc:chgData name="Binita Gupta (binitag)" userId="2e1667b5-636b-4c95-a3b3-a8a0dc9f68da" providerId="ADAL" clId="{7EB4B00C-8941-D747-A411-A70BDEAE7C32}" dt="2025-05-05T02:55:54.559" v="1" actId="20577"/>
        <pc:sldMkLst>
          <pc:docMk/>
          <pc:sldMk cId="0" sldId="256"/>
        </pc:sldMkLst>
      </pc:sldChg>
      <pc:sldChg chg="modSp mod">
        <pc:chgData name="Binita Gupta (binitag)" userId="2e1667b5-636b-4c95-a3b3-a8a0dc9f68da" providerId="ADAL" clId="{7EB4B00C-8941-D747-A411-A70BDEAE7C32}" dt="2025-05-10T05:27:00.009" v="2486" actId="20577"/>
        <pc:sldMkLst>
          <pc:docMk/>
          <pc:sldMk cId="333459029" sldId="326"/>
        </pc:sldMkLst>
      </pc:sldChg>
      <pc:sldChg chg="modSp mod">
        <pc:chgData name="Binita Gupta (binitag)" userId="2e1667b5-636b-4c95-a3b3-a8a0dc9f68da" providerId="ADAL" clId="{7EB4B00C-8941-D747-A411-A70BDEAE7C32}" dt="2025-05-10T05:15:31.831" v="2476" actId="20577"/>
        <pc:sldMkLst>
          <pc:docMk/>
          <pc:sldMk cId="2948217073" sldId="344"/>
        </pc:sldMkLst>
      </pc:sldChg>
      <pc:sldChg chg="addSp delSp modSp mod">
        <pc:chgData name="Binita Gupta (binitag)" userId="2e1667b5-636b-4c95-a3b3-a8a0dc9f68da" providerId="ADAL" clId="{7EB4B00C-8941-D747-A411-A70BDEAE7C32}" dt="2025-05-10T05:35:23.934" v="2527" actId="20577"/>
        <pc:sldMkLst>
          <pc:docMk/>
          <pc:sldMk cId="1433370328" sldId="347"/>
        </pc:sldMkLst>
      </pc:sldChg>
      <pc:sldChg chg="addSp delSp modSp mod">
        <pc:chgData name="Binita Gupta (binitag)" userId="2e1667b5-636b-4c95-a3b3-a8a0dc9f68da" providerId="ADAL" clId="{7EB4B00C-8941-D747-A411-A70BDEAE7C32}" dt="2025-05-10T05:32:35.826" v="2493" actId="20577"/>
        <pc:sldMkLst>
          <pc:docMk/>
          <pc:sldMk cId="2299667138" sldId="348"/>
        </pc:sldMkLst>
      </pc:sldChg>
      <pc:sldChg chg="add del">
        <pc:chgData name="Binita Gupta (binitag)" userId="2e1667b5-636b-4c95-a3b3-a8a0dc9f68da" providerId="ADAL" clId="{7EB4B00C-8941-D747-A411-A70BDEAE7C32}" dt="2025-05-09T22:46:50.199" v="1066" actId="2696"/>
        <pc:sldMkLst>
          <pc:docMk/>
          <pc:sldMk cId="1518531784" sldId="349"/>
        </pc:sldMkLst>
      </pc:sldChg>
      <pc:sldChg chg="modSp add mod">
        <pc:chgData name="Binita Gupta (binitag)" userId="2e1667b5-636b-4c95-a3b3-a8a0dc9f68da" providerId="ADAL" clId="{7EB4B00C-8941-D747-A411-A70BDEAE7C32}" dt="2025-05-10T05:01:49.339" v="2213" actId="20577"/>
        <pc:sldMkLst>
          <pc:docMk/>
          <pc:sldMk cId="3970798895" sldId="349"/>
        </pc:sldMkLst>
      </pc:sldChg>
      <pc:sldChg chg="modSp add mod">
        <pc:chgData name="Binita Gupta (binitag)" userId="2e1667b5-636b-4c95-a3b3-a8a0dc9f68da" providerId="ADAL" clId="{7EB4B00C-8941-D747-A411-A70BDEAE7C32}" dt="2025-05-10T04:58:42.276" v="2189" actId="20577"/>
        <pc:sldMkLst>
          <pc:docMk/>
          <pc:sldMk cId="3861778112" sldId="350"/>
        </pc:sldMkLst>
      </pc:sldChg>
      <pc:sldChg chg="modSp add mod ord">
        <pc:chgData name="Binita Gupta (binitag)" userId="2e1667b5-636b-4c95-a3b3-a8a0dc9f68da" providerId="ADAL" clId="{7EB4B00C-8941-D747-A411-A70BDEAE7C32}" dt="2025-05-10T04:55:36.040" v="2185" actId="20577"/>
        <pc:sldMkLst>
          <pc:docMk/>
          <pc:sldMk cId="936379771" sldId="351"/>
        </pc:sldMkLst>
      </pc:sldChg>
      <pc:sldChg chg="delSp modSp add mod">
        <pc:chgData name="Binita Gupta (binitag)" userId="2e1667b5-636b-4c95-a3b3-a8a0dc9f68da" providerId="ADAL" clId="{7EB4B00C-8941-D747-A411-A70BDEAE7C32}" dt="2025-05-10T05:03:56.517" v="2220" actId="20577"/>
        <pc:sldMkLst>
          <pc:docMk/>
          <pc:sldMk cId="207729751" sldId="352"/>
        </pc:sldMkLst>
      </pc:sldChg>
      <pc:sldChg chg="addSp delSp modSp new mod ord">
        <pc:chgData name="Binita Gupta (binitag)" userId="2e1667b5-636b-4c95-a3b3-a8a0dc9f68da" providerId="ADAL" clId="{7EB4B00C-8941-D747-A411-A70BDEAE7C32}" dt="2025-05-10T05:38:20.473" v="2549" actId="20578"/>
        <pc:sldMkLst>
          <pc:docMk/>
          <pc:sldMk cId="941553560" sldId="353"/>
        </pc:sldMkLst>
      </pc:sldChg>
    </pc:docChg>
  </pc:docChgLst>
  <pc:docChgLst>
    <pc:chgData name="Binita Gupta (binitag)" userId="2e1667b5-636b-4c95-a3b3-a8a0dc9f68da" providerId="ADAL" clId="{4696C2EA-7D09-4F49-BE53-08421C8742AB}"/>
    <pc:docChg chg="undo custSel addSld delSld modSld sldOrd modMainMaster">
      <pc:chgData name="Binita Gupta (binitag)" userId="2e1667b5-636b-4c95-a3b3-a8a0dc9f68da" providerId="ADAL" clId="{4696C2EA-7D09-4F49-BE53-08421C8742AB}" dt="2023-12-21T20:57:21.083" v="5086" actId="404"/>
      <pc:docMkLst>
        <pc:docMk/>
      </pc:docMkLst>
      <pc:sldChg chg="modSp mod">
        <pc:chgData name="Binita Gupta (binitag)" userId="2e1667b5-636b-4c95-a3b3-a8a0dc9f68da" providerId="ADAL" clId="{4696C2EA-7D09-4F49-BE53-08421C8742AB}" dt="2023-12-21T20:27:48.837" v="4794" actId="20577"/>
        <pc:sldMkLst>
          <pc:docMk/>
          <pc:sldMk cId="0" sldId="257"/>
        </pc:sldMkLst>
      </pc:sldChg>
      <pc:sldChg chg="modSp mod">
        <pc:chgData name="Binita Gupta (binitag)" userId="2e1667b5-636b-4c95-a3b3-a8a0dc9f68da" providerId="ADAL" clId="{4696C2EA-7D09-4F49-BE53-08421C8742AB}" dt="2023-12-21T20:57:21.083" v="5086" actId="404"/>
        <pc:sldMkLst>
          <pc:docMk/>
          <pc:sldMk cId="0" sldId="264"/>
        </pc:sldMkLst>
      </pc:sldChg>
      <pc:sldChg chg="modSp mod">
        <pc:chgData name="Binita Gupta (binitag)" userId="2e1667b5-636b-4c95-a3b3-a8a0dc9f68da" providerId="ADAL" clId="{4696C2EA-7D09-4F49-BE53-08421C8742AB}" dt="2023-12-21T20:30:26.332" v="4795" actId="114"/>
        <pc:sldMkLst>
          <pc:docMk/>
          <pc:sldMk cId="2953422198" sldId="266"/>
        </pc:sldMkLst>
      </pc:sldChg>
      <pc:sldChg chg="delSp modSp del mod">
        <pc:chgData name="Binita Gupta (binitag)" userId="2e1667b5-636b-4c95-a3b3-a8a0dc9f68da" providerId="ADAL" clId="{4696C2EA-7D09-4F49-BE53-08421C8742AB}" dt="2023-12-21T17:13:53.150" v="977" actId="2696"/>
        <pc:sldMkLst>
          <pc:docMk/>
          <pc:sldMk cId="1549314016" sldId="272"/>
        </pc:sldMkLst>
      </pc:sldChg>
      <pc:sldChg chg="del">
        <pc:chgData name="Binita Gupta (binitag)" userId="2e1667b5-636b-4c95-a3b3-a8a0dc9f68da" providerId="ADAL" clId="{4696C2EA-7D09-4F49-BE53-08421C8742AB}" dt="2023-12-18T17:57:22.588" v="36" actId="2696"/>
        <pc:sldMkLst>
          <pc:docMk/>
          <pc:sldMk cId="2553696688" sldId="274"/>
        </pc:sldMkLst>
      </pc:sldChg>
      <pc:sldChg chg="addSp delSp modSp mod modNotesTx">
        <pc:chgData name="Binita Gupta (binitag)" userId="2e1667b5-636b-4c95-a3b3-a8a0dc9f68da" providerId="ADAL" clId="{4696C2EA-7D09-4F49-BE53-08421C8742AB}" dt="2023-12-21T20:47:52.461" v="4863" actId="14100"/>
        <pc:sldMkLst>
          <pc:docMk/>
          <pc:sldMk cId="1075417426" sldId="276"/>
        </pc:sldMkLst>
      </pc:sldChg>
      <pc:sldChg chg="del">
        <pc:chgData name="Binita Gupta (binitag)" userId="2e1667b5-636b-4c95-a3b3-a8a0dc9f68da" providerId="ADAL" clId="{4696C2EA-7D09-4F49-BE53-08421C8742AB}" dt="2023-12-18T17:57:20.566" v="34" actId="2696"/>
        <pc:sldMkLst>
          <pc:docMk/>
          <pc:sldMk cId="3711776676" sldId="277"/>
        </pc:sldMkLst>
      </pc:sldChg>
      <pc:sldChg chg="modSp mod modNotesTx">
        <pc:chgData name="Binita Gupta (binitag)" userId="2e1667b5-636b-4c95-a3b3-a8a0dc9f68da" providerId="ADAL" clId="{4696C2EA-7D09-4F49-BE53-08421C8742AB}" dt="2023-12-21T20:51:09.891" v="4924" actId="20577"/>
        <pc:sldMkLst>
          <pc:docMk/>
          <pc:sldMk cId="1022481865" sldId="278"/>
        </pc:sldMkLst>
      </pc:sldChg>
      <pc:sldChg chg="del">
        <pc:chgData name="Binita Gupta (binitag)" userId="2e1667b5-636b-4c95-a3b3-a8a0dc9f68da" providerId="ADAL" clId="{4696C2EA-7D09-4F49-BE53-08421C8742AB}" dt="2023-12-18T17:57:21.557" v="35" actId="2696"/>
        <pc:sldMkLst>
          <pc:docMk/>
          <pc:sldMk cId="162017798" sldId="279"/>
        </pc:sldMkLst>
      </pc:sldChg>
      <pc:sldChg chg="addSp delSp modSp mod modClrScheme chgLayout modNotesTx">
        <pc:chgData name="Binita Gupta (binitag)" userId="2e1667b5-636b-4c95-a3b3-a8a0dc9f68da" providerId="ADAL" clId="{4696C2EA-7D09-4F49-BE53-08421C8742AB}" dt="2023-12-21T20:49:30.286" v="4893" actId="20577"/>
        <pc:sldMkLst>
          <pc:docMk/>
          <pc:sldMk cId="280654529" sldId="280"/>
        </pc:sldMkLst>
      </pc:sldChg>
      <pc:sldChg chg="modSp mod">
        <pc:chgData name="Binita Gupta (binitag)" userId="2e1667b5-636b-4c95-a3b3-a8a0dc9f68da" providerId="ADAL" clId="{4696C2EA-7D09-4F49-BE53-08421C8742AB}" dt="2023-12-21T20:50:21.912" v="4909" actId="20577"/>
        <pc:sldMkLst>
          <pc:docMk/>
          <pc:sldMk cId="1899805933" sldId="282"/>
        </pc:sldMkLst>
      </pc:sldChg>
      <pc:sldChg chg="modSp mod">
        <pc:chgData name="Binita Gupta (binitag)" userId="2e1667b5-636b-4c95-a3b3-a8a0dc9f68da" providerId="ADAL" clId="{4696C2EA-7D09-4F49-BE53-08421C8742AB}" dt="2023-12-21T20:53:22.102" v="4955" actId="20577"/>
        <pc:sldMkLst>
          <pc:docMk/>
          <pc:sldMk cId="1300546902" sldId="283"/>
        </pc:sldMkLst>
      </pc:sldChg>
      <pc:sldChg chg="del">
        <pc:chgData name="Binita Gupta (binitag)" userId="2e1667b5-636b-4c95-a3b3-a8a0dc9f68da" providerId="ADAL" clId="{4696C2EA-7D09-4F49-BE53-08421C8742AB}" dt="2023-12-18T17:57:00.883" v="13" actId="2696"/>
        <pc:sldMkLst>
          <pc:docMk/>
          <pc:sldMk cId="2526981430" sldId="284"/>
        </pc:sldMkLst>
      </pc:sldChg>
      <pc:sldChg chg="del">
        <pc:chgData name="Binita Gupta (binitag)" userId="2e1667b5-636b-4c95-a3b3-a8a0dc9f68da" providerId="ADAL" clId="{4696C2EA-7D09-4F49-BE53-08421C8742AB}" dt="2023-12-18T17:57:20.102" v="33" actId="2696"/>
        <pc:sldMkLst>
          <pc:docMk/>
          <pc:sldMk cId="2864949768" sldId="286"/>
        </pc:sldMkLst>
      </pc:sldChg>
      <pc:sldChg chg="modSp mod ord">
        <pc:chgData name="Binita Gupta (binitag)" userId="2e1667b5-636b-4c95-a3b3-a8a0dc9f68da" providerId="ADAL" clId="{4696C2EA-7D09-4F49-BE53-08421C8742AB}" dt="2023-12-21T20:56:53.277" v="5085" actId="20577"/>
        <pc:sldMkLst>
          <pc:docMk/>
          <pc:sldMk cId="3160937320" sldId="287"/>
        </pc:sldMkLst>
      </pc:sldChg>
      <pc:sldChg chg="addSp delSp modSp add mod ord">
        <pc:chgData name="Binita Gupta (binitag)" userId="2e1667b5-636b-4c95-a3b3-a8a0dc9f68da" providerId="ADAL" clId="{4696C2EA-7D09-4F49-BE53-08421C8742AB}" dt="2023-12-21T20:38:18.109" v="4815" actId="20577"/>
        <pc:sldMkLst>
          <pc:docMk/>
          <pc:sldMk cId="184415321" sldId="288"/>
        </pc:sldMkLst>
      </pc:sldChg>
      <pc:sldChg chg="add del">
        <pc:chgData name="Binita Gupta (binitag)" userId="2e1667b5-636b-4c95-a3b3-a8a0dc9f68da" providerId="ADAL" clId="{4696C2EA-7D09-4F49-BE53-08421C8742AB}" dt="2023-12-18T18:26:45.687" v="51"/>
        <pc:sldMkLst>
          <pc:docMk/>
          <pc:sldMk cId="1307820342" sldId="288"/>
        </pc:sldMkLst>
      </pc:sldChg>
      <pc:sldChg chg="del">
        <pc:chgData name="Binita Gupta (binitag)" userId="2e1667b5-636b-4c95-a3b3-a8a0dc9f68da" providerId="ADAL" clId="{4696C2EA-7D09-4F49-BE53-08421C8742AB}" dt="2023-12-18T17:57:01.986" v="14" actId="2696"/>
        <pc:sldMkLst>
          <pc:docMk/>
          <pc:sldMk cId="1975120734" sldId="288"/>
        </pc:sldMkLst>
      </pc:sldChg>
      <pc:sldChg chg="addSp delSp modSp add del mod">
        <pc:chgData name="Binita Gupta (binitag)" userId="2e1667b5-636b-4c95-a3b3-a8a0dc9f68da" providerId="ADAL" clId="{4696C2EA-7D09-4F49-BE53-08421C8742AB}" dt="2023-12-21T17:13:25.497" v="976" actId="2696"/>
        <pc:sldMkLst>
          <pc:docMk/>
          <pc:sldMk cId="3059104401" sldId="289"/>
        </pc:sldMkLst>
      </pc:sldChg>
      <pc:sldChg chg="modSp add mod">
        <pc:chgData name="Binita Gupta (binitag)" userId="2e1667b5-636b-4c95-a3b3-a8a0dc9f68da" providerId="ADAL" clId="{4696C2EA-7D09-4F49-BE53-08421C8742AB}" dt="2023-12-21T20:42:34.319" v="4820" actId="1076"/>
        <pc:sldMkLst>
          <pc:docMk/>
          <pc:sldMk cId="1552356036" sldId="290"/>
        </pc:sldMkLst>
      </pc:sldChg>
      <pc:sldMasterChg chg="modSp mod">
        <pc:chgData name="Binita Gupta (binitag)" userId="2e1667b5-636b-4c95-a3b3-a8a0dc9f68da" providerId="ADAL" clId="{4696C2EA-7D09-4F49-BE53-08421C8742AB}" dt="2023-12-18T17:53:45.644" v="3" actId="20577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149C10D2-ED5C-8947-AFAF-B0DAD4C0E1B8}"/>
    <pc:docChg chg="undo custSel addSld delSld modSld sldOrd modMainMaster">
      <pc:chgData name="Binita Gupta (binitag)" userId="2e1667b5-636b-4c95-a3b3-a8a0dc9f68da" providerId="ADAL" clId="{149C10D2-ED5C-8947-AFAF-B0DAD4C0E1B8}" dt="2024-11-16T17:37:21.083" v="11728" actId="20577"/>
      <pc:docMkLst>
        <pc:docMk/>
      </pc:docMkLst>
      <pc:sldChg chg="modSp mod">
        <pc:chgData name="Binita Gupta (binitag)" userId="2e1667b5-636b-4c95-a3b3-a8a0dc9f68da" providerId="ADAL" clId="{149C10D2-ED5C-8947-AFAF-B0DAD4C0E1B8}" dt="2024-11-09T18:13:38.469" v="10931" actId="20577"/>
        <pc:sldMkLst>
          <pc:docMk/>
          <pc:sldMk cId="0" sldId="256"/>
        </pc:sldMkLst>
      </pc:sldChg>
      <pc:sldChg chg="del">
        <pc:chgData name="Binita Gupta (binitag)" userId="2e1667b5-636b-4c95-a3b3-a8a0dc9f68da" providerId="ADAL" clId="{149C10D2-ED5C-8947-AFAF-B0DAD4C0E1B8}" dt="2024-11-09T16:55:18.652" v="10874" actId="2696"/>
        <pc:sldMkLst>
          <pc:docMk/>
          <pc:sldMk cId="0" sldId="264"/>
        </pc:sldMkLst>
      </pc:sldChg>
      <pc:sldChg chg="del">
        <pc:chgData name="Binita Gupta (binitag)" userId="2e1667b5-636b-4c95-a3b3-a8a0dc9f68da" providerId="ADAL" clId="{149C10D2-ED5C-8947-AFAF-B0DAD4C0E1B8}" dt="2024-11-09T16:55:12.657" v="10859" actId="2696"/>
        <pc:sldMkLst>
          <pc:docMk/>
          <pc:sldMk cId="2470693909" sldId="312"/>
        </pc:sldMkLst>
      </pc:sldChg>
      <pc:sldChg chg="del">
        <pc:chgData name="Binita Gupta (binitag)" userId="2e1667b5-636b-4c95-a3b3-a8a0dc9f68da" providerId="ADAL" clId="{149C10D2-ED5C-8947-AFAF-B0DAD4C0E1B8}" dt="2024-11-09T16:55:13.069" v="10861" actId="2696"/>
        <pc:sldMkLst>
          <pc:docMk/>
          <pc:sldMk cId="53126868" sldId="315"/>
        </pc:sldMkLst>
      </pc:sldChg>
      <pc:sldChg chg="del">
        <pc:chgData name="Binita Gupta (binitag)" userId="2e1667b5-636b-4c95-a3b3-a8a0dc9f68da" providerId="ADAL" clId="{149C10D2-ED5C-8947-AFAF-B0DAD4C0E1B8}" dt="2024-11-09T16:55:12.850" v="10860" actId="2696"/>
        <pc:sldMkLst>
          <pc:docMk/>
          <pc:sldMk cId="107204596" sldId="316"/>
        </pc:sldMkLst>
      </pc:sldChg>
      <pc:sldChg chg="del">
        <pc:chgData name="Binita Gupta (binitag)" userId="2e1667b5-636b-4c95-a3b3-a8a0dc9f68da" providerId="ADAL" clId="{149C10D2-ED5C-8947-AFAF-B0DAD4C0E1B8}" dt="2024-11-09T16:55:13.528" v="10863" actId="2696"/>
        <pc:sldMkLst>
          <pc:docMk/>
          <pc:sldMk cId="1846169565" sldId="318"/>
        </pc:sldMkLst>
      </pc:sldChg>
      <pc:sldChg chg="del">
        <pc:chgData name="Binita Gupta (binitag)" userId="2e1667b5-636b-4c95-a3b3-a8a0dc9f68da" providerId="ADAL" clId="{149C10D2-ED5C-8947-AFAF-B0DAD4C0E1B8}" dt="2024-11-09T16:55:15.076" v="10870" actId="2696"/>
        <pc:sldMkLst>
          <pc:docMk/>
          <pc:sldMk cId="3810868281" sldId="319"/>
        </pc:sldMkLst>
      </pc:sldChg>
      <pc:sldChg chg="del">
        <pc:chgData name="Binita Gupta (binitag)" userId="2e1667b5-636b-4c95-a3b3-a8a0dc9f68da" providerId="ADAL" clId="{149C10D2-ED5C-8947-AFAF-B0DAD4C0E1B8}" dt="2024-11-09T16:55:16.560" v="10872" actId="2696"/>
        <pc:sldMkLst>
          <pc:docMk/>
          <pc:sldMk cId="4031054300" sldId="320"/>
        </pc:sldMkLst>
      </pc:sldChg>
      <pc:sldChg chg="del">
        <pc:chgData name="Binita Gupta (binitag)" userId="2e1667b5-636b-4c95-a3b3-a8a0dc9f68da" providerId="ADAL" clId="{149C10D2-ED5C-8947-AFAF-B0DAD4C0E1B8}" dt="2024-11-09T16:55:13.278" v="10862" actId="2696"/>
        <pc:sldMkLst>
          <pc:docMk/>
          <pc:sldMk cId="3930847488" sldId="321"/>
        </pc:sldMkLst>
      </pc:sldChg>
      <pc:sldChg chg="del">
        <pc:chgData name="Binita Gupta (binitag)" userId="2e1667b5-636b-4c95-a3b3-a8a0dc9f68da" providerId="ADAL" clId="{149C10D2-ED5C-8947-AFAF-B0DAD4C0E1B8}" dt="2024-11-09T16:55:17.645" v="10873" actId="2696"/>
        <pc:sldMkLst>
          <pc:docMk/>
          <pc:sldMk cId="2653325130" sldId="324"/>
        </pc:sldMkLst>
      </pc:sldChg>
      <pc:sldChg chg="del">
        <pc:chgData name="Binita Gupta (binitag)" userId="2e1667b5-636b-4c95-a3b3-a8a0dc9f68da" providerId="ADAL" clId="{149C10D2-ED5C-8947-AFAF-B0DAD4C0E1B8}" dt="2024-11-09T16:55:15.391" v="10871" actId="2696"/>
        <pc:sldMkLst>
          <pc:docMk/>
          <pc:sldMk cId="2847579288" sldId="325"/>
        </pc:sldMkLst>
      </pc:sldChg>
      <pc:sldChg chg="modSp new mod ord">
        <pc:chgData name="Binita Gupta (binitag)" userId="2e1667b5-636b-4c95-a3b3-a8a0dc9f68da" providerId="ADAL" clId="{149C10D2-ED5C-8947-AFAF-B0DAD4C0E1B8}" dt="2024-11-09T15:46:01.999" v="8101" actId="20577"/>
        <pc:sldMkLst>
          <pc:docMk/>
          <pc:sldMk cId="333459029" sldId="326"/>
        </pc:sldMkLst>
      </pc:sldChg>
      <pc:sldChg chg="modSp new del mod">
        <pc:chgData name="Binita Gupta (binitag)" userId="2e1667b5-636b-4c95-a3b3-a8a0dc9f68da" providerId="ADAL" clId="{149C10D2-ED5C-8947-AFAF-B0DAD4C0E1B8}" dt="2024-11-09T16:55:13.706" v="10864" actId="2696"/>
        <pc:sldMkLst>
          <pc:docMk/>
          <pc:sldMk cId="3828791916" sldId="327"/>
        </pc:sldMkLst>
      </pc:sldChg>
      <pc:sldChg chg="modSp add del mod">
        <pc:chgData name="Binita Gupta (binitag)" userId="2e1667b5-636b-4c95-a3b3-a8a0dc9f68da" providerId="ADAL" clId="{149C10D2-ED5C-8947-AFAF-B0DAD4C0E1B8}" dt="2024-11-09T16:55:14.306" v="10867" actId="2696"/>
        <pc:sldMkLst>
          <pc:docMk/>
          <pc:sldMk cId="332371583" sldId="328"/>
        </pc:sldMkLst>
      </pc:sldChg>
      <pc:sldChg chg="modSp new del mod">
        <pc:chgData name="Binita Gupta (binitag)" userId="2e1667b5-636b-4c95-a3b3-a8a0dc9f68da" providerId="ADAL" clId="{149C10D2-ED5C-8947-AFAF-B0DAD4C0E1B8}" dt="2024-11-09T16:55:14.507" v="10868" actId="2696"/>
        <pc:sldMkLst>
          <pc:docMk/>
          <pc:sldMk cId="2289476212" sldId="329"/>
        </pc:sldMkLst>
      </pc:sldChg>
      <pc:sldChg chg="modSp add del mod">
        <pc:chgData name="Binita Gupta (binitag)" userId="2e1667b5-636b-4c95-a3b3-a8a0dc9f68da" providerId="ADAL" clId="{149C10D2-ED5C-8947-AFAF-B0DAD4C0E1B8}" dt="2024-11-09T16:55:14.088" v="10866" actId="2696"/>
        <pc:sldMkLst>
          <pc:docMk/>
          <pc:sldMk cId="23035342" sldId="330"/>
        </pc:sldMkLst>
      </pc:sldChg>
      <pc:sldChg chg="modSp add del mod">
        <pc:chgData name="Binita Gupta (binitag)" userId="2e1667b5-636b-4c95-a3b3-a8a0dc9f68da" providerId="ADAL" clId="{149C10D2-ED5C-8947-AFAF-B0DAD4C0E1B8}" dt="2024-11-09T16:55:13.878" v="10865" actId="2696"/>
        <pc:sldMkLst>
          <pc:docMk/>
          <pc:sldMk cId="3166141523" sldId="331"/>
        </pc:sldMkLst>
      </pc:sldChg>
      <pc:sldChg chg="modSp add del mod">
        <pc:chgData name="Binita Gupta (binitag)" userId="2e1667b5-636b-4c95-a3b3-a8a0dc9f68da" providerId="ADAL" clId="{149C10D2-ED5C-8947-AFAF-B0DAD4C0E1B8}" dt="2024-11-09T16:55:14.710" v="10869" actId="2696"/>
        <pc:sldMkLst>
          <pc:docMk/>
          <pc:sldMk cId="4272815187" sldId="332"/>
        </pc:sldMkLst>
      </pc:sldChg>
      <pc:sldChg chg="addSp delSp modSp add mod modClrScheme chgLayout">
        <pc:chgData name="Binita Gupta (binitag)" userId="2e1667b5-636b-4c95-a3b3-a8a0dc9f68da" providerId="ADAL" clId="{149C10D2-ED5C-8947-AFAF-B0DAD4C0E1B8}" dt="2024-11-16T17:21:24.251" v="11374" actId="20577"/>
        <pc:sldMkLst>
          <pc:docMk/>
          <pc:sldMk cId="2537004582" sldId="333"/>
        </pc:sldMkLst>
      </pc:sldChg>
      <pc:sldChg chg="modSp add del mod">
        <pc:chgData name="Binita Gupta (binitag)" userId="2e1667b5-636b-4c95-a3b3-a8a0dc9f68da" providerId="ADAL" clId="{149C10D2-ED5C-8947-AFAF-B0DAD4C0E1B8}" dt="2024-11-09T03:32:39.570" v="2646" actId="2696"/>
        <pc:sldMkLst>
          <pc:docMk/>
          <pc:sldMk cId="3476570505" sldId="334"/>
        </pc:sldMkLst>
      </pc:sldChg>
      <pc:sldChg chg="modSp add mod">
        <pc:chgData name="Binita Gupta (binitag)" userId="2e1667b5-636b-4c95-a3b3-a8a0dc9f68da" providerId="ADAL" clId="{149C10D2-ED5C-8947-AFAF-B0DAD4C0E1B8}" dt="2024-11-16T17:29:25.407" v="11542" actId="20577"/>
        <pc:sldMkLst>
          <pc:docMk/>
          <pc:sldMk cId="1700343767" sldId="335"/>
        </pc:sldMkLst>
      </pc:sldChg>
      <pc:sldChg chg="modSp add mod">
        <pc:chgData name="Binita Gupta (binitag)" userId="2e1667b5-636b-4c95-a3b3-a8a0dc9f68da" providerId="ADAL" clId="{149C10D2-ED5C-8947-AFAF-B0DAD4C0E1B8}" dt="2024-11-10T15:59:44.189" v="11220" actId="20577"/>
        <pc:sldMkLst>
          <pc:docMk/>
          <pc:sldMk cId="3103172032" sldId="336"/>
        </pc:sldMkLst>
      </pc:sldChg>
      <pc:sldChg chg="addSp delSp modSp add mod">
        <pc:chgData name="Binita Gupta (binitag)" userId="2e1667b5-636b-4c95-a3b3-a8a0dc9f68da" providerId="ADAL" clId="{149C10D2-ED5C-8947-AFAF-B0DAD4C0E1B8}" dt="2024-11-10T15:55:37.362" v="11212" actId="1076"/>
        <pc:sldMkLst>
          <pc:docMk/>
          <pc:sldMk cId="653809203" sldId="337"/>
        </pc:sldMkLst>
      </pc:sldChg>
      <pc:sldChg chg="new del">
        <pc:chgData name="Binita Gupta (binitag)" userId="2e1667b5-636b-4c95-a3b3-a8a0dc9f68da" providerId="ADAL" clId="{149C10D2-ED5C-8947-AFAF-B0DAD4C0E1B8}" dt="2024-11-09T00:18:28.424" v="1970" actId="2696"/>
        <pc:sldMkLst>
          <pc:docMk/>
          <pc:sldMk cId="1753847966" sldId="337"/>
        </pc:sldMkLst>
      </pc:sldChg>
      <pc:sldChg chg="addSp delSp modSp add mod">
        <pc:chgData name="Binita Gupta (binitag)" userId="2e1667b5-636b-4c95-a3b3-a8a0dc9f68da" providerId="ADAL" clId="{149C10D2-ED5C-8947-AFAF-B0DAD4C0E1B8}" dt="2024-11-16T17:31:14.618" v="11559" actId="20577"/>
        <pc:sldMkLst>
          <pc:docMk/>
          <pc:sldMk cId="2192820153" sldId="338"/>
        </pc:sldMkLst>
      </pc:sldChg>
      <pc:sldChg chg="addSp delSp modSp add mod">
        <pc:chgData name="Binita Gupta (binitag)" userId="2e1667b5-636b-4c95-a3b3-a8a0dc9f68da" providerId="ADAL" clId="{149C10D2-ED5C-8947-AFAF-B0DAD4C0E1B8}" dt="2024-11-16T17:27:54.922" v="11490" actId="14100"/>
        <pc:sldMkLst>
          <pc:docMk/>
          <pc:sldMk cId="2540713944" sldId="339"/>
        </pc:sldMkLst>
      </pc:sldChg>
      <pc:sldChg chg="modSp add mod">
        <pc:chgData name="Binita Gupta (binitag)" userId="2e1667b5-636b-4c95-a3b3-a8a0dc9f68da" providerId="ADAL" clId="{149C10D2-ED5C-8947-AFAF-B0DAD4C0E1B8}" dt="2024-11-16T17:36:30.522" v="11727" actId="1076"/>
        <pc:sldMkLst>
          <pc:docMk/>
          <pc:sldMk cId="394411005" sldId="340"/>
        </pc:sldMkLst>
      </pc:sldChg>
      <pc:sldChg chg="modSp add del mod">
        <pc:chgData name="Binita Gupta (binitag)" userId="2e1667b5-636b-4c95-a3b3-a8a0dc9f68da" providerId="ADAL" clId="{149C10D2-ED5C-8947-AFAF-B0DAD4C0E1B8}" dt="2024-11-09T16:55:37.649" v="10875" actId="2696"/>
        <pc:sldMkLst>
          <pc:docMk/>
          <pc:sldMk cId="2829768406" sldId="341"/>
        </pc:sldMkLst>
      </pc:sldChg>
      <pc:sldChg chg="modSp add mod">
        <pc:chgData name="Binita Gupta (binitag)" userId="2e1667b5-636b-4c95-a3b3-a8a0dc9f68da" providerId="ADAL" clId="{149C10D2-ED5C-8947-AFAF-B0DAD4C0E1B8}" dt="2024-11-09T18:13:13.095" v="10925" actId="404"/>
        <pc:sldMkLst>
          <pc:docMk/>
          <pc:sldMk cId="3980047563" sldId="342"/>
        </pc:sldMkLst>
      </pc:sldChg>
      <pc:sldChg chg="modSp add mod">
        <pc:chgData name="Binita Gupta (binitag)" userId="2e1667b5-636b-4c95-a3b3-a8a0dc9f68da" providerId="ADAL" clId="{149C10D2-ED5C-8947-AFAF-B0DAD4C0E1B8}" dt="2024-11-09T16:42:49.447" v="10624" actId="20577"/>
        <pc:sldMkLst>
          <pc:docMk/>
          <pc:sldMk cId="3862680946" sldId="343"/>
        </pc:sldMkLst>
      </pc:sldChg>
      <pc:sldChg chg="modSp add mod">
        <pc:chgData name="Binita Gupta (binitag)" userId="2e1667b5-636b-4c95-a3b3-a8a0dc9f68da" providerId="ADAL" clId="{149C10D2-ED5C-8947-AFAF-B0DAD4C0E1B8}" dt="2024-11-16T17:37:21.083" v="11728" actId="20577"/>
        <pc:sldMkLst>
          <pc:docMk/>
          <pc:sldMk cId="2948217073" sldId="344"/>
        </pc:sldMkLst>
      </pc:sldChg>
      <pc:sldMasterChg chg="delSp modSp mod">
        <pc:chgData name="Binita Gupta (binitag)" userId="2e1667b5-636b-4c95-a3b3-a8a0dc9f68da" providerId="ADAL" clId="{149C10D2-ED5C-8947-AFAF-B0DAD4C0E1B8}" dt="2024-11-09T03:21:10.406" v="2507" actId="478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6D158C7D-DFAF-5969-91E7-9082DBDDB8B6}"/>
    <pc:docChg chg="undo custSel addSld delSld modSld sldOrd modMainMaster">
      <pc:chgData name="Binita Gupta (binitag)" userId="2e1667b5-636b-4c95-a3b3-a8a0dc9f68da" providerId="ADAL" clId="{6D158C7D-DFAF-5969-91E7-9082DBDDB8B6}" dt="2025-09-16T01:27:21.065" v="12952" actId="20577"/>
      <pc:docMkLst>
        <pc:docMk/>
      </pc:docMkLst>
      <pc:sldChg chg="addSp modSp mod">
        <pc:chgData name="Binita Gupta (binitag)" userId="2e1667b5-636b-4c95-a3b3-a8a0dc9f68da" providerId="ADAL" clId="{6D158C7D-DFAF-5969-91E7-9082DBDDB8B6}" dt="2025-09-16T00:57:06.649" v="12446" actId="20577"/>
        <pc:sldMkLst>
          <pc:docMk/>
          <pc:sldMk cId="0" sldId="256"/>
        </pc:sldMkLst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0" sldId="256"/>
            <ac:spMk id="3" creationId="{6ED8C6EC-4BC4-A5A0-8B2A-42F12D12FECF}"/>
          </ac:spMkLst>
        </pc:spChg>
        <pc:spChg chg="add mod">
          <ac:chgData name="Binita Gupta (binitag)" userId="2e1667b5-636b-4c95-a3b3-a8a0dc9f68da" providerId="ADAL" clId="{6D158C7D-DFAF-5969-91E7-9082DBDDB8B6}" dt="2025-09-16T00:57:06.649" v="12446" actId="20577"/>
          <ac:spMkLst>
            <pc:docMk/>
            <pc:sldMk cId="0" sldId="256"/>
            <ac:spMk id="4" creationId="{BF8F4BDC-D3EC-0C63-688A-2A556B3EEFBF}"/>
          </ac:spMkLst>
        </pc:spChg>
      </pc:sldChg>
      <pc:sldChg chg="del">
        <pc:chgData name="Binita Gupta (binitag)" userId="2e1667b5-636b-4c95-a3b3-a8a0dc9f68da" providerId="ADAL" clId="{6D158C7D-DFAF-5969-91E7-9082DBDDB8B6}" dt="2025-09-11T05:44:51.238" v="507" actId="2696"/>
        <pc:sldMkLst>
          <pc:docMk/>
          <pc:sldMk cId="2843114813" sldId="431"/>
        </pc:sldMkLst>
      </pc:sldChg>
      <pc:sldChg chg="addSp modSp mod">
        <pc:chgData name="Binita Gupta (binitag)" userId="2e1667b5-636b-4c95-a3b3-a8a0dc9f68da" providerId="ADAL" clId="{6D158C7D-DFAF-5969-91E7-9082DBDDB8B6}" dt="2025-09-16T00:55:43.228" v="12428"/>
        <pc:sldMkLst>
          <pc:docMk/>
          <pc:sldMk cId="2926589070" sldId="433"/>
        </pc:sldMkLst>
        <pc:spChg chg="mod">
          <ac:chgData name="Binita Gupta (binitag)" userId="2e1667b5-636b-4c95-a3b3-a8a0dc9f68da" providerId="ADAL" clId="{6D158C7D-DFAF-5969-91E7-9082DBDDB8B6}" dt="2025-09-16T00:55:11.368" v="12427" actId="20577"/>
          <ac:spMkLst>
            <pc:docMk/>
            <pc:sldMk cId="2926589070" sldId="433"/>
            <ac:spMk id="3" creationId="{E743B584-6120-DC9E-C903-FB98EC87A321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2926589070" sldId="433"/>
            <ac:spMk id="6" creationId="{64D958C3-CCB0-CA04-578A-2CDFC29BF8D0}"/>
          </ac:spMkLst>
        </pc:spChg>
      </pc:sldChg>
      <pc:sldChg chg="del">
        <pc:chgData name="Binita Gupta (binitag)" userId="2e1667b5-636b-4c95-a3b3-a8a0dc9f68da" providerId="ADAL" clId="{6D158C7D-DFAF-5969-91E7-9082DBDDB8B6}" dt="2025-09-13T23:23:42.172" v="10880" actId="2696"/>
        <pc:sldMkLst>
          <pc:docMk/>
          <pc:sldMk cId="1682973811" sldId="444"/>
        </pc:sldMkLst>
      </pc:sldChg>
      <pc:sldChg chg="addSp delSp modSp del mod">
        <pc:chgData name="Binita Gupta (binitag)" userId="2e1667b5-636b-4c95-a3b3-a8a0dc9f68da" providerId="ADAL" clId="{6D158C7D-DFAF-5969-91E7-9082DBDDB8B6}" dt="2025-09-13T23:23:42.176" v="10885" actId="2696"/>
        <pc:sldMkLst>
          <pc:docMk/>
          <pc:sldMk cId="983043545" sldId="450"/>
        </pc:sldMkLst>
      </pc:sldChg>
      <pc:sldChg chg="del">
        <pc:chgData name="Binita Gupta (binitag)" userId="2e1667b5-636b-4c95-a3b3-a8a0dc9f68da" providerId="ADAL" clId="{6D158C7D-DFAF-5969-91E7-9082DBDDB8B6}" dt="2025-09-13T23:23:42.152" v="10869" actId="2696"/>
        <pc:sldMkLst>
          <pc:docMk/>
          <pc:sldMk cId="3812608657" sldId="454"/>
        </pc:sldMkLst>
      </pc:sldChg>
      <pc:sldChg chg="del">
        <pc:chgData name="Binita Gupta (binitag)" userId="2e1667b5-636b-4c95-a3b3-a8a0dc9f68da" providerId="ADAL" clId="{6D158C7D-DFAF-5969-91E7-9082DBDDB8B6}" dt="2025-09-13T23:23:42.138" v="10866" actId="2696"/>
        <pc:sldMkLst>
          <pc:docMk/>
          <pc:sldMk cId="502492501" sldId="456"/>
        </pc:sldMkLst>
      </pc:sldChg>
      <pc:sldChg chg="del">
        <pc:chgData name="Binita Gupta (binitag)" userId="2e1667b5-636b-4c95-a3b3-a8a0dc9f68da" providerId="ADAL" clId="{6D158C7D-DFAF-5969-91E7-9082DBDDB8B6}" dt="2025-09-13T23:23:42.151" v="10868" actId="2696"/>
        <pc:sldMkLst>
          <pc:docMk/>
          <pc:sldMk cId="3825607041" sldId="457"/>
        </pc:sldMkLst>
      </pc:sldChg>
      <pc:sldChg chg="modSp del mod">
        <pc:chgData name="Binita Gupta (binitag)" userId="2e1667b5-636b-4c95-a3b3-a8a0dc9f68da" providerId="ADAL" clId="{6D158C7D-DFAF-5969-91E7-9082DBDDB8B6}" dt="2025-09-13T23:23:42.154" v="10870" actId="2696"/>
        <pc:sldMkLst>
          <pc:docMk/>
          <pc:sldMk cId="2512128413" sldId="458"/>
        </pc:sldMkLst>
      </pc:sldChg>
      <pc:sldChg chg="del modNotesTx">
        <pc:chgData name="Binita Gupta (binitag)" userId="2e1667b5-636b-4c95-a3b3-a8a0dc9f68da" providerId="ADAL" clId="{6D158C7D-DFAF-5969-91E7-9082DBDDB8B6}" dt="2025-09-13T23:23:42.164" v="10872" actId="2696"/>
        <pc:sldMkLst>
          <pc:docMk/>
          <pc:sldMk cId="3171498087" sldId="463"/>
        </pc:sldMkLst>
      </pc:sldChg>
      <pc:sldChg chg="del">
        <pc:chgData name="Binita Gupta (binitag)" userId="2e1667b5-636b-4c95-a3b3-a8a0dc9f68da" providerId="ADAL" clId="{6D158C7D-DFAF-5969-91E7-9082DBDDB8B6}" dt="2025-09-13T23:23:42.167" v="10875" actId="2696"/>
        <pc:sldMkLst>
          <pc:docMk/>
          <pc:sldMk cId="2068726039" sldId="464"/>
        </pc:sldMkLst>
      </pc:sldChg>
      <pc:sldChg chg="addSp modSp new del mod ord">
        <pc:chgData name="Binita Gupta (binitag)" userId="2e1667b5-636b-4c95-a3b3-a8a0dc9f68da" providerId="ADAL" clId="{6D158C7D-DFAF-5969-91E7-9082DBDDB8B6}" dt="2025-09-13T23:23:42.166" v="10874" actId="2696"/>
        <pc:sldMkLst>
          <pc:docMk/>
          <pc:sldMk cId="3690688528" sldId="465"/>
        </pc:sldMkLst>
      </pc:sldChg>
      <pc:sldChg chg="modSp add del mod ord">
        <pc:chgData name="Binita Gupta (binitag)" userId="2e1667b5-636b-4c95-a3b3-a8a0dc9f68da" providerId="ADAL" clId="{6D158C7D-DFAF-5969-91E7-9082DBDDB8B6}" dt="2025-09-13T23:23:42.174" v="10882" actId="2696"/>
        <pc:sldMkLst>
          <pc:docMk/>
          <pc:sldMk cId="2594861901" sldId="466"/>
        </pc:sldMkLst>
      </pc:sldChg>
      <pc:sldChg chg="modSp new del mod">
        <pc:chgData name="Binita Gupta (binitag)" userId="2e1667b5-636b-4c95-a3b3-a8a0dc9f68da" providerId="ADAL" clId="{6D158C7D-DFAF-5969-91E7-9082DBDDB8B6}" dt="2025-09-13T23:23:42.173" v="10881" actId="2696"/>
        <pc:sldMkLst>
          <pc:docMk/>
          <pc:sldMk cId="1146670415" sldId="467"/>
        </pc:sldMkLst>
      </pc:sldChg>
      <pc:sldChg chg="add del">
        <pc:chgData name="Binita Gupta (binitag)" userId="2e1667b5-636b-4c95-a3b3-a8a0dc9f68da" providerId="ADAL" clId="{6D158C7D-DFAF-5969-91E7-9082DBDDB8B6}" dt="2025-09-13T23:23:42.175" v="10884" actId="2696"/>
        <pc:sldMkLst>
          <pc:docMk/>
          <pc:sldMk cId="2304817542" sldId="468"/>
        </pc:sldMkLst>
      </pc:sldChg>
      <pc:sldChg chg="addSp delSp modSp add mod ord">
        <pc:chgData name="Binita Gupta (binitag)" userId="2e1667b5-636b-4c95-a3b3-a8a0dc9f68da" providerId="ADAL" clId="{6D158C7D-DFAF-5969-91E7-9082DBDDB8B6}" dt="2025-09-16T00:49:43.299" v="12405" actId="20577"/>
        <pc:sldMkLst>
          <pc:docMk/>
          <pc:sldMk cId="2791690741" sldId="469"/>
        </pc:sldMkLst>
        <pc:spChg chg="mod">
          <ac:chgData name="Binita Gupta (binitag)" userId="2e1667b5-636b-4c95-a3b3-a8a0dc9f68da" providerId="ADAL" clId="{6D158C7D-DFAF-5969-91E7-9082DBDDB8B6}" dt="2025-09-13T22:01:40.725" v="8820" actId="20577"/>
          <ac:spMkLst>
            <pc:docMk/>
            <pc:sldMk cId="2791690741" sldId="469"/>
            <ac:spMk id="2" creationId="{D1C2A2A7-148A-2B16-925A-683CF32E89E9}"/>
          </ac:spMkLst>
        </pc:spChg>
        <pc:spChg chg="mod">
          <ac:chgData name="Binita Gupta (binitag)" userId="2e1667b5-636b-4c95-a3b3-a8a0dc9f68da" providerId="ADAL" clId="{6D158C7D-DFAF-5969-91E7-9082DBDDB8B6}" dt="2025-09-16T00:49:43.299" v="12405" actId="20577"/>
          <ac:spMkLst>
            <pc:docMk/>
            <pc:sldMk cId="2791690741" sldId="469"/>
            <ac:spMk id="7" creationId="{95EFE900-2D1D-2531-E737-4E6F01672C36}"/>
          </ac:spMkLst>
        </pc:spChg>
        <pc:picChg chg="add mod">
          <ac:chgData name="Binita Gupta (binitag)" userId="2e1667b5-636b-4c95-a3b3-a8a0dc9f68da" providerId="ADAL" clId="{6D158C7D-DFAF-5969-91E7-9082DBDDB8B6}" dt="2025-09-13T20:35:18.479" v="6623" actId="1076"/>
          <ac:picMkLst>
            <pc:docMk/>
            <pc:sldMk cId="2791690741" sldId="469"/>
            <ac:picMk id="8" creationId="{CB8A6EBF-289C-6816-B33E-F6A997136D1A}"/>
          </ac:picMkLst>
        </pc:picChg>
      </pc:sldChg>
      <pc:sldChg chg="add del">
        <pc:chgData name="Binita Gupta (binitag)" userId="2e1667b5-636b-4c95-a3b3-a8a0dc9f68da" providerId="ADAL" clId="{6D158C7D-DFAF-5969-91E7-9082DBDDB8B6}" dt="2025-09-13T23:23:42.171" v="10879" actId="2696"/>
        <pc:sldMkLst>
          <pc:docMk/>
          <pc:sldMk cId="16449432" sldId="470"/>
        </pc:sldMkLst>
      </pc:sldChg>
      <pc:sldChg chg="modSp add del mod">
        <pc:chgData name="Binita Gupta (binitag)" userId="2e1667b5-636b-4c95-a3b3-a8a0dc9f68da" providerId="ADAL" clId="{6D158C7D-DFAF-5969-91E7-9082DBDDB8B6}" dt="2025-09-13T23:23:42.202" v="10887" actId="2696"/>
        <pc:sldMkLst>
          <pc:docMk/>
          <pc:sldMk cId="2976740133" sldId="471"/>
        </pc:sldMkLst>
      </pc:sldChg>
      <pc:sldChg chg="modSp add del mod">
        <pc:chgData name="Binita Gupta (binitag)" userId="2e1667b5-636b-4c95-a3b3-a8a0dc9f68da" providerId="ADAL" clId="{6D158C7D-DFAF-5969-91E7-9082DBDDB8B6}" dt="2025-09-13T23:23:42.137" v="10865" actId="2696"/>
        <pc:sldMkLst>
          <pc:docMk/>
          <pc:sldMk cId="1318746084" sldId="472"/>
        </pc:sldMkLst>
      </pc:sldChg>
      <pc:sldChg chg="modSp add del mod">
        <pc:chgData name="Binita Gupta (binitag)" userId="2e1667b5-636b-4c95-a3b3-a8a0dc9f68da" providerId="ADAL" clId="{6D158C7D-DFAF-5969-91E7-9082DBDDB8B6}" dt="2025-09-13T23:23:42.169" v="10876" actId="2696"/>
        <pc:sldMkLst>
          <pc:docMk/>
          <pc:sldMk cId="188523059" sldId="473"/>
        </pc:sldMkLst>
      </pc:sldChg>
      <pc:sldChg chg="add del">
        <pc:chgData name="Binita Gupta (binitag)" userId="2e1667b5-636b-4c95-a3b3-a8a0dc9f68da" providerId="ADAL" clId="{6D158C7D-DFAF-5969-91E7-9082DBDDB8B6}" dt="2025-09-13T23:23:42.170" v="10878" actId="2696"/>
        <pc:sldMkLst>
          <pc:docMk/>
          <pc:sldMk cId="3004149292" sldId="474"/>
        </pc:sldMkLst>
      </pc:sldChg>
      <pc:sldChg chg="modSp add del mod">
        <pc:chgData name="Binita Gupta (binitag)" userId="2e1667b5-636b-4c95-a3b3-a8a0dc9f68da" providerId="ADAL" clId="{6D158C7D-DFAF-5969-91E7-9082DBDDB8B6}" dt="2025-09-13T23:23:42.169" v="10877" actId="2696"/>
        <pc:sldMkLst>
          <pc:docMk/>
          <pc:sldMk cId="3806814801" sldId="475"/>
        </pc:sldMkLst>
      </pc:sldChg>
      <pc:sldChg chg="add del">
        <pc:chgData name="Binita Gupta (binitag)" userId="2e1667b5-636b-4c95-a3b3-a8a0dc9f68da" providerId="ADAL" clId="{6D158C7D-DFAF-5969-91E7-9082DBDDB8B6}" dt="2025-09-13T23:23:42.210" v="10888" actId="2696"/>
        <pc:sldMkLst>
          <pc:docMk/>
          <pc:sldMk cId="3827925748" sldId="476"/>
        </pc:sldMkLst>
      </pc:sldChg>
      <pc:sldChg chg="add del">
        <pc:chgData name="Binita Gupta (binitag)" userId="2e1667b5-636b-4c95-a3b3-a8a0dc9f68da" providerId="ADAL" clId="{6D158C7D-DFAF-5969-91E7-9082DBDDB8B6}" dt="2025-09-13T23:23:42.166" v="10873" actId="2696"/>
        <pc:sldMkLst>
          <pc:docMk/>
          <pc:sldMk cId="710529288" sldId="477"/>
        </pc:sldMkLst>
      </pc:sldChg>
      <pc:sldChg chg="addSp modSp add mod ord">
        <pc:chgData name="Binita Gupta (binitag)" userId="2e1667b5-636b-4c95-a3b3-a8a0dc9f68da" providerId="ADAL" clId="{6D158C7D-DFAF-5969-91E7-9082DBDDB8B6}" dt="2025-09-16T00:55:43.228" v="12428"/>
        <pc:sldMkLst>
          <pc:docMk/>
          <pc:sldMk cId="2316134844" sldId="478"/>
        </pc:sldMkLst>
        <pc:spChg chg="mod">
          <ac:chgData name="Binita Gupta (binitag)" userId="2e1667b5-636b-4c95-a3b3-a8a0dc9f68da" providerId="ADAL" clId="{6D158C7D-DFAF-5969-91E7-9082DBDDB8B6}" dt="2025-09-16T00:50:31.289" v="12409" actId="20577"/>
          <ac:spMkLst>
            <pc:docMk/>
            <pc:sldMk cId="2316134844" sldId="478"/>
            <ac:spMk id="3" creationId="{9B2495B9-653B-5703-2002-78BDB3859885}"/>
          </ac:spMkLst>
        </pc:spChg>
        <pc:spChg chg="add mod">
          <ac:chgData name="Binita Gupta (binitag)" userId="2e1667b5-636b-4c95-a3b3-a8a0dc9f68da" providerId="ADAL" clId="{6D158C7D-DFAF-5969-91E7-9082DBDDB8B6}" dt="2025-09-16T00:52:39.926" v="12426" actId="20577"/>
          <ac:spMkLst>
            <pc:docMk/>
            <pc:sldMk cId="2316134844" sldId="478"/>
            <ac:spMk id="6" creationId="{B0ACF6AF-ECDE-A362-2D1A-A828F16A806F}"/>
          </ac:spMkLst>
        </pc:spChg>
        <pc:spChg chg="add mod">
          <ac:chgData name="Binita Gupta (binitag)" userId="2e1667b5-636b-4c95-a3b3-a8a0dc9f68da" providerId="ADAL" clId="{6D158C7D-DFAF-5969-91E7-9082DBDDB8B6}" dt="2025-09-16T00:52:31.031" v="12422" actId="20577"/>
          <ac:spMkLst>
            <pc:docMk/>
            <pc:sldMk cId="2316134844" sldId="478"/>
            <ac:spMk id="7" creationId="{6138AF12-3FC5-37D1-3697-148296312F48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2316134844" sldId="478"/>
            <ac:spMk id="8" creationId="{2685DEEA-DE02-9B4C-65AC-F724E427B832}"/>
          </ac:spMkLst>
        </pc:spChg>
      </pc:sldChg>
      <pc:sldChg chg="modSp new del mod">
        <pc:chgData name="Binita Gupta (binitag)" userId="2e1667b5-636b-4c95-a3b3-a8a0dc9f68da" providerId="ADAL" clId="{6D158C7D-DFAF-5969-91E7-9082DBDDB8B6}" dt="2025-09-13T23:23:42.174" v="10883" actId="2696"/>
        <pc:sldMkLst>
          <pc:docMk/>
          <pc:sldMk cId="1327329905" sldId="479"/>
        </pc:sldMkLst>
      </pc:sldChg>
      <pc:sldChg chg="new del">
        <pc:chgData name="Binita Gupta (binitag)" userId="2e1667b5-636b-4c95-a3b3-a8a0dc9f68da" providerId="ADAL" clId="{6D158C7D-DFAF-5969-91E7-9082DBDDB8B6}" dt="2025-09-11T15:41:50.483" v="6037" actId="680"/>
        <pc:sldMkLst>
          <pc:docMk/>
          <pc:sldMk cId="1196162039" sldId="480"/>
        </pc:sldMkLst>
      </pc:sldChg>
      <pc:sldChg chg="addSp modSp add mod">
        <pc:chgData name="Binita Gupta (binitag)" userId="2e1667b5-636b-4c95-a3b3-a8a0dc9f68da" providerId="ADAL" clId="{6D158C7D-DFAF-5969-91E7-9082DBDDB8B6}" dt="2025-09-16T00:55:43.228" v="12428"/>
        <pc:sldMkLst>
          <pc:docMk/>
          <pc:sldMk cId="2174282850" sldId="480"/>
        </pc:sldMkLst>
        <pc:spChg chg="mod">
          <ac:chgData name="Binita Gupta (binitag)" userId="2e1667b5-636b-4c95-a3b3-a8a0dc9f68da" providerId="ADAL" clId="{6D158C7D-DFAF-5969-91E7-9082DBDDB8B6}" dt="2025-09-16T00:15:25.820" v="11670" actId="20577"/>
          <ac:spMkLst>
            <pc:docMk/>
            <pc:sldMk cId="2174282850" sldId="480"/>
            <ac:spMk id="3" creationId="{4263B214-A528-50A6-8C44-9F4323A51A07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2174282850" sldId="480"/>
            <ac:spMk id="6" creationId="{88BB610D-4BBF-66EA-C1D5-CC3722254812}"/>
          </ac:spMkLst>
        </pc:spChg>
      </pc:sldChg>
      <pc:sldChg chg="add del">
        <pc:chgData name="Binita Gupta (binitag)" userId="2e1667b5-636b-4c95-a3b3-a8a0dc9f68da" providerId="ADAL" clId="{6D158C7D-DFAF-5969-91E7-9082DBDDB8B6}" dt="2025-09-13T23:23:42.201" v="10886" actId="2696"/>
        <pc:sldMkLst>
          <pc:docMk/>
          <pc:sldMk cId="801261900" sldId="481"/>
        </pc:sldMkLst>
      </pc:sldChg>
      <pc:sldChg chg="addSp modSp add mod ord">
        <pc:chgData name="Binita Gupta (binitag)" userId="2e1667b5-636b-4c95-a3b3-a8a0dc9f68da" providerId="ADAL" clId="{6D158C7D-DFAF-5969-91E7-9082DBDDB8B6}" dt="2025-09-16T00:55:43.228" v="12428"/>
        <pc:sldMkLst>
          <pc:docMk/>
          <pc:sldMk cId="929894163" sldId="482"/>
        </pc:sldMkLst>
        <pc:spChg chg="mod">
          <ac:chgData name="Binita Gupta (binitag)" userId="2e1667b5-636b-4c95-a3b3-a8a0dc9f68da" providerId="ADAL" clId="{6D158C7D-DFAF-5969-91E7-9082DBDDB8B6}" dt="2025-09-13T23:23:07.478" v="10862" actId="20577"/>
          <ac:spMkLst>
            <pc:docMk/>
            <pc:sldMk cId="929894163" sldId="482"/>
            <ac:spMk id="2" creationId="{E37D6C10-5D8A-C463-8DC3-5F396AC0255A}"/>
          </ac:spMkLst>
        </pc:spChg>
        <pc:spChg chg="mod">
          <ac:chgData name="Binita Gupta (binitag)" userId="2e1667b5-636b-4c95-a3b3-a8a0dc9f68da" providerId="ADAL" clId="{6D158C7D-DFAF-5969-91E7-9082DBDDB8B6}" dt="2025-09-13T22:37:13.406" v="9797" actId="113"/>
          <ac:spMkLst>
            <pc:docMk/>
            <pc:sldMk cId="929894163" sldId="482"/>
            <ac:spMk id="3" creationId="{A89750DB-73B6-C753-8159-1D95A504DF2F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929894163" sldId="482"/>
            <ac:spMk id="6" creationId="{B55F8E1B-0A14-D0D3-4A1F-2F8DFB9FA130}"/>
          </ac:spMkLst>
        </pc:spChg>
      </pc:sldChg>
      <pc:sldChg chg="modSp add del mod ord">
        <pc:chgData name="Binita Gupta (binitag)" userId="2e1667b5-636b-4c95-a3b3-a8a0dc9f68da" providerId="ADAL" clId="{6D158C7D-DFAF-5969-91E7-9082DBDDB8B6}" dt="2025-09-16T00:48:33.439" v="12374" actId="2696"/>
        <pc:sldMkLst>
          <pc:docMk/>
          <pc:sldMk cId="4009986359" sldId="483"/>
        </pc:sldMkLst>
        <pc:spChg chg="mod">
          <ac:chgData name="Binita Gupta (binitag)" userId="2e1667b5-636b-4c95-a3b3-a8a0dc9f68da" providerId="ADAL" clId="{6D158C7D-DFAF-5969-91E7-9082DBDDB8B6}" dt="2025-09-16T00:19:21.524" v="11778"/>
          <ac:spMkLst>
            <pc:docMk/>
            <pc:sldMk cId="4009986359" sldId="483"/>
            <ac:spMk id="3" creationId="{D07AEAC8-3C2B-C36F-73BA-FEAC775201E7}"/>
          </ac:spMkLst>
        </pc:spChg>
      </pc:sldChg>
      <pc:sldChg chg="addSp delSp modSp add mod">
        <pc:chgData name="Binita Gupta (binitag)" userId="2e1667b5-636b-4c95-a3b3-a8a0dc9f68da" providerId="ADAL" clId="{6D158C7D-DFAF-5969-91E7-9082DBDDB8B6}" dt="2025-09-13T22:06:49.169" v="9110" actId="1076"/>
        <pc:sldMkLst>
          <pc:docMk/>
          <pc:sldMk cId="1358860382" sldId="484"/>
        </pc:sldMkLst>
        <pc:spChg chg="mod">
          <ac:chgData name="Binita Gupta (binitag)" userId="2e1667b5-636b-4c95-a3b3-a8a0dc9f68da" providerId="ADAL" clId="{6D158C7D-DFAF-5969-91E7-9082DBDDB8B6}" dt="2025-09-13T22:03:36.812" v="8915" actId="20577"/>
          <ac:spMkLst>
            <pc:docMk/>
            <pc:sldMk cId="1358860382" sldId="484"/>
            <ac:spMk id="2" creationId="{497327AD-F65C-5087-04AA-C5C406D3619F}"/>
          </ac:spMkLst>
        </pc:spChg>
        <pc:spChg chg="mod">
          <ac:chgData name="Binita Gupta (binitag)" userId="2e1667b5-636b-4c95-a3b3-a8a0dc9f68da" providerId="ADAL" clId="{6D158C7D-DFAF-5969-91E7-9082DBDDB8B6}" dt="2025-09-13T22:06:45.254" v="9109" actId="20577"/>
          <ac:spMkLst>
            <pc:docMk/>
            <pc:sldMk cId="1358860382" sldId="484"/>
            <ac:spMk id="7" creationId="{B3A14ECE-94F6-74D2-5882-5E02CDF7745C}"/>
          </ac:spMkLst>
        </pc:spChg>
        <pc:picChg chg="add mod">
          <ac:chgData name="Binita Gupta (binitag)" userId="2e1667b5-636b-4c95-a3b3-a8a0dc9f68da" providerId="ADAL" clId="{6D158C7D-DFAF-5969-91E7-9082DBDDB8B6}" dt="2025-09-13T22:06:49.169" v="9110" actId="1076"/>
          <ac:picMkLst>
            <pc:docMk/>
            <pc:sldMk cId="1358860382" sldId="484"/>
            <ac:picMk id="6" creationId="{DC8BDDCE-5B93-3A4F-962D-BE4F593A0A85}"/>
          </ac:picMkLst>
        </pc:picChg>
      </pc:sldChg>
      <pc:sldChg chg="add del">
        <pc:chgData name="Binita Gupta (binitag)" userId="2e1667b5-636b-4c95-a3b3-a8a0dc9f68da" providerId="ADAL" clId="{6D158C7D-DFAF-5969-91E7-9082DBDDB8B6}" dt="2025-09-13T23:23:42.163" v="10871" actId="2696"/>
        <pc:sldMkLst>
          <pc:docMk/>
          <pc:sldMk cId="4036409414" sldId="485"/>
        </pc:sldMkLst>
      </pc:sldChg>
      <pc:sldChg chg="modSp add del mod">
        <pc:chgData name="Binita Gupta (binitag)" userId="2e1667b5-636b-4c95-a3b3-a8a0dc9f68da" providerId="ADAL" clId="{6D158C7D-DFAF-5969-91E7-9082DBDDB8B6}" dt="2025-09-13T23:23:42.136" v="10864" actId="2696"/>
        <pc:sldMkLst>
          <pc:docMk/>
          <pc:sldMk cId="2810599328" sldId="486"/>
        </pc:sldMkLst>
      </pc:sldChg>
      <pc:sldChg chg="add del">
        <pc:chgData name="Binita Gupta (binitag)" userId="2e1667b5-636b-4c95-a3b3-a8a0dc9f68da" providerId="ADAL" clId="{6D158C7D-DFAF-5969-91E7-9082DBDDB8B6}" dt="2025-09-13T23:23:42.150" v="10867" actId="2696"/>
        <pc:sldMkLst>
          <pc:docMk/>
          <pc:sldMk cId="2618175485" sldId="487"/>
        </pc:sldMkLst>
      </pc:sldChg>
      <pc:sldChg chg="addSp modSp add mod ord">
        <pc:chgData name="Binita Gupta (binitag)" userId="2e1667b5-636b-4c95-a3b3-a8a0dc9f68da" providerId="ADAL" clId="{6D158C7D-DFAF-5969-91E7-9082DBDDB8B6}" dt="2025-09-16T01:17:09.675" v="12472" actId="20577"/>
        <pc:sldMkLst>
          <pc:docMk/>
          <pc:sldMk cId="744357578" sldId="488"/>
        </pc:sldMkLst>
        <pc:spChg chg="mod">
          <ac:chgData name="Binita Gupta (binitag)" userId="2e1667b5-636b-4c95-a3b3-a8a0dc9f68da" providerId="ADAL" clId="{6D158C7D-DFAF-5969-91E7-9082DBDDB8B6}" dt="2025-09-16T00:55:58.103" v="12438" actId="20577"/>
          <ac:spMkLst>
            <pc:docMk/>
            <pc:sldMk cId="744357578" sldId="488"/>
            <ac:spMk id="2" creationId="{B0A19561-E73D-CFE8-0BAA-6FB8F49EC10A}"/>
          </ac:spMkLst>
        </pc:spChg>
        <pc:spChg chg="mod">
          <ac:chgData name="Binita Gupta (binitag)" userId="2e1667b5-636b-4c95-a3b3-a8a0dc9f68da" providerId="ADAL" clId="{6D158C7D-DFAF-5969-91E7-9082DBDDB8B6}" dt="2025-09-16T01:17:09.675" v="12472" actId="20577"/>
          <ac:spMkLst>
            <pc:docMk/>
            <pc:sldMk cId="744357578" sldId="488"/>
            <ac:spMk id="3" creationId="{E2AC2323-EC6A-9EAA-9094-2BCB711E1704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744357578" sldId="488"/>
            <ac:spMk id="6" creationId="{DF1C735F-076D-1236-C1A4-F7D5B21CC143}"/>
          </ac:spMkLst>
        </pc:spChg>
      </pc:sldChg>
      <pc:sldChg chg="addSp modSp add mod">
        <pc:chgData name="Binita Gupta (binitag)" userId="2e1667b5-636b-4c95-a3b3-a8a0dc9f68da" providerId="ADAL" clId="{6D158C7D-DFAF-5969-91E7-9082DBDDB8B6}" dt="2025-09-16T01:19:57.798" v="12518" actId="20577"/>
        <pc:sldMkLst>
          <pc:docMk/>
          <pc:sldMk cId="1804643314" sldId="489"/>
        </pc:sldMkLst>
        <pc:spChg chg="mod">
          <ac:chgData name="Binita Gupta (binitag)" userId="2e1667b5-636b-4c95-a3b3-a8a0dc9f68da" providerId="ADAL" clId="{6D158C7D-DFAF-5969-91E7-9082DBDDB8B6}" dt="2025-09-13T23:18:37.601" v="10780" actId="20577"/>
          <ac:spMkLst>
            <pc:docMk/>
            <pc:sldMk cId="1804643314" sldId="489"/>
            <ac:spMk id="2" creationId="{38E3E6DC-16B8-0F75-3D36-C0CDA06C1B8C}"/>
          </ac:spMkLst>
        </pc:spChg>
        <pc:spChg chg="mod">
          <ac:chgData name="Binita Gupta (binitag)" userId="2e1667b5-636b-4c95-a3b3-a8a0dc9f68da" providerId="ADAL" clId="{6D158C7D-DFAF-5969-91E7-9082DBDDB8B6}" dt="2025-09-16T01:19:57.798" v="12518" actId="20577"/>
          <ac:spMkLst>
            <pc:docMk/>
            <pc:sldMk cId="1804643314" sldId="489"/>
            <ac:spMk id="3" creationId="{39EBC221-EED0-334A-AFE1-219DB4BE8AF6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1804643314" sldId="489"/>
            <ac:spMk id="6" creationId="{B60CC7A0-2379-B881-D6AC-5815623B6466}"/>
          </ac:spMkLst>
        </pc:spChg>
      </pc:sldChg>
      <pc:sldChg chg="addSp modSp add mod ord">
        <pc:chgData name="Binita Gupta (binitag)" userId="2e1667b5-636b-4c95-a3b3-a8a0dc9f68da" providerId="ADAL" clId="{6D158C7D-DFAF-5969-91E7-9082DBDDB8B6}" dt="2025-09-16T01:25:58.583" v="12902" actId="20577"/>
        <pc:sldMkLst>
          <pc:docMk/>
          <pc:sldMk cId="865794854" sldId="490"/>
        </pc:sldMkLst>
        <pc:spChg chg="mod">
          <ac:chgData name="Binita Gupta (binitag)" userId="2e1667b5-636b-4c95-a3b3-a8a0dc9f68da" providerId="ADAL" clId="{6D158C7D-DFAF-5969-91E7-9082DBDDB8B6}" dt="2025-09-13T23:18:44.664" v="10785" actId="20577"/>
          <ac:spMkLst>
            <pc:docMk/>
            <pc:sldMk cId="865794854" sldId="490"/>
            <ac:spMk id="2" creationId="{A61E167A-1E58-BD49-7B14-7E3884582BDE}"/>
          </ac:spMkLst>
        </pc:spChg>
        <pc:spChg chg="mod">
          <ac:chgData name="Binita Gupta (binitag)" userId="2e1667b5-636b-4c95-a3b3-a8a0dc9f68da" providerId="ADAL" clId="{6D158C7D-DFAF-5969-91E7-9082DBDDB8B6}" dt="2025-09-16T01:25:58.583" v="12902" actId="20577"/>
          <ac:spMkLst>
            <pc:docMk/>
            <pc:sldMk cId="865794854" sldId="490"/>
            <ac:spMk id="3" creationId="{4634E121-165E-3A73-890F-3123FDFDE2EB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865794854" sldId="490"/>
            <ac:spMk id="6" creationId="{25BA1A31-1B6D-42EE-5DBA-34C2D460053B}"/>
          </ac:spMkLst>
        </pc:spChg>
      </pc:sldChg>
      <pc:sldChg chg="addSp modSp add mod">
        <pc:chgData name="Binita Gupta (binitag)" userId="2e1667b5-636b-4c95-a3b3-a8a0dc9f68da" providerId="ADAL" clId="{6D158C7D-DFAF-5969-91E7-9082DBDDB8B6}" dt="2025-09-16T01:22:37.206" v="12676" actId="20577"/>
        <pc:sldMkLst>
          <pc:docMk/>
          <pc:sldMk cId="3530700365" sldId="491"/>
        </pc:sldMkLst>
        <pc:spChg chg="mod">
          <ac:chgData name="Binita Gupta (binitag)" userId="2e1667b5-636b-4c95-a3b3-a8a0dc9f68da" providerId="ADAL" clId="{6D158C7D-DFAF-5969-91E7-9082DBDDB8B6}" dt="2025-09-16T01:22:37.206" v="12676" actId="20577"/>
          <ac:spMkLst>
            <pc:docMk/>
            <pc:sldMk cId="3530700365" sldId="491"/>
            <ac:spMk id="3" creationId="{6ADB00A4-CB08-480E-2187-1AE235CCC3B2}"/>
          </ac:spMkLst>
        </pc:spChg>
        <pc:spChg chg="add mod">
          <ac:chgData name="Binita Gupta (binitag)" userId="2e1667b5-636b-4c95-a3b3-a8a0dc9f68da" providerId="ADAL" clId="{6D158C7D-DFAF-5969-91E7-9082DBDDB8B6}" dt="2025-09-16T00:55:43.228" v="12428"/>
          <ac:spMkLst>
            <pc:docMk/>
            <pc:sldMk cId="3530700365" sldId="491"/>
            <ac:spMk id="6" creationId="{7FDD5338-7F08-D761-DE4A-9E7832600124}"/>
          </ac:spMkLst>
        </pc:spChg>
      </pc:sldChg>
      <pc:sldChg chg="modSp add mod">
        <pc:chgData name="Binita Gupta (binitag)" userId="2e1667b5-636b-4c95-a3b3-a8a0dc9f68da" providerId="ADAL" clId="{6D158C7D-DFAF-5969-91E7-9082DBDDB8B6}" dt="2025-09-16T01:27:21.065" v="12952" actId="20577"/>
        <pc:sldMkLst>
          <pc:docMk/>
          <pc:sldMk cId="252322301" sldId="492"/>
        </pc:sldMkLst>
        <pc:spChg chg="mod">
          <ac:chgData name="Binita Gupta (binitag)" userId="2e1667b5-636b-4c95-a3b3-a8a0dc9f68da" providerId="ADAL" clId="{6D158C7D-DFAF-5969-91E7-9082DBDDB8B6}" dt="2025-09-16T01:27:21.065" v="12952" actId="20577"/>
          <ac:spMkLst>
            <pc:docMk/>
            <pc:sldMk cId="252322301" sldId="492"/>
            <ac:spMk id="2" creationId="{4722750F-84D5-2F27-1D05-7A31C5BC87C7}"/>
          </ac:spMkLst>
        </pc:spChg>
        <pc:spChg chg="mod">
          <ac:chgData name="Binita Gupta (binitag)" userId="2e1667b5-636b-4c95-a3b3-a8a0dc9f68da" providerId="ADAL" clId="{6D158C7D-DFAF-5969-91E7-9082DBDDB8B6}" dt="2025-09-16T01:26:55.967" v="12950" actId="20577"/>
          <ac:spMkLst>
            <pc:docMk/>
            <pc:sldMk cId="252322301" sldId="492"/>
            <ac:spMk id="3" creationId="{11E37BDE-630D-90D8-0170-AB2CCF28A9CB}"/>
          </ac:spMkLst>
        </pc:spChg>
      </pc:sldChg>
      <pc:sldMasterChg chg="modSp mod">
        <pc:chgData name="Binita Gupta (binitag)" userId="2e1667b5-636b-4c95-a3b3-a8a0dc9f68da" providerId="ADAL" clId="{6D158C7D-DFAF-5969-91E7-9082DBDDB8B6}" dt="2025-09-11T05:33:33.998" v="9" actId="20577"/>
        <pc:sldMasterMkLst>
          <pc:docMk/>
          <pc:sldMasterMk cId="0" sldId="2147483648"/>
        </pc:sldMasterMkLst>
        <pc:spChg chg="mod">
          <ac:chgData name="Binita Gupta (binitag)" userId="2e1667b5-636b-4c95-a3b3-a8a0dc9f68da" providerId="ADAL" clId="{6D158C7D-DFAF-5969-91E7-9082DBDDB8B6}" dt="2025-09-11T05:33:33.998" v="9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Binita Gupta (binitag)" userId="2e1667b5-636b-4c95-a3b3-a8a0dc9f68da" providerId="ADAL" clId="{718924CC-3591-364F-9078-01214FC76C9A}"/>
    <pc:docChg chg="custSel modSld">
      <pc:chgData name="Binita Gupta (binitag)" userId="2e1667b5-636b-4c95-a3b3-a8a0dc9f68da" providerId="ADAL" clId="{718924CC-3591-364F-9078-01214FC76C9A}" dt="2025-01-30T20:56:55.616" v="68" actId="14100"/>
      <pc:docMkLst>
        <pc:docMk/>
      </pc:docMkLst>
      <pc:sldChg chg="modSp mod">
        <pc:chgData name="Binita Gupta (binitag)" userId="2e1667b5-636b-4c95-a3b3-a8a0dc9f68da" providerId="ADAL" clId="{718924CC-3591-364F-9078-01214FC76C9A}" dt="2025-01-30T20:56:55.616" v="68" actId="14100"/>
        <pc:sldMkLst>
          <pc:docMk/>
          <pc:sldMk cId="2192820153" sldId="338"/>
        </pc:sldMkLst>
      </pc:sldChg>
    </pc:docChg>
  </pc:docChgLst>
  <pc:docChgLst>
    <pc:chgData name="Binita Gupta (binitag)" userId="2e1667b5-636b-4c95-a3b3-a8a0dc9f68da" providerId="ADAL" clId="{5C010B60-4D16-6546-9B2F-9EBB8123ED8B}"/>
    <pc:docChg chg="undo custSel addSld delSld modSld modMainMaster">
      <pc:chgData name="Binita Gupta (binitag)" userId="2e1667b5-636b-4c95-a3b3-a8a0dc9f68da" providerId="ADAL" clId="{5C010B60-4D16-6546-9B2F-9EBB8123ED8B}" dt="2025-06-22T23:29:43.213" v="9439" actId="20577"/>
      <pc:docMkLst>
        <pc:docMk/>
      </pc:docMkLst>
      <pc:sldChg chg="del">
        <pc:chgData name="Binita Gupta (binitag)" userId="2e1667b5-636b-4c95-a3b3-a8a0dc9f68da" providerId="ADAL" clId="{5C010B60-4D16-6546-9B2F-9EBB8123ED8B}" dt="2025-06-22T22:05:17.415" v="7925" actId="2696"/>
        <pc:sldMkLst>
          <pc:docMk/>
          <pc:sldMk cId="333459029" sldId="326"/>
        </pc:sldMkLst>
      </pc:sldChg>
      <pc:sldChg chg="del">
        <pc:chgData name="Binita Gupta (binitag)" userId="2e1667b5-636b-4c95-a3b3-a8a0dc9f68da" providerId="ADAL" clId="{5C010B60-4D16-6546-9B2F-9EBB8123ED8B}" dt="2025-06-22T22:05:17.440" v="7929" actId="2696"/>
        <pc:sldMkLst>
          <pc:docMk/>
          <pc:sldMk cId="1433370328" sldId="347"/>
        </pc:sldMkLst>
      </pc:sldChg>
      <pc:sldChg chg="del">
        <pc:chgData name="Binita Gupta (binitag)" userId="2e1667b5-636b-4c95-a3b3-a8a0dc9f68da" providerId="ADAL" clId="{5C010B60-4D16-6546-9B2F-9EBB8123ED8B}" dt="2025-06-22T22:05:17.424" v="7927" actId="2696"/>
        <pc:sldMkLst>
          <pc:docMk/>
          <pc:sldMk cId="941553560" sldId="353"/>
        </pc:sldMkLst>
      </pc:sldChg>
      <pc:sldChg chg="del">
        <pc:chgData name="Binita Gupta (binitag)" userId="2e1667b5-636b-4c95-a3b3-a8a0dc9f68da" providerId="ADAL" clId="{5C010B60-4D16-6546-9B2F-9EBB8123ED8B}" dt="2025-06-22T22:05:17.468" v="7931" actId="2696"/>
        <pc:sldMkLst>
          <pc:docMk/>
          <pc:sldMk cId="2377281869" sldId="355"/>
        </pc:sldMkLst>
      </pc:sldChg>
      <pc:sldChg chg="del">
        <pc:chgData name="Binita Gupta (binitag)" userId="2e1667b5-636b-4c95-a3b3-a8a0dc9f68da" providerId="ADAL" clId="{5C010B60-4D16-6546-9B2F-9EBB8123ED8B}" dt="2025-06-22T22:05:17.449" v="7930" actId="2696"/>
        <pc:sldMkLst>
          <pc:docMk/>
          <pc:sldMk cId="1215307442" sldId="356"/>
        </pc:sldMkLst>
      </pc:sldChg>
      <pc:sldChg chg="del">
        <pc:chgData name="Binita Gupta (binitag)" userId="2e1667b5-636b-4c95-a3b3-a8a0dc9f68da" providerId="ADAL" clId="{5C010B60-4D16-6546-9B2F-9EBB8123ED8B}" dt="2025-06-22T22:05:17.423" v="7926" actId="2696"/>
        <pc:sldMkLst>
          <pc:docMk/>
          <pc:sldMk cId="2313319720" sldId="357"/>
        </pc:sldMkLst>
      </pc:sldChg>
      <pc:sldChg chg="del">
        <pc:chgData name="Binita Gupta (binitag)" userId="2e1667b5-636b-4c95-a3b3-a8a0dc9f68da" providerId="ADAL" clId="{5C010B60-4D16-6546-9B2F-9EBB8123ED8B}" dt="2025-06-22T22:05:17.431" v="7928" actId="2696"/>
        <pc:sldMkLst>
          <pc:docMk/>
          <pc:sldMk cId="3531781054" sldId="358"/>
        </pc:sldMkLst>
      </pc:sldChg>
      <pc:sldChg chg="modSp add mod modNotes">
        <pc:chgData name="Binita Gupta (binitag)" userId="2e1667b5-636b-4c95-a3b3-a8a0dc9f68da" providerId="ADAL" clId="{5C010B60-4D16-6546-9B2F-9EBB8123ED8B}" dt="2025-06-22T22:46:19.924" v="9388" actId="1076"/>
        <pc:sldMkLst>
          <pc:docMk/>
          <pc:sldMk cId="2843114813" sldId="431"/>
        </pc:sldMkLst>
      </pc:sldChg>
      <pc:sldChg chg="modSp add del mod modNotes">
        <pc:chgData name="Binita Gupta (binitag)" userId="2e1667b5-636b-4c95-a3b3-a8a0dc9f68da" providerId="ADAL" clId="{5C010B60-4D16-6546-9B2F-9EBB8123ED8B}" dt="2025-06-22T17:23:45.131" v="20" actId="2696"/>
        <pc:sldMkLst>
          <pc:docMk/>
          <pc:sldMk cId="3650157829" sldId="432"/>
        </pc:sldMkLst>
      </pc:sldChg>
      <pc:sldChg chg="delSp modSp new mod">
        <pc:chgData name="Binita Gupta (binitag)" userId="2e1667b5-636b-4c95-a3b3-a8a0dc9f68da" providerId="ADAL" clId="{5C010B60-4D16-6546-9B2F-9EBB8123ED8B}" dt="2025-06-22T23:29:43.213" v="9439" actId="20577"/>
        <pc:sldMkLst>
          <pc:docMk/>
          <pc:sldMk cId="2926589070" sldId="433"/>
        </pc:sldMkLst>
      </pc:sldChg>
      <pc:sldChg chg="modSp add mod modNotes">
        <pc:chgData name="Binita Gupta (binitag)" userId="2e1667b5-636b-4c95-a3b3-a8a0dc9f68da" providerId="ADAL" clId="{5C010B60-4D16-6546-9B2F-9EBB8123ED8B}" dt="2025-06-22T22:45:34.577" v="9377" actId="1076"/>
        <pc:sldMkLst>
          <pc:docMk/>
          <pc:sldMk cId="1682973811" sldId="444"/>
        </pc:sldMkLst>
      </pc:sldChg>
      <pc:sldChg chg="modSp add del mod modNotes">
        <pc:chgData name="Binita Gupta (binitag)" userId="2e1667b5-636b-4c95-a3b3-a8a0dc9f68da" providerId="ADAL" clId="{5C010B60-4D16-6546-9B2F-9EBB8123ED8B}" dt="2025-06-22T22:44:54.537" v="9367" actId="2696"/>
        <pc:sldMkLst>
          <pc:docMk/>
          <pc:sldMk cId="86274937" sldId="448"/>
        </pc:sldMkLst>
      </pc:sldChg>
      <pc:sldChg chg="modSp add del mod">
        <pc:chgData name="Binita Gupta (binitag)" userId="2e1667b5-636b-4c95-a3b3-a8a0dc9f68da" providerId="ADAL" clId="{5C010B60-4D16-6546-9B2F-9EBB8123ED8B}" dt="2025-06-22T22:46:14.464" v="9387" actId="1076"/>
        <pc:sldMkLst>
          <pc:docMk/>
          <pc:sldMk cId="983043545" sldId="450"/>
        </pc:sldMkLst>
      </pc:sldChg>
      <pc:sldChg chg="modSp add del mod modNotes">
        <pc:chgData name="Binita Gupta (binitag)" userId="2e1667b5-636b-4c95-a3b3-a8a0dc9f68da" providerId="ADAL" clId="{5C010B60-4D16-6546-9B2F-9EBB8123ED8B}" dt="2025-06-22T22:44:53.983" v="9366" actId="2696"/>
        <pc:sldMkLst>
          <pc:docMk/>
          <pc:sldMk cId="1655780547" sldId="453"/>
        </pc:sldMkLst>
      </pc:sldChg>
      <pc:sldChg chg="modSp add del mod">
        <pc:chgData name="Binita Gupta (binitag)" userId="2e1667b5-636b-4c95-a3b3-a8a0dc9f68da" providerId="ADAL" clId="{5C010B60-4D16-6546-9B2F-9EBB8123ED8B}" dt="2025-06-22T22:45:43.027" v="9379" actId="1076"/>
        <pc:sldMkLst>
          <pc:docMk/>
          <pc:sldMk cId="3812608657" sldId="454"/>
        </pc:sldMkLst>
      </pc:sldChg>
      <pc:sldChg chg="modSp add del mod">
        <pc:chgData name="Binita Gupta (binitag)" userId="2e1667b5-636b-4c95-a3b3-a8a0dc9f68da" providerId="ADAL" clId="{5C010B60-4D16-6546-9B2F-9EBB8123ED8B}" dt="2025-06-22T22:45:57.742" v="9383" actId="1076"/>
        <pc:sldMkLst>
          <pc:docMk/>
          <pc:sldMk cId="502492501" sldId="456"/>
        </pc:sldMkLst>
      </pc:sldChg>
      <pc:sldChg chg="modSp add del mod">
        <pc:chgData name="Binita Gupta (binitag)" userId="2e1667b5-636b-4c95-a3b3-a8a0dc9f68da" providerId="ADAL" clId="{5C010B60-4D16-6546-9B2F-9EBB8123ED8B}" dt="2025-06-22T22:49:34.199" v="9419" actId="115"/>
        <pc:sldMkLst>
          <pc:docMk/>
          <pc:sldMk cId="3825607041" sldId="457"/>
        </pc:sldMkLst>
      </pc:sldChg>
      <pc:sldChg chg="modSp add del mod">
        <pc:chgData name="Binita Gupta (binitag)" userId="2e1667b5-636b-4c95-a3b3-a8a0dc9f68da" providerId="ADAL" clId="{5C010B60-4D16-6546-9B2F-9EBB8123ED8B}" dt="2025-06-22T22:46:06.527" v="9385" actId="1076"/>
        <pc:sldMkLst>
          <pc:docMk/>
          <pc:sldMk cId="2512128413" sldId="458"/>
        </pc:sldMkLst>
      </pc:sldChg>
      <pc:sldChg chg="add del">
        <pc:chgData name="Binita Gupta (binitag)" userId="2e1667b5-636b-4c95-a3b3-a8a0dc9f68da" providerId="ADAL" clId="{5C010B60-4D16-6546-9B2F-9EBB8123ED8B}" dt="2025-06-22T22:44:58.741" v="9370" actId="2696"/>
        <pc:sldMkLst>
          <pc:docMk/>
          <pc:sldMk cId="1097818102" sldId="459"/>
        </pc:sldMkLst>
      </pc:sldChg>
      <pc:sldChg chg="modSp add del mod">
        <pc:chgData name="Binita Gupta (binitag)" userId="2e1667b5-636b-4c95-a3b3-a8a0dc9f68da" providerId="ADAL" clId="{5C010B60-4D16-6546-9B2F-9EBB8123ED8B}" dt="2025-06-22T22:44:55.084" v="9368" actId="2696"/>
        <pc:sldMkLst>
          <pc:docMk/>
          <pc:sldMk cId="3352103365" sldId="460"/>
        </pc:sldMkLst>
      </pc:sldChg>
      <pc:sldChg chg="modSp add del mod">
        <pc:chgData name="Binita Gupta (binitag)" userId="2e1667b5-636b-4c95-a3b3-a8a0dc9f68da" providerId="ADAL" clId="{5C010B60-4D16-6546-9B2F-9EBB8123ED8B}" dt="2025-06-22T22:44:56.997" v="9369" actId="2696"/>
        <pc:sldMkLst>
          <pc:docMk/>
          <pc:sldMk cId="3177911379" sldId="461"/>
        </pc:sldMkLst>
      </pc:sldChg>
      <pc:sldChg chg="add del">
        <pc:chgData name="Binita Gupta (binitag)" userId="2e1667b5-636b-4c95-a3b3-a8a0dc9f68da" providerId="ADAL" clId="{5C010B60-4D16-6546-9B2F-9EBB8123ED8B}" dt="2025-06-22T22:44:53.362" v="9365" actId="2696"/>
        <pc:sldMkLst>
          <pc:docMk/>
          <pc:sldMk cId="1688619971" sldId="462"/>
        </pc:sldMkLst>
      </pc:sldChg>
      <pc:sldChg chg="modSp add mod">
        <pc:chgData name="Binita Gupta (binitag)" userId="2e1667b5-636b-4c95-a3b3-a8a0dc9f68da" providerId="ADAL" clId="{5C010B60-4D16-6546-9B2F-9EBB8123ED8B}" dt="2025-06-22T22:45:19.277" v="9375" actId="1076"/>
        <pc:sldMkLst>
          <pc:docMk/>
          <pc:sldMk cId="3171498087" sldId="463"/>
        </pc:sldMkLst>
      </pc:sldChg>
      <pc:sldChg chg="modSp add mod">
        <pc:chgData name="Binita Gupta (binitag)" userId="2e1667b5-636b-4c95-a3b3-a8a0dc9f68da" providerId="ADAL" clId="{5C010B60-4D16-6546-9B2F-9EBB8123ED8B}" dt="2025-06-22T22:45:09.205" v="9373" actId="1076"/>
        <pc:sldMkLst>
          <pc:docMk/>
          <pc:sldMk cId="2068726039" sldId="464"/>
        </pc:sldMkLst>
      </pc:sldChg>
      <pc:sldChg chg="new del">
        <pc:chgData name="Binita Gupta (binitag)" userId="2e1667b5-636b-4c95-a3b3-a8a0dc9f68da" providerId="ADAL" clId="{5C010B60-4D16-6546-9B2F-9EBB8123ED8B}" dt="2025-06-22T22:05:28.504" v="7933" actId="680"/>
        <pc:sldMkLst>
          <pc:docMk/>
          <pc:sldMk cId="2788602802" sldId="465"/>
        </pc:sldMkLst>
      </pc:sldChg>
      <pc:sldChg chg="modSp new del mod">
        <pc:chgData name="Binita Gupta (binitag)" userId="2e1667b5-636b-4c95-a3b3-a8a0dc9f68da" providerId="ADAL" clId="{5C010B60-4D16-6546-9B2F-9EBB8123ED8B}" dt="2025-06-22T22:44:59.493" v="9371" actId="2696"/>
        <pc:sldMkLst>
          <pc:docMk/>
          <pc:sldMk cId="3837272693" sldId="465"/>
        </pc:sldMkLst>
      </pc:sldChg>
      <pc:sldMasterChg chg="modSp mod">
        <pc:chgData name="Binita Gupta (binitag)" userId="2e1667b5-636b-4c95-a3b3-a8a0dc9f68da" providerId="ADAL" clId="{5C010B60-4D16-6546-9B2F-9EBB8123ED8B}" dt="2025-06-22T22:46:53.129" v="9406" actId="20577"/>
        <pc:sldMasterMkLst>
          <pc:docMk/>
          <pc:sldMasterMk cId="0" sldId="2147483648"/>
        </pc:sldMasterMkLst>
      </pc:sldMasterChg>
    </pc:docChg>
  </pc:docChgLst>
  <pc:docChgLst>
    <pc:chgData name="Binita Gupta (binitag)" userId="2e1667b5-636b-4c95-a3b3-a8a0dc9f68da" providerId="ADAL" clId="{6A3A8A75-6158-CE43-8164-3D0B48572E07}"/>
    <pc:docChg chg="undo custSel addSld delSld modSld sldOrd modMainMaster">
      <pc:chgData name="Binita Gupta (binitag)" userId="2e1667b5-636b-4c95-a3b3-a8a0dc9f68da" providerId="ADAL" clId="{6A3A8A75-6158-CE43-8164-3D0B48572E07}" dt="2024-05-13T20:22:57.049" v="18811" actId="1076"/>
      <pc:docMkLst>
        <pc:docMk/>
      </pc:docMkLst>
      <pc:sldChg chg="del">
        <pc:chgData name="Binita Gupta (binitag)" userId="2e1667b5-636b-4c95-a3b3-a8a0dc9f68da" providerId="ADAL" clId="{6A3A8A75-6158-CE43-8164-3D0B48572E07}" dt="2024-02-29T20:40:46.735" v="4364" actId="2696"/>
        <pc:sldMkLst>
          <pc:docMk/>
          <pc:sldMk cId="0" sldId="257"/>
        </pc:sldMkLst>
      </pc:sldChg>
      <pc:sldChg chg="modSp add del mod">
        <pc:chgData name="Binita Gupta (binitag)" userId="2e1667b5-636b-4c95-a3b3-a8a0dc9f68da" providerId="ADAL" clId="{6A3A8A75-6158-CE43-8164-3D0B48572E07}" dt="2024-03-21T17:14:51.780" v="17312" actId="20577"/>
        <pc:sldMkLst>
          <pc:docMk/>
          <pc:sldMk cId="0" sldId="264"/>
        </pc:sldMkLst>
      </pc:sldChg>
      <pc:sldChg chg="del">
        <pc:chgData name="Binita Gupta (binitag)" userId="2e1667b5-636b-4c95-a3b3-a8a0dc9f68da" providerId="ADAL" clId="{6A3A8A75-6158-CE43-8164-3D0B48572E07}" dt="2024-03-03T07:08:58.229" v="11781" actId="2696"/>
        <pc:sldMkLst>
          <pc:docMk/>
          <pc:sldMk cId="2953422198" sldId="266"/>
        </pc:sldMkLst>
      </pc:sldChg>
      <pc:sldChg chg="del">
        <pc:chgData name="Binita Gupta (binitag)" userId="2e1667b5-636b-4c95-a3b3-a8a0dc9f68da" providerId="ADAL" clId="{6A3A8A75-6158-CE43-8164-3D0B48572E07}" dt="2024-03-03T07:08:58.415" v="11782" actId="2696"/>
        <pc:sldMkLst>
          <pc:docMk/>
          <pc:sldMk cId="3100640423" sldId="267"/>
        </pc:sldMkLst>
      </pc:sldChg>
      <pc:sldChg chg="del">
        <pc:chgData name="Binita Gupta (binitag)" userId="2e1667b5-636b-4c95-a3b3-a8a0dc9f68da" providerId="ADAL" clId="{6A3A8A75-6158-CE43-8164-3D0B48572E07}" dt="2024-03-03T07:09:05.008" v="11785" actId="2696"/>
        <pc:sldMkLst>
          <pc:docMk/>
          <pc:sldMk cId="1075417426" sldId="276"/>
        </pc:sldMkLst>
      </pc:sldChg>
      <pc:sldChg chg="del">
        <pc:chgData name="Binita Gupta (binitag)" userId="2e1667b5-636b-4c95-a3b3-a8a0dc9f68da" providerId="ADAL" clId="{6A3A8A75-6158-CE43-8164-3D0B48572E07}" dt="2024-03-03T07:09:05.075" v="11803" actId="2696"/>
        <pc:sldMkLst>
          <pc:docMk/>
          <pc:sldMk cId="1899805933" sldId="282"/>
        </pc:sldMkLst>
      </pc:sldChg>
      <pc:sldChg chg="del">
        <pc:chgData name="Binita Gupta (binitag)" userId="2e1667b5-636b-4c95-a3b3-a8a0dc9f68da" providerId="ADAL" clId="{6A3A8A75-6158-CE43-8164-3D0B48572E07}" dt="2024-03-03T07:09:05.034" v="11796" actId="2696"/>
        <pc:sldMkLst>
          <pc:docMk/>
          <pc:sldMk cId="1300546902" sldId="283"/>
        </pc:sldMkLst>
      </pc:sldChg>
      <pc:sldChg chg="del">
        <pc:chgData name="Binita Gupta (binitag)" userId="2e1667b5-636b-4c95-a3b3-a8a0dc9f68da" providerId="ADAL" clId="{6A3A8A75-6158-CE43-8164-3D0B48572E07}" dt="2024-03-03T07:09:05.035" v="11797" actId="2696"/>
        <pc:sldMkLst>
          <pc:docMk/>
          <pc:sldMk cId="3160937320" sldId="287"/>
        </pc:sldMkLst>
      </pc:sldChg>
      <pc:sldChg chg="del">
        <pc:chgData name="Binita Gupta (binitag)" userId="2e1667b5-636b-4c95-a3b3-a8a0dc9f68da" providerId="ADAL" clId="{6A3A8A75-6158-CE43-8164-3D0B48572E07}" dt="2024-03-03T07:08:58.647" v="11783" actId="2696"/>
        <pc:sldMkLst>
          <pc:docMk/>
          <pc:sldMk cId="184415321" sldId="288"/>
        </pc:sldMkLst>
      </pc:sldChg>
      <pc:sldChg chg="del">
        <pc:chgData name="Binita Gupta (binitag)" userId="2e1667b5-636b-4c95-a3b3-a8a0dc9f68da" providerId="ADAL" clId="{6A3A8A75-6158-CE43-8164-3D0B48572E07}" dt="2024-03-03T07:08:58.928" v="11784" actId="2696"/>
        <pc:sldMkLst>
          <pc:docMk/>
          <pc:sldMk cId="1552356036" sldId="290"/>
        </pc:sldMkLst>
      </pc:sldChg>
      <pc:sldChg chg="del">
        <pc:chgData name="Binita Gupta (binitag)" userId="2e1667b5-636b-4c95-a3b3-a8a0dc9f68da" providerId="ADAL" clId="{6A3A8A75-6158-CE43-8164-3D0B48572E07}" dt="2024-03-03T07:09:05.026" v="11790" actId="2696"/>
        <pc:sldMkLst>
          <pc:docMk/>
          <pc:sldMk cId="2189449108" sldId="291"/>
        </pc:sldMkLst>
      </pc:sldChg>
      <pc:sldChg chg="del">
        <pc:chgData name="Binita Gupta (binitag)" userId="2e1667b5-636b-4c95-a3b3-a8a0dc9f68da" providerId="ADAL" clId="{6A3A8A75-6158-CE43-8164-3D0B48572E07}" dt="2024-03-03T07:09:05.019" v="11788" actId="2696"/>
        <pc:sldMkLst>
          <pc:docMk/>
          <pc:sldMk cId="4045845716" sldId="292"/>
        </pc:sldMkLst>
      </pc:sldChg>
      <pc:sldChg chg="del">
        <pc:chgData name="Binita Gupta (binitag)" userId="2e1667b5-636b-4c95-a3b3-a8a0dc9f68da" providerId="ADAL" clId="{6A3A8A75-6158-CE43-8164-3D0B48572E07}" dt="2024-03-03T07:09:05.064" v="11802" actId="2696"/>
        <pc:sldMkLst>
          <pc:docMk/>
          <pc:sldMk cId="2800919492" sldId="294"/>
        </pc:sldMkLst>
      </pc:sldChg>
      <pc:sldChg chg="del">
        <pc:chgData name="Binita Gupta (binitag)" userId="2e1667b5-636b-4c95-a3b3-a8a0dc9f68da" providerId="ADAL" clId="{6A3A8A75-6158-CE43-8164-3D0B48572E07}" dt="2024-03-03T07:09:05.024" v="11789" actId="2696"/>
        <pc:sldMkLst>
          <pc:docMk/>
          <pc:sldMk cId="1974818652" sldId="295"/>
        </pc:sldMkLst>
      </pc:sldChg>
      <pc:sldChg chg="del">
        <pc:chgData name="Binita Gupta (binitag)" userId="2e1667b5-636b-4c95-a3b3-a8a0dc9f68da" providerId="ADAL" clId="{6A3A8A75-6158-CE43-8164-3D0B48572E07}" dt="2024-03-03T07:09:05.058" v="11799" actId="2696"/>
        <pc:sldMkLst>
          <pc:docMk/>
          <pc:sldMk cId="3128179532" sldId="296"/>
        </pc:sldMkLst>
      </pc:sldChg>
      <pc:sldChg chg="del">
        <pc:chgData name="Binita Gupta (binitag)" userId="2e1667b5-636b-4c95-a3b3-a8a0dc9f68da" providerId="ADAL" clId="{6A3A8A75-6158-CE43-8164-3D0B48572E07}" dt="2024-03-03T07:09:05.018" v="11787" actId="2696"/>
        <pc:sldMkLst>
          <pc:docMk/>
          <pc:sldMk cId="2595449661" sldId="297"/>
        </pc:sldMkLst>
      </pc:sldChg>
      <pc:sldChg chg="del">
        <pc:chgData name="Binita Gupta (binitag)" userId="2e1667b5-636b-4c95-a3b3-a8a0dc9f68da" providerId="ADAL" clId="{6A3A8A75-6158-CE43-8164-3D0B48572E07}" dt="2024-03-03T07:09:05.032" v="11795" actId="2696"/>
        <pc:sldMkLst>
          <pc:docMk/>
          <pc:sldMk cId="69757405" sldId="300"/>
        </pc:sldMkLst>
      </pc:sldChg>
      <pc:sldChg chg="del">
        <pc:chgData name="Binita Gupta (binitag)" userId="2e1667b5-636b-4c95-a3b3-a8a0dc9f68da" providerId="ADAL" clId="{6A3A8A75-6158-CE43-8164-3D0B48572E07}" dt="2024-03-03T07:09:05.059" v="11800" actId="2696"/>
        <pc:sldMkLst>
          <pc:docMk/>
          <pc:sldMk cId="2283623507" sldId="301"/>
        </pc:sldMkLst>
      </pc:sldChg>
      <pc:sldChg chg="del">
        <pc:chgData name="Binita Gupta (binitag)" userId="2e1667b5-636b-4c95-a3b3-a8a0dc9f68da" providerId="ADAL" clId="{6A3A8A75-6158-CE43-8164-3D0B48572E07}" dt="2024-03-03T07:09:05.031" v="11794" actId="2696"/>
        <pc:sldMkLst>
          <pc:docMk/>
          <pc:sldMk cId="3989689201" sldId="303"/>
        </pc:sldMkLst>
      </pc:sldChg>
      <pc:sldChg chg="del">
        <pc:chgData name="Binita Gupta (binitag)" userId="2e1667b5-636b-4c95-a3b3-a8a0dc9f68da" providerId="ADAL" clId="{6A3A8A75-6158-CE43-8164-3D0B48572E07}" dt="2024-03-03T07:09:05.083" v="11804" actId="2696"/>
        <pc:sldMkLst>
          <pc:docMk/>
          <pc:sldMk cId="3112040221" sldId="304"/>
        </pc:sldMkLst>
      </pc:sldChg>
      <pc:sldChg chg="del">
        <pc:chgData name="Binita Gupta (binitag)" userId="2e1667b5-636b-4c95-a3b3-a8a0dc9f68da" providerId="ADAL" clId="{6A3A8A75-6158-CE43-8164-3D0B48572E07}" dt="2024-03-03T07:09:05.063" v="11801" actId="2696"/>
        <pc:sldMkLst>
          <pc:docMk/>
          <pc:sldMk cId="4135912332" sldId="305"/>
        </pc:sldMkLst>
      </pc:sldChg>
      <pc:sldChg chg="del">
        <pc:chgData name="Binita Gupta (binitag)" userId="2e1667b5-636b-4c95-a3b3-a8a0dc9f68da" providerId="ADAL" clId="{6A3A8A75-6158-CE43-8164-3D0B48572E07}" dt="2024-03-03T07:09:05.027" v="11791" actId="2696"/>
        <pc:sldMkLst>
          <pc:docMk/>
          <pc:sldMk cId="2719389330" sldId="306"/>
        </pc:sldMkLst>
      </pc:sldChg>
      <pc:sldChg chg="del">
        <pc:chgData name="Binita Gupta (binitag)" userId="2e1667b5-636b-4c95-a3b3-a8a0dc9f68da" providerId="ADAL" clId="{6A3A8A75-6158-CE43-8164-3D0B48572E07}" dt="2024-03-03T07:09:05.011" v="11786" actId="2696"/>
        <pc:sldMkLst>
          <pc:docMk/>
          <pc:sldMk cId="3144404592" sldId="307"/>
        </pc:sldMkLst>
      </pc:sldChg>
      <pc:sldChg chg="del">
        <pc:chgData name="Binita Gupta (binitag)" userId="2e1667b5-636b-4c95-a3b3-a8a0dc9f68da" providerId="ADAL" clId="{6A3A8A75-6158-CE43-8164-3D0B48572E07}" dt="2024-03-03T07:09:05.028" v="11792" actId="2696"/>
        <pc:sldMkLst>
          <pc:docMk/>
          <pc:sldMk cId="785965236" sldId="308"/>
        </pc:sldMkLst>
      </pc:sldChg>
      <pc:sldChg chg="del">
        <pc:chgData name="Binita Gupta (binitag)" userId="2e1667b5-636b-4c95-a3b3-a8a0dc9f68da" providerId="ADAL" clId="{6A3A8A75-6158-CE43-8164-3D0B48572E07}" dt="2024-03-03T07:09:05.054" v="11798" actId="2696"/>
        <pc:sldMkLst>
          <pc:docMk/>
          <pc:sldMk cId="2335054722" sldId="311"/>
        </pc:sldMkLst>
      </pc:sldChg>
      <pc:sldChg chg="addSp delSp modSp add mod ord">
        <pc:chgData name="Binita Gupta (binitag)" userId="2e1667b5-636b-4c95-a3b3-a8a0dc9f68da" providerId="ADAL" clId="{6A3A8A75-6158-CE43-8164-3D0B48572E07}" dt="2024-04-02T19:54:25.025" v="18810" actId="20577"/>
        <pc:sldMkLst>
          <pc:docMk/>
          <pc:sldMk cId="2470693909" sldId="312"/>
        </pc:sldMkLst>
      </pc:sldChg>
      <pc:sldChg chg="modSp add del mod">
        <pc:chgData name="Binita Gupta (binitag)" userId="2e1667b5-636b-4c95-a3b3-a8a0dc9f68da" providerId="ADAL" clId="{6A3A8A75-6158-CE43-8164-3D0B48572E07}" dt="2024-02-29T07:38:10.557" v="278" actId="2696"/>
        <pc:sldMkLst>
          <pc:docMk/>
          <pc:sldMk cId="3631347344" sldId="312"/>
        </pc:sldMkLst>
      </pc:sldChg>
      <pc:sldChg chg="add del">
        <pc:chgData name="Binita Gupta (binitag)" userId="2e1667b5-636b-4c95-a3b3-a8a0dc9f68da" providerId="ADAL" clId="{6A3A8A75-6158-CE43-8164-3D0B48572E07}" dt="2024-02-29T20:40:45.543" v="4363" actId="2696"/>
        <pc:sldMkLst>
          <pc:docMk/>
          <pc:sldMk cId="1635419571" sldId="313"/>
        </pc:sldMkLst>
      </pc:sldChg>
      <pc:sldChg chg="add del">
        <pc:chgData name="Binita Gupta (binitag)" userId="2e1667b5-636b-4c95-a3b3-a8a0dc9f68da" providerId="ADAL" clId="{6A3A8A75-6158-CE43-8164-3D0B48572E07}" dt="2024-02-29T07:39:07.026" v="302"/>
        <pc:sldMkLst>
          <pc:docMk/>
          <pc:sldMk cId="2388982222" sldId="313"/>
        </pc:sldMkLst>
      </pc:sldChg>
      <pc:sldChg chg="modSp add del mod">
        <pc:chgData name="Binita Gupta (binitag)" userId="2e1667b5-636b-4c95-a3b3-a8a0dc9f68da" providerId="ADAL" clId="{6A3A8A75-6158-CE43-8164-3D0B48572E07}" dt="2024-02-29T19:01:36.311" v="2242" actId="2696"/>
        <pc:sldMkLst>
          <pc:docMk/>
          <pc:sldMk cId="4190124659" sldId="314"/>
        </pc:sldMkLst>
      </pc:sldChg>
      <pc:sldChg chg="modSp add mod">
        <pc:chgData name="Binita Gupta (binitag)" userId="2e1667b5-636b-4c95-a3b3-a8a0dc9f68da" providerId="ADAL" clId="{6A3A8A75-6158-CE43-8164-3D0B48572E07}" dt="2024-03-21T17:17:23.006" v="17348" actId="20577"/>
        <pc:sldMkLst>
          <pc:docMk/>
          <pc:sldMk cId="53126868" sldId="315"/>
        </pc:sldMkLst>
      </pc:sldChg>
      <pc:sldChg chg="addSp delSp modSp add mod ord modClrScheme chgLayout modNotesTx">
        <pc:chgData name="Binita Gupta (binitag)" userId="2e1667b5-636b-4c95-a3b3-a8a0dc9f68da" providerId="ADAL" clId="{6A3A8A75-6158-CE43-8164-3D0B48572E07}" dt="2024-05-13T20:22:57.049" v="18811" actId="1076"/>
        <pc:sldMkLst>
          <pc:docMk/>
          <pc:sldMk cId="107204596" sldId="316"/>
        </pc:sldMkLst>
      </pc:sldChg>
      <pc:sldChg chg="addSp delSp modSp add del mod">
        <pc:chgData name="Binita Gupta (binitag)" userId="2e1667b5-636b-4c95-a3b3-a8a0dc9f68da" providerId="ADAL" clId="{6A3A8A75-6158-CE43-8164-3D0B48572E07}" dt="2024-03-04T20:12:01.811" v="14015" actId="2696"/>
        <pc:sldMkLst>
          <pc:docMk/>
          <pc:sldMk cId="4103830749" sldId="317"/>
        </pc:sldMkLst>
      </pc:sldChg>
      <pc:sldChg chg="addSp delSp modSp add mod">
        <pc:chgData name="Binita Gupta (binitag)" userId="2e1667b5-636b-4c95-a3b3-a8a0dc9f68da" providerId="ADAL" clId="{6A3A8A75-6158-CE43-8164-3D0B48572E07}" dt="2024-03-21T17:53:27.018" v="18075" actId="20577"/>
        <pc:sldMkLst>
          <pc:docMk/>
          <pc:sldMk cId="1846169565" sldId="318"/>
        </pc:sldMkLst>
      </pc:sldChg>
      <pc:sldChg chg="addSp delSp modSp add mod modClrScheme chgLayout">
        <pc:chgData name="Binita Gupta (binitag)" userId="2e1667b5-636b-4c95-a3b3-a8a0dc9f68da" providerId="ADAL" clId="{6A3A8A75-6158-CE43-8164-3D0B48572E07}" dt="2024-03-21T17:55:36.672" v="18084" actId="1076"/>
        <pc:sldMkLst>
          <pc:docMk/>
          <pc:sldMk cId="3810868281" sldId="319"/>
        </pc:sldMkLst>
      </pc:sldChg>
      <pc:sldChg chg="modSp add mod">
        <pc:chgData name="Binita Gupta (binitag)" userId="2e1667b5-636b-4c95-a3b3-a8a0dc9f68da" providerId="ADAL" clId="{6A3A8A75-6158-CE43-8164-3D0B48572E07}" dt="2024-03-21T18:13:08.302" v="18489" actId="1076"/>
        <pc:sldMkLst>
          <pc:docMk/>
          <pc:sldMk cId="4031054300" sldId="320"/>
        </pc:sldMkLst>
      </pc:sldChg>
      <pc:sldChg chg="modSp add mod modNotesTx">
        <pc:chgData name="Binita Gupta (binitag)" userId="2e1667b5-636b-4c95-a3b3-a8a0dc9f68da" providerId="ADAL" clId="{6A3A8A75-6158-CE43-8164-3D0B48572E07}" dt="2024-04-02T19:53:22.297" v="18795" actId="20577"/>
        <pc:sldMkLst>
          <pc:docMk/>
          <pc:sldMk cId="3930847488" sldId="321"/>
        </pc:sldMkLst>
      </pc:sldChg>
      <pc:sldChg chg="addSp delSp modSp add del mod">
        <pc:chgData name="Binita Gupta (binitag)" userId="2e1667b5-636b-4c95-a3b3-a8a0dc9f68da" providerId="ADAL" clId="{6A3A8A75-6158-CE43-8164-3D0B48572E07}" dt="2024-03-04T20:12:06.619" v="14016" actId="2696"/>
        <pc:sldMkLst>
          <pc:docMk/>
          <pc:sldMk cId="2090202646" sldId="322"/>
        </pc:sldMkLst>
      </pc:sldChg>
      <pc:sldChg chg="addSp delSp modSp add del mod">
        <pc:chgData name="Binita Gupta (binitag)" userId="2e1667b5-636b-4c95-a3b3-a8a0dc9f68da" providerId="ADAL" clId="{6A3A8A75-6158-CE43-8164-3D0B48572E07}" dt="2024-03-08T07:30:12.966" v="17174" actId="2696"/>
        <pc:sldMkLst>
          <pc:docMk/>
          <pc:sldMk cId="873720385" sldId="323"/>
        </pc:sldMkLst>
      </pc:sldChg>
      <pc:sldChg chg="modSp add del mod">
        <pc:chgData name="Binita Gupta (binitag)" userId="2e1667b5-636b-4c95-a3b3-a8a0dc9f68da" providerId="ADAL" clId="{6A3A8A75-6158-CE43-8164-3D0B48572E07}" dt="2024-03-03T05:15:00.074" v="9610" actId="2696"/>
        <pc:sldMkLst>
          <pc:docMk/>
          <pc:sldMk cId="1827926302" sldId="323"/>
        </pc:sldMkLst>
      </pc:sldChg>
      <pc:sldChg chg="add del">
        <pc:chgData name="Binita Gupta (binitag)" userId="2e1667b5-636b-4c95-a3b3-a8a0dc9f68da" providerId="ADAL" clId="{6A3A8A75-6158-CE43-8164-3D0B48572E07}" dt="2024-03-03T04:21:30.829" v="7992" actId="2696"/>
        <pc:sldMkLst>
          <pc:docMk/>
          <pc:sldMk cId="2091337940" sldId="323"/>
        </pc:sldMkLst>
      </pc:sldChg>
      <pc:sldChg chg="modSp add mod">
        <pc:chgData name="Binita Gupta (binitag)" userId="2e1667b5-636b-4c95-a3b3-a8a0dc9f68da" providerId="ADAL" clId="{6A3A8A75-6158-CE43-8164-3D0B48572E07}" dt="2024-03-21T18:10:47.995" v="18474" actId="20577"/>
        <pc:sldMkLst>
          <pc:docMk/>
          <pc:sldMk cId="2653325130" sldId="324"/>
        </pc:sldMkLst>
      </pc:sldChg>
      <pc:sldChg chg="add del">
        <pc:chgData name="Binita Gupta (binitag)" userId="2e1667b5-636b-4c95-a3b3-a8a0dc9f68da" providerId="ADAL" clId="{6A3A8A75-6158-CE43-8164-3D0B48572E07}" dt="2024-03-08T02:58:54.349" v="16180" actId="2696"/>
        <pc:sldMkLst>
          <pc:docMk/>
          <pc:sldMk cId="2715924378" sldId="325"/>
        </pc:sldMkLst>
      </pc:sldChg>
      <pc:sldChg chg="addSp delSp modSp add mod">
        <pc:chgData name="Binita Gupta (binitag)" userId="2e1667b5-636b-4c95-a3b3-a8a0dc9f68da" providerId="ADAL" clId="{6A3A8A75-6158-CE43-8164-3D0B48572E07}" dt="2024-03-21T17:31:06.778" v="17385" actId="1076"/>
        <pc:sldMkLst>
          <pc:docMk/>
          <pc:sldMk cId="2847579288" sldId="325"/>
        </pc:sldMkLst>
      </pc:sldChg>
    </pc:docChg>
  </pc:docChgLst>
  <pc:docChgLst>
    <pc:chgData name="Binita Gupta (binitag)" userId="2e1667b5-636b-4c95-a3b3-a8a0dc9f68da" providerId="ADAL" clId="{4219D885-C3A3-B246-9809-061715B5E4E6}"/>
    <pc:docChg chg="undo custSel addSld delSld modSld sldOrd modMainMaster">
      <pc:chgData name="Binita Gupta (binitag)" userId="2e1667b5-636b-4c95-a3b3-a8a0dc9f68da" providerId="ADAL" clId="{4219D885-C3A3-B246-9809-061715B5E4E6}" dt="2023-12-16T16:19:05.886" v="23506" actId="1076"/>
      <pc:docMkLst>
        <pc:docMk/>
      </pc:docMkLst>
      <pc:sldChg chg="addSp delSp modSp mod">
        <pc:chgData name="Binita Gupta (binitag)" userId="2e1667b5-636b-4c95-a3b3-a8a0dc9f68da" providerId="ADAL" clId="{4219D885-C3A3-B246-9809-061715B5E4E6}" dt="2023-12-06T05:18:56.912" v="20371" actId="20577"/>
        <pc:sldMkLst>
          <pc:docMk/>
          <pc:sldMk cId="0" sldId="256"/>
        </pc:sldMkLst>
      </pc:sldChg>
      <pc:sldChg chg="modSp mod">
        <pc:chgData name="Binita Gupta (binitag)" userId="2e1667b5-636b-4c95-a3b3-a8a0dc9f68da" providerId="ADAL" clId="{4219D885-C3A3-B246-9809-061715B5E4E6}" dt="2023-12-06T05:20:47.364" v="20401" actId="20577"/>
        <pc:sldMkLst>
          <pc:docMk/>
          <pc:sldMk cId="0" sldId="257"/>
        </pc:sldMkLst>
      </pc:sldChg>
      <pc:sldChg chg="del">
        <pc:chgData name="Binita Gupta (binitag)" userId="2e1667b5-636b-4c95-a3b3-a8a0dc9f68da" providerId="ADAL" clId="{4219D885-C3A3-B246-9809-061715B5E4E6}" dt="2023-12-05T20:52:10.800" v="18245" actId="2696"/>
        <pc:sldMkLst>
          <pc:docMk/>
          <pc:sldMk cId="0" sldId="258"/>
        </pc:sldMkLst>
      </pc:sldChg>
      <pc:sldChg chg="del">
        <pc:chgData name="Binita Gupta (binitag)" userId="2e1667b5-636b-4c95-a3b3-a8a0dc9f68da" providerId="ADAL" clId="{4219D885-C3A3-B246-9809-061715B5E4E6}" dt="2023-12-05T20:52:12.367" v="18247" actId="2696"/>
        <pc:sldMkLst>
          <pc:docMk/>
          <pc:sldMk cId="0" sldId="259"/>
        </pc:sldMkLst>
      </pc:sldChg>
      <pc:sldChg chg="modSp add del mod">
        <pc:chgData name="Binita Gupta (binitag)" userId="2e1667b5-636b-4c95-a3b3-a8a0dc9f68da" providerId="ADAL" clId="{4219D885-C3A3-B246-9809-061715B5E4E6}" dt="2023-12-05T20:52:48.840" v="18268" actId="2696"/>
        <pc:sldMkLst>
          <pc:docMk/>
          <pc:sldMk cId="0" sldId="262"/>
        </pc:sldMkLst>
      </pc:sldChg>
      <pc:sldChg chg="modSp mod ord">
        <pc:chgData name="Binita Gupta (binitag)" userId="2e1667b5-636b-4c95-a3b3-a8a0dc9f68da" providerId="ADAL" clId="{4219D885-C3A3-B246-9809-061715B5E4E6}" dt="2023-12-06T03:46:59.735" v="18951" actId="20577"/>
        <pc:sldMkLst>
          <pc:docMk/>
          <pc:sldMk cId="0" sldId="264"/>
        </pc:sldMkLst>
      </pc:sldChg>
      <pc:sldChg chg="del">
        <pc:chgData name="Binita Gupta (binitag)" userId="2e1667b5-636b-4c95-a3b3-a8a0dc9f68da" providerId="ADAL" clId="{4219D885-C3A3-B246-9809-061715B5E4E6}" dt="2023-12-05T20:52:11.554" v="18246" actId="2696"/>
        <pc:sldMkLst>
          <pc:docMk/>
          <pc:sldMk cId="1609761067" sldId="265"/>
        </pc:sldMkLst>
      </pc:sldChg>
      <pc:sldChg chg="modSp add mod">
        <pc:chgData name="Binita Gupta (binitag)" userId="2e1667b5-636b-4c95-a3b3-a8a0dc9f68da" providerId="ADAL" clId="{4219D885-C3A3-B246-9809-061715B5E4E6}" dt="2023-12-13T22:19:20.328" v="21611" actId="20577"/>
        <pc:sldMkLst>
          <pc:docMk/>
          <pc:sldMk cId="2953422198" sldId="266"/>
        </pc:sldMkLst>
      </pc:sldChg>
      <pc:sldChg chg="addSp delSp modSp add mod">
        <pc:chgData name="Binita Gupta (binitag)" userId="2e1667b5-636b-4c95-a3b3-a8a0dc9f68da" providerId="ADAL" clId="{4219D885-C3A3-B246-9809-061715B5E4E6}" dt="2023-12-13T21:26:11.670" v="21204" actId="5793"/>
        <pc:sldMkLst>
          <pc:docMk/>
          <pc:sldMk cId="3100640423" sldId="267"/>
        </pc:sldMkLst>
      </pc:sldChg>
      <pc:sldChg chg="addSp delSp modSp add del mod modClrScheme addCm chgLayout modNotesTx">
        <pc:chgData name="Binita Gupta (binitag)" userId="2e1667b5-636b-4c95-a3b3-a8a0dc9f68da" providerId="ADAL" clId="{4219D885-C3A3-B246-9809-061715B5E4E6}" dt="2023-12-05T20:51:46.331" v="18243" actId="2696"/>
        <pc:sldMkLst>
          <pc:docMk/>
          <pc:sldMk cId="1797488253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Binita Gupta (binitag)" userId="2e1667b5-636b-4c95-a3b3-a8a0dc9f68da" providerId="ADAL" clId="{4219D885-C3A3-B246-9809-061715B5E4E6}" dt="2023-12-04T19:58:00.298" v="6805"/>
              <pc2:cmMkLst xmlns:pc2="http://schemas.microsoft.com/office/powerpoint/2019/9/main/command">
                <pc:docMk/>
                <pc:sldMk cId="1797488253" sldId="268"/>
                <pc2:cmMk id="{87FE1304-0BFF-5444-B38B-7C7BEE7E249E}"/>
              </pc2:cmMkLst>
            </pc226:cmChg>
          </p:ext>
        </pc:extLst>
      </pc:sldChg>
      <pc:sldChg chg="modSp add del mod">
        <pc:chgData name="Binita Gupta (binitag)" userId="2e1667b5-636b-4c95-a3b3-a8a0dc9f68da" providerId="ADAL" clId="{4219D885-C3A3-B246-9809-061715B5E4E6}" dt="2023-12-05T20:51:51.591" v="18244" actId="2696"/>
        <pc:sldMkLst>
          <pc:docMk/>
          <pc:sldMk cId="3209031949" sldId="269"/>
        </pc:sldMkLst>
      </pc:sldChg>
      <pc:sldChg chg="modSp add del mod ord">
        <pc:chgData name="Binita Gupta (binitag)" userId="2e1667b5-636b-4c95-a3b3-a8a0dc9f68da" providerId="ADAL" clId="{4219D885-C3A3-B246-9809-061715B5E4E6}" dt="2023-12-05T21:00:16.822" v="18413" actId="2696"/>
        <pc:sldMkLst>
          <pc:docMk/>
          <pc:sldMk cId="3994466911" sldId="270"/>
        </pc:sldMkLst>
      </pc:sldChg>
      <pc:sldChg chg="add del">
        <pc:chgData name="Binita Gupta (binitag)" userId="2e1667b5-636b-4c95-a3b3-a8a0dc9f68da" providerId="ADAL" clId="{4219D885-C3A3-B246-9809-061715B5E4E6}" dt="2023-12-05T03:39:04.839" v="10610" actId="2696"/>
        <pc:sldMkLst>
          <pc:docMk/>
          <pc:sldMk cId="3450397730" sldId="271"/>
        </pc:sldMkLst>
      </pc:sldChg>
      <pc:sldChg chg="addSp delSp modSp add mod ord modNotesTx">
        <pc:chgData name="Binita Gupta (binitag)" userId="2e1667b5-636b-4c95-a3b3-a8a0dc9f68da" providerId="ADAL" clId="{4219D885-C3A3-B246-9809-061715B5E4E6}" dt="2023-12-13T22:34:14.796" v="21917" actId="1076"/>
        <pc:sldMkLst>
          <pc:docMk/>
          <pc:sldMk cId="1549314016" sldId="272"/>
        </pc:sldMkLst>
      </pc:sldChg>
      <pc:sldChg chg="new del">
        <pc:chgData name="Binita Gupta (binitag)" userId="2e1667b5-636b-4c95-a3b3-a8a0dc9f68da" providerId="ADAL" clId="{4219D885-C3A3-B246-9809-061715B5E4E6}" dt="2023-12-04T21:37:21.523" v="6900" actId="2696"/>
        <pc:sldMkLst>
          <pc:docMk/>
          <pc:sldMk cId="570613351" sldId="273"/>
        </pc:sldMkLst>
      </pc:sldChg>
      <pc:sldChg chg="addSp delSp modSp new mod ord">
        <pc:chgData name="Binita Gupta (binitag)" userId="2e1667b5-636b-4c95-a3b3-a8a0dc9f68da" providerId="ADAL" clId="{4219D885-C3A3-B246-9809-061715B5E4E6}" dt="2023-12-13T22:32:07.779" v="21904" actId="14100"/>
        <pc:sldMkLst>
          <pc:docMk/>
          <pc:sldMk cId="2553696688" sldId="274"/>
        </pc:sldMkLst>
      </pc:sldChg>
      <pc:sldChg chg="add del">
        <pc:chgData name="Binita Gupta (binitag)" userId="2e1667b5-636b-4c95-a3b3-a8a0dc9f68da" providerId="ADAL" clId="{4219D885-C3A3-B246-9809-061715B5E4E6}" dt="2023-12-05T20:51:43.849" v="18242" actId="2696"/>
        <pc:sldMkLst>
          <pc:docMk/>
          <pc:sldMk cId="2248299831" sldId="275"/>
        </pc:sldMkLst>
      </pc:sldChg>
      <pc:sldChg chg="addSp delSp modSp add mod modClrScheme chgLayout">
        <pc:chgData name="Binita Gupta (binitag)" userId="2e1667b5-636b-4c95-a3b3-a8a0dc9f68da" providerId="ADAL" clId="{4219D885-C3A3-B246-9809-061715B5E4E6}" dt="2023-12-06T04:19:07.030" v="19912" actId="14100"/>
        <pc:sldMkLst>
          <pc:docMk/>
          <pc:sldMk cId="1075417426" sldId="276"/>
        </pc:sldMkLst>
      </pc:sldChg>
      <pc:sldChg chg="addSp delSp modSp new mod ord">
        <pc:chgData name="Binita Gupta (binitag)" userId="2e1667b5-636b-4c95-a3b3-a8a0dc9f68da" providerId="ADAL" clId="{4219D885-C3A3-B246-9809-061715B5E4E6}" dt="2023-12-05T21:00:51.603" v="18457" actId="20577"/>
        <pc:sldMkLst>
          <pc:docMk/>
          <pc:sldMk cId="3711776676" sldId="277"/>
        </pc:sldMkLst>
      </pc:sldChg>
      <pc:sldChg chg="modSp add mod modNotesTx">
        <pc:chgData name="Binita Gupta (binitag)" userId="2e1667b5-636b-4c95-a3b3-a8a0dc9f68da" providerId="ADAL" clId="{4219D885-C3A3-B246-9809-061715B5E4E6}" dt="2023-12-13T21:59:38.048" v="21508" actId="20577"/>
        <pc:sldMkLst>
          <pc:docMk/>
          <pc:sldMk cId="1022481865" sldId="278"/>
        </pc:sldMkLst>
      </pc:sldChg>
      <pc:sldChg chg="addSp delSp modSp add mod ord">
        <pc:chgData name="Binita Gupta (binitag)" userId="2e1667b5-636b-4c95-a3b3-a8a0dc9f68da" providerId="ADAL" clId="{4219D885-C3A3-B246-9809-061715B5E4E6}" dt="2023-12-05T20:53:37.613" v="18279" actId="20578"/>
        <pc:sldMkLst>
          <pc:docMk/>
          <pc:sldMk cId="162017798" sldId="279"/>
        </pc:sldMkLst>
      </pc:sldChg>
      <pc:sldChg chg="add del">
        <pc:chgData name="Binita Gupta (binitag)" userId="2e1667b5-636b-4c95-a3b3-a8a0dc9f68da" providerId="ADAL" clId="{4219D885-C3A3-B246-9809-061715B5E4E6}" dt="2023-12-04T23:33:05.396" v="9358" actId="2696"/>
        <pc:sldMkLst>
          <pc:docMk/>
          <pc:sldMk cId="521560215" sldId="279"/>
        </pc:sldMkLst>
      </pc:sldChg>
      <pc:sldChg chg="addSp delSp modSp add mod modNotesTx">
        <pc:chgData name="Binita Gupta (binitag)" userId="2e1667b5-636b-4c95-a3b3-a8a0dc9f68da" providerId="ADAL" clId="{4219D885-C3A3-B246-9809-061715B5E4E6}" dt="2023-12-13T22:38:09.049" v="22060" actId="1076"/>
        <pc:sldMkLst>
          <pc:docMk/>
          <pc:sldMk cId="280654529" sldId="280"/>
        </pc:sldMkLst>
      </pc:sldChg>
      <pc:sldChg chg="add del">
        <pc:chgData name="Binita Gupta (binitag)" userId="2e1667b5-636b-4c95-a3b3-a8a0dc9f68da" providerId="ADAL" clId="{4219D885-C3A3-B246-9809-061715B5E4E6}" dt="2023-12-05T20:51:39.691" v="18241" actId="2696"/>
        <pc:sldMkLst>
          <pc:docMk/>
          <pc:sldMk cId="436142950" sldId="281"/>
        </pc:sldMkLst>
      </pc:sldChg>
      <pc:sldChg chg="modSp add mod ord">
        <pc:chgData name="Binita Gupta (binitag)" userId="2e1667b5-636b-4c95-a3b3-a8a0dc9f68da" providerId="ADAL" clId="{4219D885-C3A3-B246-9809-061715B5E4E6}" dt="2023-12-13T22:39:11.812" v="22102" actId="20577"/>
        <pc:sldMkLst>
          <pc:docMk/>
          <pc:sldMk cId="1899805933" sldId="282"/>
        </pc:sldMkLst>
      </pc:sldChg>
      <pc:sldChg chg="modSp add mod">
        <pc:chgData name="Binita Gupta (binitag)" userId="2e1667b5-636b-4c95-a3b3-a8a0dc9f68da" providerId="ADAL" clId="{4219D885-C3A3-B246-9809-061715B5E4E6}" dt="2023-12-15T06:48:47.555" v="23495" actId="20577"/>
        <pc:sldMkLst>
          <pc:docMk/>
          <pc:sldMk cId="1300546902" sldId="283"/>
        </pc:sldMkLst>
      </pc:sldChg>
      <pc:sldChg chg="addSp delSp modSp new mod modClrScheme chgLayout">
        <pc:chgData name="Binita Gupta (binitag)" userId="2e1667b5-636b-4c95-a3b3-a8a0dc9f68da" providerId="ADAL" clId="{4219D885-C3A3-B246-9809-061715B5E4E6}" dt="2023-12-14T08:45:34.161" v="23472" actId="14100"/>
        <pc:sldMkLst>
          <pc:docMk/>
          <pc:sldMk cId="2526981430" sldId="284"/>
        </pc:sldMkLst>
      </pc:sldChg>
      <pc:sldChg chg="new del">
        <pc:chgData name="Binita Gupta (binitag)" userId="2e1667b5-636b-4c95-a3b3-a8a0dc9f68da" providerId="ADAL" clId="{4219D885-C3A3-B246-9809-061715B5E4E6}" dt="2023-12-05T20:52:47.966" v="18267" actId="2696"/>
        <pc:sldMkLst>
          <pc:docMk/>
          <pc:sldMk cId="4190915500" sldId="285"/>
        </pc:sldMkLst>
      </pc:sldChg>
      <pc:sldChg chg="modSp new mod ord">
        <pc:chgData name="Binita Gupta (binitag)" userId="2e1667b5-636b-4c95-a3b3-a8a0dc9f68da" providerId="ADAL" clId="{4219D885-C3A3-B246-9809-061715B5E4E6}" dt="2023-12-05T20:53:05.808" v="18271" actId="20578"/>
        <pc:sldMkLst>
          <pc:docMk/>
          <pc:sldMk cId="2864949768" sldId="286"/>
        </pc:sldMkLst>
      </pc:sldChg>
      <pc:sldChg chg="modSp add mod">
        <pc:chgData name="Binita Gupta (binitag)" userId="2e1667b5-636b-4c95-a3b3-a8a0dc9f68da" providerId="ADAL" clId="{4219D885-C3A3-B246-9809-061715B5E4E6}" dt="2023-12-13T20:20:33.880" v="20948" actId="20577"/>
        <pc:sldMkLst>
          <pc:docMk/>
          <pc:sldMk cId="3160937320" sldId="287"/>
        </pc:sldMkLst>
      </pc:sldChg>
      <pc:sldChg chg="addSp delSp modSp add mod modClrScheme chgLayout">
        <pc:chgData name="Binita Gupta (binitag)" userId="2e1667b5-636b-4c95-a3b3-a8a0dc9f68da" providerId="ADAL" clId="{4219D885-C3A3-B246-9809-061715B5E4E6}" dt="2023-12-16T16:19:05.886" v="23506" actId="1076"/>
        <pc:sldMkLst>
          <pc:docMk/>
          <pc:sldMk cId="1975120734" sldId="288"/>
        </pc:sldMkLst>
      </pc:sldChg>
      <pc:sldMasterChg chg="modSp mod modSldLayout">
        <pc:chgData name="Binita Gupta (binitag)" userId="2e1667b5-636b-4c95-a3b3-a8a0dc9f68da" providerId="ADAL" clId="{4219D885-C3A3-B246-9809-061715B5E4E6}" dt="2023-12-06T07:07:00.002" v="20872" actId="20577"/>
        <pc:sldMasterMkLst>
          <pc:docMk/>
          <pc:sldMasterMk cId="0" sldId="2147483648"/>
        </pc:sldMasterMkLst>
        <pc:sldLayoutChg chg="addSp delSp modSp mod">
          <pc:chgData name="Binita Gupta (binitag)" userId="2e1667b5-636b-4c95-a3b3-a8a0dc9f68da" providerId="ADAL" clId="{4219D885-C3A3-B246-9809-061715B5E4E6}" dt="2023-12-06T07:06:45.343" v="20860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94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65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52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Binita Gupta et al (Cisco Systems)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Binita Gupta et al (Cisco Systems)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Binita Gupta et al (Cisco Systems)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802.11-25/1456r0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29217" y="516238"/>
            <a:ext cx="10460567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DBE Operation with DSO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Binita Gupta et al (Cisco Systems)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15058"/>
              </p:ext>
            </p:extLst>
          </p:nvPr>
        </p:nvGraphicFramePr>
        <p:xfrm>
          <a:off x="1117600" y="3203575"/>
          <a:ext cx="10272713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00" imgH="2273300" progId="Word.Document.8">
                  <p:embed/>
                </p:oleObj>
              </mc:Choice>
              <mc:Fallback>
                <p:oleObj name="Document" r:id="rId3" imgW="10439400" imgH="22733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203575"/>
                        <a:ext cx="10272713" cy="2222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F516EF11-E59F-4B47-98FD-2C7F1D97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790" y="2210745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D8C6EC-4BC4-A5A0-8B2A-42F12D12FEC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F8F4BDC-D3EC-0C63-688A-2A556B3EEFB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1585612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22A44-EA8F-0941-59CE-F878A1428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3E6DC-16B8-0F75-3D36-C0CDA06C1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Straw Poll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BC221-EED0-334A-AFE1-219DB4BE8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439399" cy="4572000"/>
          </a:xfrm>
        </p:spPr>
        <p:txBody>
          <a:bodyPr/>
          <a:lstStyle/>
          <a:p>
            <a:pPr marL="0" indent="0"/>
            <a:r>
              <a:rPr lang="en-US" dirty="0"/>
              <a:t>SP1: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Do you support that an AP can use DSO over the DBE BW when DBE mode is enabled, for a non-AP STA that supports and have enabled both DBE and DSO?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 performs DSO per the OMP negotiation for DSO performed for that non-AP STA</a:t>
            </a:r>
            <a:endParaRPr lang="en-US" b="0" dirty="0"/>
          </a:p>
          <a:p>
            <a:pPr marL="0" indent="0"/>
            <a:endParaRPr lang="en-US" sz="1800" dirty="0"/>
          </a:p>
          <a:p>
            <a:pPr marL="0" indent="0"/>
            <a:endParaRPr lang="en-US" sz="1800" dirty="0"/>
          </a:p>
          <a:p>
            <a:pPr marL="0" indent="0"/>
            <a:endParaRPr lang="en-US" sz="1800" dirty="0"/>
          </a:p>
          <a:p>
            <a:pPr marL="0" indent="0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B77B11-DD62-D736-06E5-612F33E55E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596922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4E309-A66C-FFD7-F80D-E4FA587D0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83278" y="6477000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60CC7A0-2379-B881-D6AC-5815623B646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643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D8A96-04ED-58C9-1257-70D4A7701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E167A-1E58-BD49-7B14-7E3884582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Straw Poll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4E121-165E-3A73-890F-3123FDFDE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591799" cy="4572000"/>
          </a:xfrm>
        </p:spPr>
        <p:txBody>
          <a:bodyPr/>
          <a:lstStyle/>
          <a:p>
            <a:pPr marL="0" indent="0"/>
            <a:r>
              <a:rPr lang="en-US" dirty="0"/>
              <a:t>SP2: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Do you support that a DBE non-AP STA can perform DSO enablement/ negotiation with the AP for up to the maximum supported DBE BW by the AP, using the OMP procedure defined for DSO?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0" dirty="0"/>
          </a:p>
          <a:p>
            <a:pPr marL="0" indent="0"/>
            <a:r>
              <a:rPr lang="en-US" dirty="0"/>
              <a:t>SP3: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Do you support that a DBE non-AP STA should perform DSO enablement/ negotiation with the AP for up to the maximum supported DBE BW of the AP, in advance of DBE mode enablement, to avoid gold-rush of DSO enablement/ negotiation after DBE mode is enabled?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0" dirty="0"/>
          </a:p>
          <a:p>
            <a:pPr>
              <a:buFont typeface="Arial" panose="020B0604020202020204" pitchFamily="34" charset="0"/>
              <a:buChar char="•"/>
            </a:pPr>
            <a:endParaRPr lang="en-US" b="0" dirty="0"/>
          </a:p>
          <a:p>
            <a:pPr marL="0" indent="0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82A8C-84D6-6D2C-0DBD-4CEB01E4A6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596922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B7B69-4712-7C4C-D064-D58A60ED28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83278" y="6477000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5BA1A31-1B6D-42EE-5DBA-34C2D460053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794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B0E38-ECF2-E63F-880A-AF00F5F3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2750F-84D5-2F27-1D05-7A31C5BC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Straw Poll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37BDE-630D-90D8-0170-AB2CCF28A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439399" cy="4572000"/>
          </a:xfrm>
        </p:spPr>
        <p:txBody>
          <a:bodyPr/>
          <a:lstStyle/>
          <a:p>
            <a:pPr marL="0" indent="0"/>
            <a:r>
              <a:rPr lang="en-US" dirty="0"/>
              <a:t>SP4: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Do you support that when the DBE BW is updated to a different BW (e.g. 160 to 320 MHz), a non-AP STA that has enabled both DBE and DSO can perform DSO renegotiation with the AP using the OMP procedure? </a:t>
            </a:r>
          </a:p>
          <a:p>
            <a:pPr marL="0" indent="0"/>
            <a:endParaRPr lang="en-US" sz="1800" dirty="0"/>
          </a:p>
          <a:p>
            <a:pPr marL="0" indent="0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2C576-72E9-AAFE-8A7C-34D8456AAA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596922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0A33D-3199-534F-A248-70E080355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83278" y="6477000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2A1E218-B6EA-A31E-5A23-FE489D184CE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2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83159-C275-A9D2-93A0-15C7A81A4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3B584-6120-DC9E-C903-FB98EC87A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34" y="1751014"/>
            <a:ext cx="10361084" cy="434498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0" dirty="0"/>
              <a:t>11bn D1.0 [1] defines DBE and DSO operating modes</a:t>
            </a: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/>
              <a:t>When AP supports DBE, it can dynamically expand its operating BW to operate over a DBE BW that is &gt;BSS BW, for DBE supporting STAs.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/>
              <a:t>11bn D1.0, defines DSO mode to be over the BSS BW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“DSO is a mechanism where a DSO non-AP STA that has an operating bandwidth narrower than the DSO AP can dynamically be allocated frequency resources outside of its current operating bandwidth </a:t>
            </a:r>
            <a:r>
              <a:rPr lang="en-US" sz="1600" dirty="0">
                <a:highlight>
                  <a:srgbClr val="FFFF00"/>
                </a:highlight>
              </a:rPr>
              <a:t>within the DSO AP’s BSS bandwidth</a:t>
            </a:r>
            <a:r>
              <a:rPr lang="en-US" sz="1600" dirty="0"/>
              <a:t>, on a per-TXOP basis.”</a:t>
            </a:r>
            <a:endParaRPr lang="en-US" sz="20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/>
              <a:t>Enterprise deployments where BSS BWs are typically low (20/40/80 MHz) due to frequency reuse, can benefit from using DSO when the BW is expanded with DBE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dirty="0"/>
              <a:t>When operating in DBE mode, an AP can use DSO for STAs that support DSO and DBE, to move those STAs to DSO </a:t>
            </a:r>
            <a:r>
              <a:rPr lang="en-US" sz="1600" b="0" dirty="0" err="1"/>
              <a:t>subbands</a:t>
            </a:r>
            <a:r>
              <a:rPr lang="en-US" sz="1600" b="0" dirty="0"/>
              <a:t> over the DBE BW. </a:t>
            </a:r>
            <a:endParaRPr lang="en-US" sz="20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dirty="0"/>
              <a:t>In this presentation, we propose behavior for DBE operation with DSO, with the goal to minimize changes needed for using DSO over the DBE BW.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88F07-D61D-74AE-820C-99182BCCFD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02185-379F-8B90-95AB-66C1D50407C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Binita Gupta et al (Cisco Systems)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D958C3-CCB0-CA04-578A-2CDFC29BF8D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58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17B93-D05F-F704-DD20-86763A101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6819B-33A1-3399-092D-4187FEC0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DBE Operation with DSO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495B9-653B-5703-2002-78BDB3859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97" y="1299770"/>
            <a:ext cx="10719081" cy="14478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/>
              <a:t>For DBE and DSO operation, considering 80 and160 MHz STAs as examples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/>
              <a:t>If a STA supports &amp; enables both DBE and DSO, then can be moved to DSO </a:t>
            </a:r>
            <a:r>
              <a:rPr lang="en-US" sz="1800" b="0" dirty="0" err="1"/>
              <a:t>subbands</a:t>
            </a:r>
            <a:r>
              <a:rPr lang="en-US" sz="1800" b="0" dirty="0"/>
              <a:t> in the DBE BW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/>
              <a:t>A BSS can benefit from DBE  BW (160/320 MHz) even if only few STAs can operate over that DBE BW, if there are DSO STAs that can be moved to DSO </a:t>
            </a:r>
            <a:r>
              <a:rPr lang="en-US" sz="1800" b="0" dirty="0" err="1"/>
              <a:t>subbands</a:t>
            </a:r>
            <a:r>
              <a:rPr lang="en-US" sz="1800" b="0" dirty="0"/>
              <a:t> in the DBE BW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400050" lvl="1" indent="0"/>
            <a:endParaRPr lang="en-US" sz="1800" b="0" dirty="0"/>
          </a:p>
          <a:p>
            <a:pPr>
              <a:buFont typeface="Arial" panose="020B0604020202020204" pitchFamily="34" charset="0"/>
              <a:buChar char="•"/>
            </a:pPr>
            <a:endParaRPr lang="en-US" sz="1800" b="0" dirty="0"/>
          </a:p>
          <a:p>
            <a:pPr lvl="3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5120E-11A8-E793-0ED7-CEF56AF0F0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596922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E5419-28ED-3E78-8B32-AA6492361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83278" y="6477000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ACF6AF-ECDE-A362-2D1A-A828F16A806F}"/>
              </a:ext>
            </a:extLst>
          </p:cNvPr>
          <p:cNvSpPr txBox="1">
            <a:spLocks/>
          </p:cNvSpPr>
          <p:nvPr/>
        </p:nvSpPr>
        <p:spPr bwMode="auto">
          <a:xfrm>
            <a:off x="659797" y="2811627"/>
            <a:ext cx="5410199" cy="3543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285750">
              <a:buFont typeface="Arial" panose="020B0604020202020204" pitchFamily="34" charset="0"/>
              <a:buChar char="•"/>
            </a:pPr>
            <a:r>
              <a:rPr lang="en-US" sz="1800" kern="0" dirty="0"/>
              <a:t>80 MHZ STAs: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max BW capability to be 80 MHz in baseline BW capability indication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DBE support (with max DBE BW of 80 MHz) and enables DBE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DSO Support and enables/negotiates one 80 MHz DSO </a:t>
            </a:r>
            <a:r>
              <a:rPr lang="en-US" sz="1600" kern="0" dirty="0" err="1"/>
              <a:t>subband</a:t>
            </a:r>
            <a:endParaRPr lang="en-US" sz="1600" kern="0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AP initially operating over 20/40 BSS BW, expands to DBE BW of 160 or 320 MHz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Then such a STA can be moved to 80 MHz DSO </a:t>
            </a:r>
            <a:r>
              <a:rPr lang="en-US" sz="1600" kern="0" dirty="0" err="1"/>
              <a:t>subbands</a:t>
            </a:r>
            <a:r>
              <a:rPr lang="en-US" sz="1600" kern="0" dirty="0"/>
              <a:t> in S80 or S160 (per DSO rules) – since STA supports/enables both DBE and DSO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138AF12-3FC5-37D1-3697-148296312F48}"/>
              </a:ext>
            </a:extLst>
          </p:cNvPr>
          <p:cNvSpPr txBox="1">
            <a:spLocks/>
          </p:cNvSpPr>
          <p:nvPr/>
        </p:nvSpPr>
        <p:spPr>
          <a:xfrm>
            <a:off x="6298878" y="2826471"/>
            <a:ext cx="5080000" cy="326967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285750">
              <a:buFont typeface="Arial" panose="020B0604020202020204" pitchFamily="34" charset="0"/>
              <a:buChar char="•"/>
            </a:pPr>
            <a:r>
              <a:rPr lang="en-US" sz="1800" kern="0" dirty="0"/>
              <a:t>160 MHz STAs: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max BW capability to be 160 MHz in baseline BW capability indication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DBE support (with max DBE BW of 160 MHz) and enables DBE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STA indicates DSO Support and enables DSO for S160 MHz DSO </a:t>
            </a:r>
            <a:r>
              <a:rPr lang="en-US" sz="1600" kern="0" dirty="0" err="1"/>
              <a:t>subband</a:t>
            </a:r>
            <a:endParaRPr lang="en-US" sz="1600" kern="0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AP initially operating over 20/40 BSS BW, expands to DBE BW of 320 MHz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1600" kern="0" dirty="0"/>
              <a:t>Then such a STA can be moved to S160 DSO </a:t>
            </a:r>
            <a:r>
              <a:rPr lang="en-US" sz="1600" kern="0" dirty="0" err="1"/>
              <a:t>subband</a:t>
            </a:r>
            <a:r>
              <a:rPr lang="en-US" sz="1600" kern="0" dirty="0"/>
              <a:t> – since STA supports/enables both DBE and DSO </a:t>
            </a:r>
          </a:p>
          <a:p>
            <a:endParaRPr lang="en-US" kern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685DEEA-DE02-9B4C-65AC-F724E427B83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13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2A2A7-148A-2B16-925A-683CF32E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04793"/>
          </a:xfrm>
        </p:spPr>
        <p:txBody>
          <a:bodyPr/>
          <a:lstStyle/>
          <a:p>
            <a:r>
              <a:rPr lang="en-US" dirty="0"/>
              <a:t>DBE Operation with DSO – Example 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2A52B-B43A-1262-B736-30A7224502E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BC736-834C-1D6B-E562-9FD95915FAF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Binita Gupta et al (Cisco Systems)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46D74-A408-3844-561B-71F3B7522C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06B781AF-4CCF-49B0-A572-DE54FBE5D942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EFE900-2D1D-2531-E737-4E6F01672C36}"/>
              </a:ext>
            </a:extLst>
          </p:cNvPr>
          <p:cNvSpPr txBox="1">
            <a:spLocks/>
          </p:cNvSpPr>
          <p:nvPr/>
        </p:nvSpPr>
        <p:spPr>
          <a:xfrm>
            <a:off x="735542" y="1269970"/>
            <a:ext cx="10820400" cy="124463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DSO over DBE BW when associated STA are 80/160 MHz STAs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After DBE mode is enabled, AP performs DSO for 80/160 STAs that support/enable DSO &amp; DBE over the DBE BW by moving DSO STAs to S80 and/or S160 (per DSO rules).  After DBE mode is disabled, no DSO by the AP.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STAs can enable DSO and DBE before DBE mode is enabled (to avoid gold-rush of DSO </a:t>
            </a:r>
            <a:r>
              <a:rPr lang="en-US" sz="1600" b="0" kern="0" dirty="0" err="1"/>
              <a:t>enablements</a:t>
            </a:r>
            <a:r>
              <a:rPr lang="en-US" sz="1600" b="0" kern="0" dirty="0"/>
              <a:t> to the AP)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8A6EBF-289C-6816-B33E-F6A997136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792" y="2576103"/>
            <a:ext cx="8260301" cy="394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9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25F82-549F-30B4-DCC0-BB6293AAD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327AD-F65C-5087-04AA-C5C406D36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04793"/>
          </a:xfrm>
        </p:spPr>
        <p:txBody>
          <a:bodyPr/>
          <a:lstStyle/>
          <a:p>
            <a:r>
              <a:rPr lang="en-US" dirty="0"/>
              <a:t>DBE Operation with DSO – Example 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A1FE55-FD3A-20FD-896F-11D682C96BE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9497BC-5B1D-DEBC-6F9E-C03E0F87F9B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Binita Gupta et al (Cisco Systems)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717455-FC69-9829-D0B3-759821B5E4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06B781AF-4CCF-49B0-A572-DE54FBE5D942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3A14ECE-94F6-74D2-5882-5E02CDF7745C}"/>
              </a:ext>
            </a:extLst>
          </p:cNvPr>
          <p:cNvSpPr txBox="1">
            <a:spLocks/>
          </p:cNvSpPr>
          <p:nvPr/>
        </p:nvSpPr>
        <p:spPr>
          <a:xfrm>
            <a:off x="735542" y="1269970"/>
            <a:ext cx="10999258" cy="124463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DSO over DBE BW when associated STA are 20/80/160 MHz STAs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DSO can be performed for 20 MHz STAs even before DBE enabled over BSS BW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0" kern="0" dirty="0"/>
              <a:t>After DBE mode is enabled, AP can additionally perform DSO for 80/160 STAs that support/enable DSO &amp; DBE over the DBE BW by moving DSO STAs to S80 and/or S160 (per DSO rules).  After DBE mode is disabled, no DSO for 80/160M STAs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8BDDCE-5B93-3A4F-962D-BE4F593A0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32674"/>
            <a:ext cx="8227482" cy="401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86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F5358-61FE-1E62-CF59-F22D5836F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785B-40F0-6791-A2FE-5ABF67C6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DBE Operation with DSO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3B214-A528-50A6-8C44-9F4323A5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402" y="1667218"/>
            <a:ext cx="10439400" cy="4495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Capability indication:</a:t>
            </a:r>
            <a:r>
              <a:rPr lang="en-US" sz="2000" b="0" dirty="0"/>
              <a:t> AP &amp; STA indicate capability for using DSO over the DBE BW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u="sng" dirty="0"/>
              <a:t>DBE Support = 1:</a:t>
            </a:r>
            <a:r>
              <a:rPr lang="en-US" sz="1800" b="1" dirty="0"/>
              <a:t> </a:t>
            </a:r>
            <a:r>
              <a:rPr lang="en-US" sz="1800" dirty="0"/>
              <a:t>indicates that STA/AP is capable of operating over the DBE BW up to the max BW capability indicated by the STA.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u="sng" dirty="0"/>
              <a:t>D1.0 DSO Support = 1:</a:t>
            </a:r>
            <a:r>
              <a:rPr lang="en-US" sz="1800" b="1" dirty="0"/>
              <a:t> </a:t>
            </a:r>
            <a:r>
              <a:rPr lang="en-US" sz="1800" dirty="0"/>
              <a:t>indicates that STA/AP is capable of DSO per DSO procedure/rules for 20/80/160 MHz STAs – e.g. an 80MHz STA can be moved to other 80MHz DSO </a:t>
            </a:r>
            <a:r>
              <a:rPr lang="en-US" sz="1800" dirty="0" err="1"/>
              <a:t>subbands</a:t>
            </a:r>
            <a:r>
              <a:rPr lang="en-US" sz="1800" dirty="0"/>
              <a:t>, a 160MHz STA can be moved to S160 DSO </a:t>
            </a:r>
            <a:r>
              <a:rPr lang="en-US" sz="1800" dirty="0" err="1"/>
              <a:t>subband</a:t>
            </a:r>
            <a:r>
              <a:rPr lang="en-US" sz="1800" dirty="0"/>
              <a:t>. An AP supports moving STAs to allowed DSO </a:t>
            </a:r>
            <a:r>
              <a:rPr lang="en-US" sz="1800" dirty="0" err="1"/>
              <a:t>subbands</a:t>
            </a:r>
            <a:r>
              <a:rPr lang="en-US" sz="18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u="sng" dirty="0"/>
              <a:t>STA that sets both DBE Support = 1 and DSO Support =1:</a:t>
            </a:r>
            <a:r>
              <a:rPr lang="en-US" sz="1800" dirty="0"/>
              <a:t> indicates that STA can operate up to its max BW capability over the DBE BW and can be moved to relevant DSO </a:t>
            </a:r>
            <a:r>
              <a:rPr lang="en-US" sz="1800" dirty="0" err="1"/>
              <a:t>subbands</a:t>
            </a:r>
            <a:r>
              <a:rPr lang="en-US" sz="1800" dirty="0"/>
              <a:t>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E.g. If a STA’s max supported BW capability is 80 MHz, and it sets both DBE Support and DSO Support to 1, then STA supports moving to DSO </a:t>
            </a:r>
            <a:r>
              <a:rPr lang="en-US" sz="1600" dirty="0" err="1"/>
              <a:t>subbands</a:t>
            </a:r>
            <a:r>
              <a:rPr lang="en-US" sz="1600" dirty="0"/>
              <a:t> over 160/320 MHz DBE BW.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u="sng" dirty="0"/>
              <a:t>AP that sets DBE Support = 1 and DSO Support = 1:</a:t>
            </a:r>
            <a:r>
              <a:rPr lang="en-US" sz="1800" dirty="0"/>
              <a:t> indicates that it can perform BW expansion up to AP’s max DBE BW capability and supports scheduling STAs to 20/80/160 DSO </a:t>
            </a:r>
            <a:r>
              <a:rPr lang="en-US" sz="1800" dirty="0" err="1"/>
              <a:t>subbands</a:t>
            </a:r>
            <a:r>
              <a:rPr lang="en-US" sz="1800" dirty="0"/>
              <a:t> in those DBE BWs.</a:t>
            </a:r>
            <a:endParaRPr lang="en-US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These existing capability fields suffice for supporting DSO operation over DBE BW. No new capability field is needed.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F4F2D-FB10-979A-5F5C-96A9881F6B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645150" y="6482165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A5959-A97D-031F-24BE-5783E82178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34400" y="6482165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BB610D-4BBF-66EA-C1D5-CC372225481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28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D812D-3031-86BC-B5F4-68E009B1E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D6C10-5D8A-C463-8DC3-5F396AC02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DBE Operation with DSO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750DB-73B6-C753-8159-1D95A504D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402" y="1828800"/>
            <a:ext cx="10439400" cy="433421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Enabling use of DSO for DBE BW by the AP: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In 11bn D1.0, there is no dynamic enable/disable for DSO from the AP side in UHR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DSO is always enabled for AP to use if supported (per DSO Support =1)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DBE is explicitly enabled by the AP by setting DBE Enabled = 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When an AP that supports DSO also enables DBE, it implies that the AP </a:t>
            </a:r>
            <a:r>
              <a:rPr lang="en-US" sz="1800" dirty="0">
                <a:sym typeface="Wingdings" pitchFamily="2" charset="2"/>
              </a:rPr>
              <a:t>can perform DSO over the DBE BW (since AP supports performing DSO over all possible DSO </a:t>
            </a:r>
            <a:r>
              <a:rPr lang="en-US" sz="1800" dirty="0" err="1">
                <a:sym typeface="Wingdings" pitchFamily="2" charset="2"/>
              </a:rPr>
              <a:t>subbands</a:t>
            </a:r>
            <a:r>
              <a:rPr lang="en-US" sz="1800" dirty="0">
                <a:sym typeface="Wingdings" pitchFamily="2" charset="2"/>
              </a:rPr>
              <a:t>)</a:t>
            </a:r>
            <a:endParaRPr lang="en-US" sz="1800" dirty="0"/>
          </a:p>
          <a:p>
            <a:pPr marL="0" indent="0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A07F92-949C-88C4-639B-4B929D8D3D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645150" y="6482165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9DCE9-55D8-1DA2-6C70-006FF5CBF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34400" y="6482165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55F8E1B-0A14-D0D3-4A1F-2F8DFB9FA13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89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B2949-5015-20B3-7ABA-A7F4472FC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0C7A-58AB-0544-9A02-11B71FE94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DBE Operation with DSO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B00A4-CB08-480E-2187-1AE235CCC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43" y="1527176"/>
            <a:ext cx="10439400" cy="4648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Enabling DSO for DBE BW by the Non-AP STA:</a:t>
            </a:r>
            <a:r>
              <a:rPr lang="en-US" sz="2000" b="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A non-AP STA uses OMP procedure (per 11bn D1.0) to enable DBE and DSO modes with the 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When a non-AP STA enables/negotiates DSO, STA can be moved to negotiated DSO </a:t>
            </a:r>
            <a:r>
              <a:rPr lang="en-US" sz="1800" dirty="0" err="1"/>
              <a:t>subbands</a:t>
            </a:r>
            <a:r>
              <a:rPr lang="en-US" sz="18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A non-AP STA must enable both DBE and DSO for AP to use DSO over the DBE BW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 dirty="0"/>
              <a:t>Proposal: </a:t>
            </a:r>
            <a:r>
              <a:rPr lang="en-US" sz="1800" u="sng" dirty="0"/>
              <a:t>For DSO over DBE BW, we should allow DBE non-AP STAs to perform DSO enable/negotiation with the AP using OMP up to the max supported DBE BW by the AP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Example: if BSS BW is 40 MHz, and AP supports DBE up to 320 MHz, then DSO and DBE supporting STAs can perform DSO negotiation up to 320 MHz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Non-AP STAs should perform DSO enable/negotiation over max DBE BW in advance of DBE mode enablement, to avoid gold rush of STAs performing DSO enable/negotiation after DBE mode enablement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u="sng" dirty="0"/>
              <a:t>When DBE mode enablement is being announced, then STA performs DSO calibration per its prior OMP negotiation for DSO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If DBE BW is changed, then non-AP STA can renegotiate DSO with the AP using OMP. E.g. if DBE BW changes from 160-&gt;320, then STA can renegotiate for using S160 for DSO </a:t>
            </a:r>
            <a:r>
              <a:rPr lang="en-US" sz="1600" dirty="0" err="1"/>
              <a:t>subband</a:t>
            </a:r>
            <a:r>
              <a:rPr lang="en-US" sz="1600" dirty="0"/>
              <a:t> (if desired).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AP should also support receiving DSO enable/negotiation after DBE mode is enabled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9BC28-863E-0D8B-03DE-A1572F1B26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645150" y="6482165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042E5-34E4-6984-7C53-E3D78D1529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34400" y="6482165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FDD5338-7F08-D761-DE4A-9E783260012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70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DE873-B68B-A0D1-1A82-D7B8CFCA4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19561-E73D-CFE8-0BAA-6FB8F49EC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761999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C2323-EC6A-9EAA-9094-2BCB711E1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439399" cy="4572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In enterprise deployments where BSS BWs are typically low (20/40/80 MHz) due to frequency reuse, BSS can benefit from using DSO when the BW is expanded with DBE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A BSS can benefit from DBE BW (160/320 MHz) even if only few STAs can operate over the expanded DBE BW, if there are DSO STAs that can be moved to DSO </a:t>
            </a:r>
            <a:r>
              <a:rPr lang="en-US" sz="1800" b="0" dirty="0" err="1"/>
              <a:t>subbands</a:t>
            </a:r>
            <a:r>
              <a:rPr lang="en-US" sz="1800" b="0" dirty="0"/>
              <a:t> in the DBE BW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/>
              <a:t>When an AP supports DSO and DBE, it can move DSO &amp; DBE supporting STAs to DSO </a:t>
            </a:r>
            <a:r>
              <a:rPr lang="en-US" sz="1800" b="0" dirty="0" err="1"/>
              <a:t>subbands</a:t>
            </a:r>
            <a:r>
              <a:rPr lang="en-US" sz="1800" b="0" dirty="0"/>
              <a:t> in the DBE BW, if those STAs have enabled DSO &amp; DBE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DSO can be supported over DBE BW w/o new signaling, by adding some rules:</a:t>
            </a:r>
            <a:endParaRPr lang="en-US" sz="1800" b="0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dirty="0"/>
              <a:t>Existing DBE and DSO capability fields suffice for supporting DSO over DBE BW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When an AP that supports DSO also enables DBE, then AP </a:t>
            </a:r>
            <a:r>
              <a:rPr lang="en-US" sz="1600" dirty="0">
                <a:sym typeface="Wingdings" pitchFamily="2" charset="2"/>
              </a:rPr>
              <a:t>can perform DSO over the DBE BW</a:t>
            </a:r>
            <a:endParaRPr lang="en-US" sz="1600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For DSO over DBE BW, allow DBE non-AP </a:t>
            </a:r>
            <a:r>
              <a:rPr lang="en-US" sz="1600" b="0" dirty="0"/>
              <a:t>STAs to perform DSO enable/negotiation using OMP up to maximum supported DBE BW by the AP (even before DBE mode is enabled to avoid gold rush of STAs)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STA can perform DSO calibration when DBE enablement is being announced, to get ready for DSO operation after DBE is enabled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AP also supports receiving DSO enable/negotiation after DBE mode is enabled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FB821-29B3-665E-DBA7-E05BA36276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5596922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dirty="0"/>
              <a:t>Slide </a:t>
            </a:r>
            <a:fld id="{F6767D18-6D98-4A5E-947F-970B8694D7C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9344D-10AC-1D67-A0B8-5BBBF9D2A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83278" y="6477000"/>
            <a:ext cx="28956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pitchFamily="34" charset="0"/>
              </a:defRPr>
            </a:lvl9pPr>
          </a:lstStyle>
          <a:p>
            <a:r>
              <a:rPr lang="da-DK" dirty="0"/>
              <a:t>Binita Gupta et al (Cisco Systems)</a:t>
            </a:r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F1C735F-076D-1236-C1A4-F7D5B21CC14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435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48348</TotalTime>
  <Words>1867</Words>
  <Application>Microsoft Macintosh PowerPoint</Application>
  <PresentationFormat>Widescreen</PresentationFormat>
  <Paragraphs>144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Times New Roman</vt:lpstr>
      <vt:lpstr>Wingdings</vt:lpstr>
      <vt:lpstr>Office Theme</vt:lpstr>
      <vt:lpstr>Document</vt:lpstr>
      <vt:lpstr>DBE Operation with DSO</vt:lpstr>
      <vt:lpstr>Introduction</vt:lpstr>
      <vt:lpstr>DBE Operation with DSO (1)</vt:lpstr>
      <vt:lpstr>DBE Operation with DSO – Example 1</vt:lpstr>
      <vt:lpstr>DBE Operation with DSO – Example 2</vt:lpstr>
      <vt:lpstr>DBE Operation with DSO (2)</vt:lpstr>
      <vt:lpstr>DBE Operation with DSO (3)</vt:lpstr>
      <vt:lpstr>DBE Operation with DSO (4)</vt:lpstr>
      <vt:lpstr>Conclusion</vt:lpstr>
      <vt:lpstr>Straw Poll (1)</vt:lpstr>
      <vt:lpstr>Straw Poll (2)</vt:lpstr>
      <vt:lpstr>Straw Poll (3)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subject/>
  <dc:creator>Binita Gupta (binitag)</dc:creator>
  <cp:keywords/>
  <dc:description/>
  <cp:lastModifiedBy>binitag</cp:lastModifiedBy>
  <cp:revision>1</cp:revision>
  <cp:lastPrinted>1601-01-01T00:00:00Z</cp:lastPrinted>
  <dcterms:created xsi:type="dcterms:W3CDTF">2023-11-30T08:06:57Z</dcterms:created>
  <dcterms:modified xsi:type="dcterms:W3CDTF">2025-09-16T01:27:28Z</dcterms:modified>
  <cp:category>Name, Affiliation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8f49a32-fde3-48a5-9266-b5b0972a22dc_Enabled">
    <vt:lpwstr>true</vt:lpwstr>
  </property>
  <property fmtid="{D5CDD505-2E9C-101B-9397-08002B2CF9AE}" pid="3" name="MSIP_Label_c8f49a32-fde3-48a5-9266-b5b0972a22dc_SetDate">
    <vt:lpwstr>2024-11-08T22:53:59Z</vt:lpwstr>
  </property>
  <property fmtid="{D5CDD505-2E9C-101B-9397-08002B2CF9AE}" pid="4" name="MSIP_Label_c8f49a32-fde3-48a5-9266-b5b0972a22dc_Method">
    <vt:lpwstr>Standard</vt:lpwstr>
  </property>
  <property fmtid="{D5CDD505-2E9C-101B-9397-08002B2CF9AE}" pid="5" name="MSIP_Label_c8f49a32-fde3-48a5-9266-b5b0972a22dc_Name">
    <vt:lpwstr>Cisco Confidential</vt:lpwstr>
  </property>
  <property fmtid="{D5CDD505-2E9C-101B-9397-08002B2CF9AE}" pid="6" name="MSIP_Label_c8f49a32-fde3-48a5-9266-b5b0972a22dc_SiteId">
    <vt:lpwstr>5ae1af62-9505-4097-a69a-c1553ef7840e</vt:lpwstr>
  </property>
  <property fmtid="{D5CDD505-2E9C-101B-9397-08002B2CF9AE}" pid="7" name="MSIP_Label_c8f49a32-fde3-48a5-9266-b5b0972a22dc_ActionId">
    <vt:lpwstr>acc822df-06c9-4e06-a2b4-4463e0969182</vt:lpwstr>
  </property>
  <property fmtid="{D5CDD505-2E9C-101B-9397-08002B2CF9AE}" pid="8" name="MSIP_Label_c8f49a32-fde3-48a5-9266-b5b0972a22dc_ContentBits">
    <vt:lpwstr>2</vt:lpwstr>
  </property>
  <property fmtid="{D5CDD505-2E9C-101B-9397-08002B2CF9AE}" pid="9" name="ClassificationContentMarkingFooterLocations">
    <vt:lpwstr>Office Theme:3</vt:lpwstr>
  </property>
  <property fmtid="{D5CDD505-2E9C-101B-9397-08002B2CF9AE}" pid="10" name="ClassificationContentMarkingFooterText">
    <vt:lpwstr>Cisco Confidential</vt:lpwstr>
  </property>
</Properties>
</file>