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433" r:id="rId3"/>
    <p:sldId id="495" r:id="rId4"/>
    <p:sldId id="497" r:id="rId5"/>
    <p:sldId id="493" r:id="rId6"/>
    <p:sldId id="498" r:id="rId7"/>
    <p:sldId id="503" r:id="rId8"/>
    <p:sldId id="502" r:id="rId9"/>
    <p:sldId id="501" r:id="rId10"/>
    <p:sldId id="500" r:id="rId11"/>
    <p:sldId id="508" r:id="rId12"/>
    <p:sldId id="509" r:id="rId13"/>
    <p:sldId id="353" r:id="rId1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D5ED2A-C69B-18A3-DCDB-9303483D1B73}" name="Binita Gupta (binitag)" initials="" userId="S::binitag@cisco.com::2e1667b5-636b-4c95-a3b3-a8a0dc9f68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69A784-C387-C14B-839E-55DF2401E741}" v="56" dt="2025-09-11T15:57:42.4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30" autoAdjust="0"/>
    <p:restoredTop sz="83562"/>
  </p:normalViewPr>
  <p:slideViewPr>
    <p:cSldViewPr>
      <p:cViewPr varScale="1">
        <p:scale>
          <a:sx n="105" d="100"/>
          <a:sy n="105" d="100"/>
        </p:scale>
        <p:origin x="1696" y="19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95" d="100"/>
          <a:sy n="95" d="100"/>
        </p:scale>
        <p:origin x="4336"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nita Gupta (binitag)" userId="2e1667b5-636b-4c95-a3b3-a8a0dc9f68da" providerId="ADAL" clId="{3A0863B4-BBFC-4A45-AC63-46E3327AB5D9}"/>
    <pc:docChg chg="undo custSel addSld delSld modSld sldOrd">
      <pc:chgData name="Binita Gupta (binitag)" userId="2e1667b5-636b-4c95-a3b3-a8a0dc9f68da" providerId="ADAL" clId="{3A0863B4-BBFC-4A45-AC63-46E3327AB5D9}" dt="2025-06-23T18:33:47.014" v="9906" actId="2696"/>
      <pc:docMkLst>
        <pc:docMk/>
      </pc:docMkLst>
      <pc:sldChg chg="modSp mod">
        <pc:chgData name="Binita Gupta (binitag)" userId="2e1667b5-636b-4c95-a3b3-a8a0dc9f68da" providerId="ADAL" clId="{3A0863B4-BBFC-4A45-AC63-46E3327AB5D9}" dt="2025-06-22T23:25:14.297" v="3" actId="20577"/>
        <pc:sldMkLst>
          <pc:docMk/>
          <pc:sldMk cId="0" sldId="256"/>
        </pc:sldMkLst>
      </pc:sldChg>
      <pc:sldChg chg="modSp mod">
        <pc:chgData name="Binita Gupta (binitag)" userId="2e1667b5-636b-4c95-a3b3-a8a0dc9f68da" providerId="ADAL" clId="{3A0863B4-BBFC-4A45-AC63-46E3327AB5D9}" dt="2025-06-23T16:16:04.630" v="218" actId="20577"/>
        <pc:sldMkLst>
          <pc:docMk/>
          <pc:sldMk cId="2926589070" sldId="433"/>
        </pc:sldMkLst>
      </pc:sldChg>
      <pc:sldChg chg="del">
        <pc:chgData name="Binita Gupta (binitag)" userId="2e1667b5-636b-4c95-a3b3-a8a0dc9f68da" providerId="ADAL" clId="{3A0863B4-BBFC-4A45-AC63-46E3327AB5D9}" dt="2025-06-23T18:33:46.977" v="9898" actId="2696"/>
        <pc:sldMkLst>
          <pc:docMk/>
          <pc:sldMk cId="1682973811" sldId="444"/>
        </pc:sldMkLst>
      </pc:sldChg>
      <pc:sldChg chg="modSp mod">
        <pc:chgData name="Binita Gupta (binitag)" userId="2e1667b5-636b-4c95-a3b3-a8a0dc9f68da" providerId="ADAL" clId="{3A0863B4-BBFC-4A45-AC63-46E3327AB5D9}" dt="2025-06-23T18:33:12.460" v="9895" actId="5793"/>
        <pc:sldMkLst>
          <pc:docMk/>
          <pc:sldMk cId="983043545" sldId="450"/>
        </pc:sldMkLst>
      </pc:sldChg>
      <pc:sldChg chg="del">
        <pc:chgData name="Binita Gupta (binitag)" userId="2e1667b5-636b-4c95-a3b3-a8a0dc9f68da" providerId="ADAL" clId="{3A0863B4-BBFC-4A45-AC63-46E3327AB5D9}" dt="2025-06-23T18:33:46.994" v="9902" actId="2696"/>
        <pc:sldMkLst>
          <pc:docMk/>
          <pc:sldMk cId="3812608657" sldId="454"/>
        </pc:sldMkLst>
      </pc:sldChg>
      <pc:sldChg chg="del">
        <pc:chgData name="Binita Gupta (binitag)" userId="2e1667b5-636b-4c95-a3b3-a8a0dc9f68da" providerId="ADAL" clId="{3A0863B4-BBFC-4A45-AC63-46E3327AB5D9}" dt="2025-06-23T18:33:46.996" v="9904" actId="2696"/>
        <pc:sldMkLst>
          <pc:docMk/>
          <pc:sldMk cId="502492501" sldId="456"/>
        </pc:sldMkLst>
      </pc:sldChg>
      <pc:sldChg chg="del">
        <pc:chgData name="Binita Gupta (binitag)" userId="2e1667b5-636b-4c95-a3b3-a8a0dc9f68da" providerId="ADAL" clId="{3A0863B4-BBFC-4A45-AC63-46E3327AB5D9}" dt="2025-06-23T18:33:46.976" v="9897" actId="2696"/>
        <pc:sldMkLst>
          <pc:docMk/>
          <pc:sldMk cId="3825607041" sldId="457"/>
        </pc:sldMkLst>
      </pc:sldChg>
      <pc:sldChg chg="del">
        <pc:chgData name="Binita Gupta (binitag)" userId="2e1667b5-636b-4c95-a3b3-a8a0dc9f68da" providerId="ADAL" clId="{3A0863B4-BBFC-4A45-AC63-46E3327AB5D9}" dt="2025-06-23T18:33:47.014" v="9906" actId="2696"/>
        <pc:sldMkLst>
          <pc:docMk/>
          <pc:sldMk cId="2512128413" sldId="458"/>
        </pc:sldMkLst>
      </pc:sldChg>
      <pc:sldChg chg="del">
        <pc:chgData name="Binita Gupta (binitag)" userId="2e1667b5-636b-4c95-a3b3-a8a0dc9f68da" providerId="ADAL" clId="{3A0863B4-BBFC-4A45-AC63-46E3327AB5D9}" dt="2025-06-23T18:33:46.980" v="9900" actId="2696"/>
        <pc:sldMkLst>
          <pc:docMk/>
          <pc:sldMk cId="3171498087" sldId="463"/>
        </pc:sldMkLst>
      </pc:sldChg>
      <pc:sldChg chg="del">
        <pc:chgData name="Binita Gupta (binitag)" userId="2e1667b5-636b-4c95-a3b3-a8a0dc9f68da" providerId="ADAL" clId="{3A0863B4-BBFC-4A45-AC63-46E3327AB5D9}" dt="2025-06-23T18:33:46.979" v="9899" actId="2696"/>
        <pc:sldMkLst>
          <pc:docMk/>
          <pc:sldMk cId="2068726039" sldId="464"/>
        </pc:sldMkLst>
      </pc:sldChg>
      <pc:sldChg chg="add del">
        <pc:chgData name="Binita Gupta (binitag)" userId="2e1667b5-636b-4c95-a3b3-a8a0dc9f68da" providerId="ADAL" clId="{3A0863B4-BBFC-4A45-AC63-46E3327AB5D9}" dt="2025-06-23T18:33:46.995" v="9903" actId="2696"/>
        <pc:sldMkLst>
          <pc:docMk/>
          <pc:sldMk cId="332307092" sldId="465"/>
        </pc:sldMkLst>
      </pc:sldChg>
      <pc:sldChg chg="modSp add del mod">
        <pc:chgData name="Binita Gupta (binitag)" userId="2e1667b5-636b-4c95-a3b3-a8a0dc9f68da" providerId="ADAL" clId="{3A0863B4-BBFC-4A45-AC63-46E3327AB5D9}" dt="2025-06-23T18:33:46.993" v="9901" actId="2696"/>
        <pc:sldMkLst>
          <pc:docMk/>
          <pc:sldMk cId="3960562166" sldId="466"/>
        </pc:sldMkLst>
      </pc:sldChg>
      <pc:sldChg chg="add del">
        <pc:chgData name="Binita Gupta (binitag)" userId="2e1667b5-636b-4c95-a3b3-a8a0dc9f68da" providerId="ADAL" clId="{3A0863B4-BBFC-4A45-AC63-46E3327AB5D9}" dt="2025-06-23T18:33:47.004" v="9905" actId="2696"/>
        <pc:sldMkLst>
          <pc:docMk/>
          <pc:sldMk cId="1474735375" sldId="467"/>
        </pc:sldMkLst>
      </pc:sldChg>
      <pc:sldChg chg="add del">
        <pc:chgData name="Binita Gupta (binitag)" userId="2e1667b5-636b-4c95-a3b3-a8a0dc9f68da" providerId="ADAL" clId="{3A0863B4-BBFC-4A45-AC63-46E3327AB5D9}" dt="2025-06-23T18:33:46.975" v="9896" actId="2696"/>
        <pc:sldMkLst>
          <pc:docMk/>
          <pc:sldMk cId="2592423209" sldId="468"/>
        </pc:sldMkLst>
      </pc:sldChg>
      <pc:sldChg chg="modSp add mod">
        <pc:chgData name="Binita Gupta (binitag)" userId="2e1667b5-636b-4c95-a3b3-a8a0dc9f68da" providerId="ADAL" clId="{3A0863B4-BBFC-4A45-AC63-46E3327AB5D9}" dt="2025-06-23T18:29:37.509" v="9722" actId="20577"/>
        <pc:sldMkLst>
          <pc:docMk/>
          <pc:sldMk cId="912502637" sldId="469"/>
        </pc:sldMkLst>
      </pc:sldChg>
      <pc:sldChg chg="modSp add mod">
        <pc:chgData name="Binita Gupta (binitag)" userId="2e1667b5-636b-4c95-a3b3-a8a0dc9f68da" providerId="ADAL" clId="{3A0863B4-BBFC-4A45-AC63-46E3327AB5D9}" dt="2025-06-23T18:29:44.624" v="9726" actId="20577"/>
        <pc:sldMkLst>
          <pc:docMk/>
          <pc:sldMk cId="2241889161" sldId="470"/>
        </pc:sldMkLst>
      </pc:sldChg>
      <pc:sldChg chg="modSp add mod">
        <pc:chgData name="Binita Gupta (binitag)" userId="2e1667b5-636b-4c95-a3b3-a8a0dc9f68da" providerId="ADAL" clId="{3A0863B4-BBFC-4A45-AC63-46E3327AB5D9}" dt="2025-06-23T18:29:58.497" v="9731" actId="14100"/>
        <pc:sldMkLst>
          <pc:docMk/>
          <pc:sldMk cId="1326429642" sldId="471"/>
        </pc:sldMkLst>
      </pc:sldChg>
      <pc:sldChg chg="modSp add mod ord">
        <pc:chgData name="Binita Gupta (binitag)" userId="2e1667b5-636b-4c95-a3b3-a8a0dc9f68da" providerId="ADAL" clId="{3A0863B4-BBFC-4A45-AC63-46E3327AB5D9}" dt="2025-06-23T18:29:41.185" v="9724" actId="20577"/>
        <pc:sldMkLst>
          <pc:docMk/>
          <pc:sldMk cId="1728508429" sldId="472"/>
        </pc:sldMkLst>
      </pc:sldChg>
      <pc:sldChg chg="modSp add mod">
        <pc:chgData name="Binita Gupta (binitag)" userId="2e1667b5-636b-4c95-a3b3-a8a0dc9f68da" providerId="ADAL" clId="{3A0863B4-BBFC-4A45-AC63-46E3327AB5D9}" dt="2025-06-23T18:29:50.325" v="9728" actId="20577"/>
        <pc:sldMkLst>
          <pc:docMk/>
          <pc:sldMk cId="2042394070" sldId="473"/>
        </pc:sldMkLst>
      </pc:sldChg>
    </pc:docChg>
  </pc:docChgLst>
  <pc:docChgLst>
    <pc:chgData name="Binita Gupta (binitag)" userId="2e1667b5-636b-4c95-a3b3-a8a0dc9f68da" providerId="ADAL" clId="{DB7BC691-4127-7945-92E0-0A40DCDBAAF3}"/>
    <pc:docChg chg="undo redo custSel addSld delSld modSld sldOrd">
      <pc:chgData name="Binita Gupta (binitag)" userId="2e1667b5-636b-4c95-a3b3-a8a0dc9f68da" providerId="ADAL" clId="{DB7BC691-4127-7945-92E0-0A40DCDBAAF3}" dt="2025-07-20T06:30:18.355" v="19160" actId="20577"/>
      <pc:docMkLst>
        <pc:docMk/>
      </pc:docMkLst>
      <pc:sldChg chg="addSp modSp ord">
        <pc:chgData name="Binita Gupta (binitag)" userId="2e1667b5-636b-4c95-a3b3-a8a0dc9f68da" providerId="ADAL" clId="{DB7BC691-4127-7945-92E0-0A40DCDBAAF3}" dt="2025-07-14T14:49:35.629" v="16135"/>
        <pc:sldMkLst>
          <pc:docMk/>
          <pc:sldMk cId="2843114813" sldId="431"/>
        </pc:sldMkLst>
      </pc:sldChg>
      <pc:sldChg chg="addSp modSp mod">
        <pc:chgData name="Binita Gupta (binitag)" userId="2e1667b5-636b-4c95-a3b3-a8a0dc9f68da" providerId="ADAL" clId="{DB7BC691-4127-7945-92E0-0A40DCDBAAF3}" dt="2025-07-17T02:58:29.989" v="18961" actId="14100"/>
        <pc:sldMkLst>
          <pc:docMk/>
          <pc:sldMk cId="2926589070" sldId="433"/>
        </pc:sldMkLst>
      </pc:sldChg>
      <pc:sldChg chg="modSp del mod">
        <pc:chgData name="Binita Gupta (binitag)" userId="2e1667b5-636b-4c95-a3b3-a8a0dc9f68da" providerId="ADAL" clId="{DB7BC691-4127-7945-92E0-0A40DCDBAAF3}" dt="2025-07-13T20:50:03.862" v="15211" actId="2696"/>
        <pc:sldMkLst>
          <pc:docMk/>
          <pc:sldMk cId="983043545" sldId="450"/>
        </pc:sldMkLst>
      </pc:sldChg>
      <pc:sldChg chg="del">
        <pc:chgData name="Binita Gupta (binitag)" userId="2e1667b5-636b-4c95-a3b3-a8a0dc9f68da" providerId="ADAL" clId="{DB7BC691-4127-7945-92E0-0A40DCDBAAF3}" dt="2025-07-13T17:20:39.261" v="12876" actId="2696"/>
        <pc:sldMkLst>
          <pc:docMk/>
          <pc:sldMk cId="912502637" sldId="469"/>
        </pc:sldMkLst>
      </pc:sldChg>
      <pc:sldChg chg="del">
        <pc:chgData name="Binita Gupta (binitag)" userId="2e1667b5-636b-4c95-a3b3-a8a0dc9f68da" providerId="ADAL" clId="{DB7BC691-4127-7945-92E0-0A40DCDBAAF3}" dt="2025-07-13T17:20:39.260" v="12875" actId="2696"/>
        <pc:sldMkLst>
          <pc:docMk/>
          <pc:sldMk cId="2241889161" sldId="470"/>
        </pc:sldMkLst>
      </pc:sldChg>
      <pc:sldChg chg="del">
        <pc:chgData name="Binita Gupta (binitag)" userId="2e1667b5-636b-4c95-a3b3-a8a0dc9f68da" providerId="ADAL" clId="{DB7BC691-4127-7945-92E0-0A40DCDBAAF3}" dt="2025-07-13T17:20:39.278" v="12879" actId="2696"/>
        <pc:sldMkLst>
          <pc:docMk/>
          <pc:sldMk cId="1326429642" sldId="471"/>
        </pc:sldMkLst>
      </pc:sldChg>
      <pc:sldChg chg="del">
        <pc:chgData name="Binita Gupta (binitag)" userId="2e1667b5-636b-4c95-a3b3-a8a0dc9f68da" providerId="ADAL" clId="{DB7BC691-4127-7945-92E0-0A40DCDBAAF3}" dt="2025-07-13T17:20:39.284" v="12880" actId="2696"/>
        <pc:sldMkLst>
          <pc:docMk/>
          <pc:sldMk cId="1728508429" sldId="472"/>
        </pc:sldMkLst>
      </pc:sldChg>
      <pc:sldChg chg="del">
        <pc:chgData name="Binita Gupta (binitag)" userId="2e1667b5-636b-4c95-a3b3-a8a0dc9f68da" providerId="ADAL" clId="{DB7BC691-4127-7945-92E0-0A40DCDBAAF3}" dt="2025-07-13T17:20:39.277" v="12878" actId="2696"/>
        <pc:sldMkLst>
          <pc:docMk/>
          <pc:sldMk cId="2042394070" sldId="473"/>
        </pc:sldMkLst>
      </pc:sldChg>
      <pc:sldChg chg="addSp modSp mod">
        <pc:chgData name="Binita Gupta (binitag)" userId="2e1667b5-636b-4c95-a3b3-a8a0dc9f68da" providerId="ADAL" clId="{DB7BC691-4127-7945-92E0-0A40DCDBAAF3}" dt="2025-07-17T03:02:01.113" v="19158" actId="1076"/>
        <pc:sldMkLst>
          <pc:docMk/>
          <pc:sldMk cId="1064179009" sldId="474"/>
        </pc:sldMkLst>
      </pc:sldChg>
      <pc:sldChg chg="addSp modSp add mod">
        <pc:chgData name="Binita Gupta (binitag)" userId="2e1667b5-636b-4c95-a3b3-a8a0dc9f68da" providerId="ADAL" clId="{DB7BC691-4127-7945-92E0-0A40DCDBAAF3}" dt="2025-07-14T14:49:35.629" v="16135"/>
        <pc:sldMkLst>
          <pc:docMk/>
          <pc:sldMk cId="123082671" sldId="475"/>
        </pc:sldMkLst>
      </pc:sldChg>
      <pc:sldChg chg="addSp delSp modSp add mod">
        <pc:chgData name="Binita Gupta (binitag)" userId="2e1667b5-636b-4c95-a3b3-a8a0dc9f68da" providerId="ADAL" clId="{DB7BC691-4127-7945-92E0-0A40DCDBAAF3}" dt="2025-07-15T13:55:17.034" v="16542" actId="20577"/>
        <pc:sldMkLst>
          <pc:docMk/>
          <pc:sldMk cId="3216967660" sldId="476"/>
        </pc:sldMkLst>
      </pc:sldChg>
      <pc:sldChg chg="addSp delSp modSp add mod">
        <pc:chgData name="Binita Gupta (binitag)" userId="2e1667b5-636b-4c95-a3b3-a8a0dc9f68da" providerId="ADAL" clId="{DB7BC691-4127-7945-92E0-0A40DCDBAAF3}" dt="2025-07-15T14:55:24.564" v="17400" actId="20577"/>
        <pc:sldMkLst>
          <pc:docMk/>
          <pc:sldMk cId="3414412811" sldId="477"/>
        </pc:sldMkLst>
      </pc:sldChg>
      <pc:sldChg chg="modSp new del mod">
        <pc:chgData name="Binita Gupta (binitag)" userId="2e1667b5-636b-4c95-a3b3-a8a0dc9f68da" providerId="ADAL" clId="{DB7BC691-4127-7945-92E0-0A40DCDBAAF3}" dt="2025-07-13T20:50:03.877" v="15214" actId="2696"/>
        <pc:sldMkLst>
          <pc:docMk/>
          <pc:sldMk cId="2018440197" sldId="478"/>
        </pc:sldMkLst>
      </pc:sldChg>
      <pc:sldChg chg="addSp modSp add mod">
        <pc:chgData name="Binita Gupta (binitag)" userId="2e1667b5-636b-4c95-a3b3-a8a0dc9f68da" providerId="ADAL" clId="{DB7BC691-4127-7945-92E0-0A40DCDBAAF3}" dt="2025-07-15T16:08:55.119" v="18093" actId="20577"/>
        <pc:sldMkLst>
          <pc:docMk/>
          <pc:sldMk cId="1557098567" sldId="479"/>
        </pc:sldMkLst>
      </pc:sldChg>
      <pc:sldChg chg="addSp modSp add mod">
        <pc:chgData name="Binita Gupta (binitag)" userId="2e1667b5-636b-4c95-a3b3-a8a0dc9f68da" providerId="ADAL" clId="{DB7BC691-4127-7945-92E0-0A40DCDBAAF3}" dt="2025-07-15T19:16:06.310" v="18488" actId="20577"/>
        <pc:sldMkLst>
          <pc:docMk/>
          <pc:sldMk cId="1947095495" sldId="480"/>
        </pc:sldMkLst>
      </pc:sldChg>
      <pc:sldChg chg="add del">
        <pc:chgData name="Binita Gupta (binitag)" userId="2e1667b5-636b-4c95-a3b3-a8a0dc9f68da" providerId="ADAL" clId="{DB7BC691-4127-7945-92E0-0A40DCDBAAF3}" dt="2025-07-13T17:20:39.275" v="12877" actId="2696"/>
        <pc:sldMkLst>
          <pc:docMk/>
          <pc:sldMk cId="3617412932" sldId="481"/>
        </pc:sldMkLst>
      </pc:sldChg>
      <pc:sldChg chg="add del">
        <pc:chgData name="Binita Gupta (binitag)" userId="2e1667b5-636b-4c95-a3b3-a8a0dc9f68da" providerId="ADAL" clId="{DB7BC691-4127-7945-92E0-0A40DCDBAAF3}" dt="2025-07-13T14:47:03.245" v="11183" actId="2696"/>
        <pc:sldMkLst>
          <pc:docMk/>
          <pc:sldMk cId="3643943285" sldId="481"/>
        </pc:sldMkLst>
      </pc:sldChg>
      <pc:sldChg chg="modSp add del mod">
        <pc:chgData name="Binita Gupta (binitag)" userId="2e1667b5-636b-4c95-a3b3-a8a0dc9f68da" providerId="ADAL" clId="{DB7BC691-4127-7945-92E0-0A40DCDBAAF3}" dt="2025-07-13T20:50:03.871" v="15213" actId="2696"/>
        <pc:sldMkLst>
          <pc:docMk/>
          <pc:sldMk cId="830744505" sldId="482"/>
        </pc:sldMkLst>
      </pc:sldChg>
      <pc:sldChg chg="modSp add del mod">
        <pc:chgData name="Binita Gupta (binitag)" userId="2e1667b5-636b-4c95-a3b3-a8a0dc9f68da" providerId="ADAL" clId="{DB7BC691-4127-7945-92E0-0A40DCDBAAF3}" dt="2025-07-13T20:50:03.864" v="15212" actId="2696"/>
        <pc:sldMkLst>
          <pc:docMk/>
          <pc:sldMk cId="2918940026" sldId="483"/>
        </pc:sldMkLst>
      </pc:sldChg>
      <pc:sldChg chg="modSp add del mod">
        <pc:chgData name="Binita Gupta (binitag)" userId="2e1667b5-636b-4c95-a3b3-a8a0dc9f68da" providerId="ADAL" clId="{DB7BC691-4127-7945-92E0-0A40DCDBAAF3}" dt="2025-07-13T17:20:39.257" v="12874" actId="2696"/>
        <pc:sldMkLst>
          <pc:docMk/>
          <pc:sldMk cId="1035618016" sldId="484"/>
        </pc:sldMkLst>
      </pc:sldChg>
      <pc:sldChg chg="modSp add mod">
        <pc:chgData name="Binita Gupta (binitag)" userId="2e1667b5-636b-4c95-a3b3-a8a0dc9f68da" providerId="ADAL" clId="{DB7BC691-4127-7945-92E0-0A40DCDBAAF3}" dt="2025-07-15T16:03:56.452" v="17992" actId="20577"/>
        <pc:sldMkLst>
          <pc:docMk/>
          <pc:sldMk cId="1488767477" sldId="484"/>
        </pc:sldMkLst>
      </pc:sldChg>
      <pc:sldChg chg="modSp add mod">
        <pc:chgData name="Binita Gupta (binitag)" userId="2e1667b5-636b-4c95-a3b3-a8a0dc9f68da" providerId="ADAL" clId="{DB7BC691-4127-7945-92E0-0A40DCDBAAF3}" dt="2025-07-15T16:08:21.009" v="18091" actId="20577"/>
        <pc:sldMkLst>
          <pc:docMk/>
          <pc:sldMk cId="2447857979" sldId="485"/>
        </pc:sldMkLst>
      </pc:sldChg>
      <pc:sldChg chg="modSp add del mod ord">
        <pc:chgData name="Binita Gupta (binitag)" userId="2e1667b5-636b-4c95-a3b3-a8a0dc9f68da" providerId="ADAL" clId="{DB7BC691-4127-7945-92E0-0A40DCDBAAF3}" dt="2025-07-13T17:46:48" v="13355" actId="2696"/>
        <pc:sldMkLst>
          <pc:docMk/>
          <pc:sldMk cId="3823562944" sldId="486"/>
        </pc:sldMkLst>
      </pc:sldChg>
      <pc:sldChg chg="modSp add mod">
        <pc:chgData name="Binita Gupta (binitag)" userId="2e1667b5-636b-4c95-a3b3-a8a0dc9f68da" providerId="ADAL" clId="{DB7BC691-4127-7945-92E0-0A40DCDBAAF3}" dt="2025-07-15T14:05:10.209" v="16604" actId="20577"/>
        <pc:sldMkLst>
          <pc:docMk/>
          <pc:sldMk cId="3185827247" sldId="487"/>
        </pc:sldMkLst>
      </pc:sldChg>
      <pc:sldChg chg="modSp add mod">
        <pc:chgData name="Binita Gupta (binitag)" userId="2e1667b5-636b-4c95-a3b3-a8a0dc9f68da" providerId="ADAL" clId="{DB7BC691-4127-7945-92E0-0A40DCDBAAF3}" dt="2025-07-14T14:47:12.167" v="16131" actId="20577"/>
        <pc:sldMkLst>
          <pc:docMk/>
          <pc:sldMk cId="1264756274" sldId="488"/>
        </pc:sldMkLst>
      </pc:sldChg>
      <pc:sldChg chg="add del">
        <pc:chgData name="Binita Gupta (binitag)" userId="2e1667b5-636b-4c95-a3b3-a8a0dc9f68da" providerId="ADAL" clId="{DB7BC691-4127-7945-92E0-0A40DCDBAAF3}" dt="2025-07-13T17:45:55.667" v="13321"/>
        <pc:sldMkLst>
          <pc:docMk/>
          <pc:sldMk cId="3865980199" sldId="488"/>
        </pc:sldMkLst>
      </pc:sldChg>
      <pc:sldChg chg="modSp add mod">
        <pc:chgData name="Binita Gupta (binitag)" userId="2e1667b5-636b-4c95-a3b3-a8a0dc9f68da" providerId="ADAL" clId="{DB7BC691-4127-7945-92E0-0A40DCDBAAF3}" dt="2025-07-20T06:30:18.355" v="19160" actId="20577"/>
        <pc:sldMkLst>
          <pc:docMk/>
          <pc:sldMk cId="3895758988" sldId="489"/>
        </pc:sldMkLst>
      </pc:sldChg>
      <pc:sldChg chg="modSp add del mod">
        <pc:chgData name="Binita Gupta (binitag)" userId="2e1667b5-636b-4c95-a3b3-a8a0dc9f68da" providerId="ADAL" clId="{DB7BC691-4127-7945-92E0-0A40DCDBAAF3}" dt="2025-07-13T20:50:03.883" v="15215" actId="2696"/>
        <pc:sldMkLst>
          <pc:docMk/>
          <pc:sldMk cId="1184801728" sldId="490"/>
        </pc:sldMkLst>
      </pc:sldChg>
      <pc:sldChg chg="addSp modSp add mod">
        <pc:chgData name="Binita Gupta (binitag)" userId="2e1667b5-636b-4c95-a3b3-a8a0dc9f68da" providerId="ADAL" clId="{DB7BC691-4127-7945-92E0-0A40DCDBAAF3}" dt="2025-07-17T02:56:12.186" v="18897" actId="20577"/>
        <pc:sldMkLst>
          <pc:docMk/>
          <pc:sldMk cId="1472687640" sldId="490"/>
        </pc:sldMkLst>
      </pc:sldChg>
      <pc:sldChg chg="modSp add mod">
        <pc:chgData name="Binita Gupta (binitag)" userId="2e1667b5-636b-4c95-a3b3-a8a0dc9f68da" providerId="ADAL" clId="{DB7BC691-4127-7945-92E0-0A40DCDBAAF3}" dt="2025-07-15T15:54:40.616" v="17833" actId="20577"/>
        <pc:sldMkLst>
          <pc:docMk/>
          <pc:sldMk cId="1389842549" sldId="491"/>
        </pc:sldMkLst>
      </pc:sldChg>
      <pc:sldChg chg="modSp add del mod">
        <pc:chgData name="Binita Gupta (binitag)" userId="2e1667b5-636b-4c95-a3b3-a8a0dc9f68da" providerId="ADAL" clId="{DB7BC691-4127-7945-92E0-0A40DCDBAAF3}" dt="2025-07-13T20:50:03.888" v="15216" actId="2696"/>
        <pc:sldMkLst>
          <pc:docMk/>
          <pc:sldMk cId="2384823885" sldId="491"/>
        </pc:sldMkLst>
      </pc:sldChg>
      <pc:sldChg chg="delSp modSp add mod">
        <pc:chgData name="Binita Gupta (binitag)" userId="2e1667b5-636b-4c95-a3b3-a8a0dc9f68da" providerId="ADAL" clId="{DB7BC691-4127-7945-92E0-0A40DCDBAAF3}" dt="2025-07-17T02:58:06.199" v="18960" actId="113"/>
        <pc:sldMkLst>
          <pc:docMk/>
          <pc:sldMk cId="222456959" sldId="492"/>
        </pc:sldMkLst>
      </pc:sldChg>
      <pc:sldChg chg="modSp add del mod">
        <pc:chgData name="Binita Gupta (binitag)" userId="2e1667b5-636b-4c95-a3b3-a8a0dc9f68da" providerId="ADAL" clId="{DB7BC691-4127-7945-92E0-0A40DCDBAAF3}" dt="2025-07-13T20:50:03.895" v="15217" actId="2696"/>
        <pc:sldMkLst>
          <pc:docMk/>
          <pc:sldMk cId="2991929099" sldId="492"/>
        </pc:sldMkLst>
      </pc:sldChg>
    </pc:docChg>
  </pc:docChgLst>
  <pc:docChgLst>
    <pc:chgData name="Binita Gupta (binitag)" userId="2e1667b5-636b-4c95-a3b3-a8a0dc9f68da" providerId="ADAL" clId="{6D158C7D-DFAF-5969-91E7-9082DBDDB8B6}"/>
    <pc:docChg chg="undo custSel addSld delSld modSld sldOrd modMainMaster">
      <pc:chgData name="Binita Gupta (binitag)" userId="2e1667b5-636b-4c95-a3b3-a8a0dc9f68da" providerId="ADAL" clId="{6D158C7D-DFAF-5969-91E7-9082DBDDB8B6}" dt="2025-09-11T16:01:55.137" v="11717" actId="20577"/>
      <pc:docMkLst>
        <pc:docMk/>
      </pc:docMkLst>
      <pc:sldChg chg="addSp modSp mod">
        <pc:chgData name="Binita Gupta (binitag)" userId="2e1667b5-636b-4c95-a3b3-a8a0dc9f68da" providerId="ADAL" clId="{6D158C7D-DFAF-5969-91E7-9082DBDDB8B6}" dt="2025-09-11T03:59:20.506" v="11102"/>
        <pc:sldMkLst>
          <pc:docMk/>
          <pc:sldMk cId="0" sldId="256"/>
        </pc:sldMkLst>
        <pc:spChg chg="mod">
          <ac:chgData name="Binita Gupta (binitag)" userId="2e1667b5-636b-4c95-a3b3-a8a0dc9f68da" providerId="ADAL" clId="{6D158C7D-DFAF-5969-91E7-9082DBDDB8B6}" dt="2025-08-29T05:05:40.833" v="28" actId="20577"/>
          <ac:spMkLst>
            <pc:docMk/>
            <pc:sldMk cId="0" sldId="256"/>
            <ac:spMk id="3" creationId="{5706E41E-E640-09F2-23F4-7878E14B2BCC}"/>
          </ac:spMkLst>
        </pc:spChg>
        <pc:spChg chg="add mod">
          <ac:chgData name="Binita Gupta (binitag)" userId="2e1667b5-636b-4c95-a3b3-a8a0dc9f68da" providerId="ADAL" clId="{6D158C7D-DFAF-5969-91E7-9082DBDDB8B6}" dt="2025-09-11T03:59:20.506" v="11102"/>
          <ac:spMkLst>
            <pc:docMk/>
            <pc:sldMk cId="0" sldId="256"/>
            <ac:spMk id="4" creationId="{0A58CD15-28FF-CDBE-040F-FF41DC17BF11}"/>
          </ac:spMkLst>
        </pc:spChg>
        <pc:spChg chg="mod">
          <ac:chgData name="Binita Gupta (binitag)" userId="2e1667b5-636b-4c95-a3b3-a8a0dc9f68da" providerId="ADAL" clId="{6D158C7D-DFAF-5969-91E7-9082DBDDB8B6}" dt="2025-08-29T05:05:35.154" v="22" actId="20577"/>
          <ac:spMkLst>
            <pc:docMk/>
            <pc:sldMk cId="0" sldId="256"/>
            <ac:spMk id="3073" creationId="{00000000-0000-0000-0000-000000000000}"/>
          </ac:spMkLst>
        </pc:spChg>
      </pc:sldChg>
      <pc:sldChg chg="modSp add mod">
        <pc:chgData name="Binita Gupta (binitag)" userId="2e1667b5-636b-4c95-a3b3-a8a0dc9f68da" providerId="ADAL" clId="{6D158C7D-DFAF-5969-91E7-9082DBDDB8B6}" dt="2025-09-11T04:00:26.842" v="11106" actId="20577"/>
        <pc:sldMkLst>
          <pc:docMk/>
          <pc:sldMk cId="941553560" sldId="353"/>
        </pc:sldMkLst>
        <pc:spChg chg="mod">
          <ac:chgData name="Binita Gupta (binitag)" userId="2e1667b5-636b-4c95-a3b3-a8a0dc9f68da" providerId="ADAL" clId="{6D158C7D-DFAF-5969-91E7-9082DBDDB8B6}" dt="2025-09-11T04:00:26.842" v="11106" actId="20577"/>
          <ac:spMkLst>
            <pc:docMk/>
            <pc:sldMk cId="941553560" sldId="353"/>
            <ac:spMk id="6" creationId="{3CC4BC58-CF8F-4358-349D-05836860147E}"/>
          </ac:spMkLst>
        </pc:spChg>
      </pc:sldChg>
      <pc:sldChg chg="del">
        <pc:chgData name="Binita Gupta (binitag)" userId="2e1667b5-636b-4c95-a3b3-a8a0dc9f68da" providerId="ADAL" clId="{6D158C7D-DFAF-5969-91E7-9082DBDDB8B6}" dt="2025-09-10T22:50:07.623" v="7397" actId="2696"/>
        <pc:sldMkLst>
          <pc:docMk/>
          <pc:sldMk cId="2843114813" sldId="431"/>
        </pc:sldMkLst>
      </pc:sldChg>
      <pc:sldChg chg="modSp mod">
        <pc:chgData name="Binita Gupta (binitag)" userId="2e1667b5-636b-4c95-a3b3-a8a0dc9f68da" providerId="ADAL" clId="{6D158C7D-DFAF-5969-91E7-9082DBDDB8B6}" dt="2025-09-11T15:50:51.802" v="11550" actId="20577"/>
        <pc:sldMkLst>
          <pc:docMk/>
          <pc:sldMk cId="2926589070" sldId="433"/>
        </pc:sldMkLst>
        <pc:spChg chg="mod">
          <ac:chgData name="Binita Gupta (binitag)" userId="2e1667b5-636b-4c95-a3b3-a8a0dc9f68da" providerId="ADAL" clId="{6D158C7D-DFAF-5969-91E7-9082DBDDB8B6}" dt="2025-09-11T15:50:51.802" v="11550" actId="20577"/>
          <ac:spMkLst>
            <pc:docMk/>
            <pc:sldMk cId="2926589070" sldId="433"/>
            <ac:spMk id="3" creationId="{E743B584-6120-DC9E-C903-FB98EC87A321}"/>
          </ac:spMkLst>
        </pc:spChg>
      </pc:sldChg>
      <pc:sldChg chg="del">
        <pc:chgData name="Binita Gupta (binitag)" userId="2e1667b5-636b-4c95-a3b3-a8a0dc9f68da" providerId="ADAL" clId="{6D158C7D-DFAF-5969-91E7-9082DBDDB8B6}" dt="2025-09-11T03:57:50.151" v="11088" actId="2696"/>
        <pc:sldMkLst>
          <pc:docMk/>
          <pc:sldMk cId="1064179009" sldId="474"/>
        </pc:sldMkLst>
      </pc:sldChg>
      <pc:sldChg chg="del">
        <pc:chgData name="Binita Gupta (binitag)" userId="2e1667b5-636b-4c95-a3b3-a8a0dc9f68da" providerId="ADAL" clId="{6D158C7D-DFAF-5969-91E7-9082DBDDB8B6}" dt="2025-09-11T03:57:54.927" v="11090" actId="2696"/>
        <pc:sldMkLst>
          <pc:docMk/>
          <pc:sldMk cId="123082671" sldId="475"/>
        </pc:sldMkLst>
      </pc:sldChg>
      <pc:sldChg chg="del">
        <pc:chgData name="Binita Gupta (binitag)" userId="2e1667b5-636b-4c95-a3b3-a8a0dc9f68da" providerId="ADAL" clId="{6D158C7D-DFAF-5969-91E7-9082DBDDB8B6}" dt="2025-09-11T03:58:00.319" v="11092" actId="2696"/>
        <pc:sldMkLst>
          <pc:docMk/>
          <pc:sldMk cId="3216967660" sldId="476"/>
        </pc:sldMkLst>
      </pc:sldChg>
      <pc:sldChg chg="del">
        <pc:chgData name="Binita Gupta (binitag)" userId="2e1667b5-636b-4c95-a3b3-a8a0dc9f68da" providerId="ADAL" clId="{6D158C7D-DFAF-5969-91E7-9082DBDDB8B6}" dt="2025-09-11T03:58:02.983" v="11095" actId="2696"/>
        <pc:sldMkLst>
          <pc:docMk/>
          <pc:sldMk cId="3414412811" sldId="477"/>
        </pc:sldMkLst>
      </pc:sldChg>
      <pc:sldChg chg="del">
        <pc:chgData name="Binita Gupta (binitag)" userId="2e1667b5-636b-4c95-a3b3-a8a0dc9f68da" providerId="ADAL" clId="{6D158C7D-DFAF-5969-91E7-9082DBDDB8B6}" dt="2025-09-11T03:58:01.528" v="11093" actId="2696"/>
        <pc:sldMkLst>
          <pc:docMk/>
          <pc:sldMk cId="1557098567" sldId="479"/>
        </pc:sldMkLst>
      </pc:sldChg>
      <pc:sldChg chg="del">
        <pc:chgData name="Binita Gupta (binitag)" userId="2e1667b5-636b-4c95-a3b3-a8a0dc9f68da" providerId="ADAL" clId="{6D158C7D-DFAF-5969-91E7-9082DBDDB8B6}" dt="2025-09-11T03:58:09.831" v="11097" actId="2696"/>
        <pc:sldMkLst>
          <pc:docMk/>
          <pc:sldMk cId="1947095495" sldId="480"/>
        </pc:sldMkLst>
      </pc:sldChg>
      <pc:sldChg chg="del">
        <pc:chgData name="Binita Gupta (binitag)" userId="2e1667b5-636b-4c95-a3b3-a8a0dc9f68da" providerId="ADAL" clId="{6D158C7D-DFAF-5969-91E7-9082DBDDB8B6}" dt="2025-09-11T03:57:52.951" v="11089" actId="2696"/>
        <pc:sldMkLst>
          <pc:docMk/>
          <pc:sldMk cId="1488767477" sldId="484"/>
        </pc:sldMkLst>
      </pc:sldChg>
      <pc:sldChg chg="del">
        <pc:chgData name="Binita Gupta (binitag)" userId="2e1667b5-636b-4c95-a3b3-a8a0dc9f68da" providerId="ADAL" clId="{6D158C7D-DFAF-5969-91E7-9082DBDDB8B6}" dt="2025-09-11T03:57:56.103" v="11091" actId="2696"/>
        <pc:sldMkLst>
          <pc:docMk/>
          <pc:sldMk cId="2447857979" sldId="485"/>
        </pc:sldMkLst>
      </pc:sldChg>
      <pc:sldChg chg="del">
        <pc:chgData name="Binita Gupta (binitag)" userId="2e1667b5-636b-4c95-a3b3-a8a0dc9f68da" providerId="ADAL" clId="{6D158C7D-DFAF-5969-91E7-9082DBDDB8B6}" dt="2025-09-11T03:58:02.493" v="11094" actId="2696"/>
        <pc:sldMkLst>
          <pc:docMk/>
          <pc:sldMk cId="3185827247" sldId="487"/>
        </pc:sldMkLst>
      </pc:sldChg>
      <pc:sldChg chg="del">
        <pc:chgData name="Binita Gupta (binitag)" userId="2e1667b5-636b-4c95-a3b3-a8a0dc9f68da" providerId="ADAL" clId="{6D158C7D-DFAF-5969-91E7-9082DBDDB8B6}" dt="2025-09-11T03:58:03.603" v="11096" actId="2696"/>
        <pc:sldMkLst>
          <pc:docMk/>
          <pc:sldMk cId="1264756274" sldId="488"/>
        </pc:sldMkLst>
      </pc:sldChg>
      <pc:sldChg chg="del">
        <pc:chgData name="Binita Gupta (binitag)" userId="2e1667b5-636b-4c95-a3b3-a8a0dc9f68da" providerId="ADAL" clId="{6D158C7D-DFAF-5969-91E7-9082DBDDB8B6}" dt="2025-09-11T03:58:14.548" v="11098" actId="2696"/>
        <pc:sldMkLst>
          <pc:docMk/>
          <pc:sldMk cId="3895758988" sldId="489"/>
        </pc:sldMkLst>
      </pc:sldChg>
      <pc:sldChg chg="del">
        <pc:chgData name="Binita Gupta (binitag)" userId="2e1667b5-636b-4c95-a3b3-a8a0dc9f68da" providerId="ADAL" clId="{6D158C7D-DFAF-5969-91E7-9082DBDDB8B6}" dt="2025-09-11T03:58:21.104" v="11099" actId="2696"/>
        <pc:sldMkLst>
          <pc:docMk/>
          <pc:sldMk cId="1472687640" sldId="490"/>
        </pc:sldMkLst>
      </pc:sldChg>
      <pc:sldChg chg="del">
        <pc:chgData name="Binita Gupta (binitag)" userId="2e1667b5-636b-4c95-a3b3-a8a0dc9f68da" providerId="ADAL" clId="{6D158C7D-DFAF-5969-91E7-9082DBDDB8B6}" dt="2025-09-11T03:58:21.977" v="11100" actId="2696"/>
        <pc:sldMkLst>
          <pc:docMk/>
          <pc:sldMk cId="1389842549" sldId="491"/>
        </pc:sldMkLst>
      </pc:sldChg>
      <pc:sldChg chg="del">
        <pc:chgData name="Binita Gupta (binitag)" userId="2e1667b5-636b-4c95-a3b3-a8a0dc9f68da" providerId="ADAL" clId="{6D158C7D-DFAF-5969-91E7-9082DBDDB8B6}" dt="2025-09-11T03:58:31.644" v="11101" actId="2696"/>
        <pc:sldMkLst>
          <pc:docMk/>
          <pc:sldMk cId="222456959" sldId="492"/>
        </pc:sldMkLst>
      </pc:sldChg>
      <pc:sldChg chg="modSp add mod">
        <pc:chgData name="Binita Gupta (binitag)" userId="2e1667b5-636b-4c95-a3b3-a8a0dc9f68da" providerId="ADAL" clId="{6D158C7D-DFAF-5969-91E7-9082DBDDB8B6}" dt="2025-09-11T02:50:38.209" v="9464" actId="20577"/>
        <pc:sldMkLst>
          <pc:docMk/>
          <pc:sldMk cId="1143620171" sldId="493"/>
        </pc:sldMkLst>
        <pc:spChg chg="mod">
          <ac:chgData name="Binita Gupta (binitag)" userId="2e1667b5-636b-4c95-a3b3-a8a0dc9f68da" providerId="ADAL" clId="{6D158C7D-DFAF-5969-91E7-9082DBDDB8B6}" dt="2025-08-29T16:07:40.709" v="2384" actId="20577"/>
          <ac:spMkLst>
            <pc:docMk/>
            <pc:sldMk cId="1143620171" sldId="493"/>
            <ac:spMk id="2" creationId="{8F81BF91-7D94-9993-15E8-D81BFACC4FCF}"/>
          </ac:spMkLst>
        </pc:spChg>
        <pc:spChg chg="mod">
          <ac:chgData name="Binita Gupta (binitag)" userId="2e1667b5-636b-4c95-a3b3-a8a0dc9f68da" providerId="ADAL" clId="{6D158C7D-DFAF-5969-91E7-9082DBDDB8B6}" dt="2025-09-11T02:50:38.209" v="9464" actId="20577"/>
          <ac:spMkLst>
            <pc:docMk/>
            <pc:sldMk cId="1143620171" sldId="493"/>
            <ac:spMk id="3" creationId="{73F2CB95-ECE3-B236-84DA-DE508EC6A922}"/>
          </ac:spMkLst>
        </pc:spChg>
      </pc:sldChg>
      <pc:sldChg chg="modSp add del mod">
        <pc:chgData name="Binita Gupta (binitag)" userId="2e1667b5-636b-4c95-a3b3-a8a0dc9f68da" providerId="ADAL" clId="{6D158C7D-DFAF-5969-91E7-9082DBDDB8B6}" dt="2025-09-11T03:57:33.653" v="11078" actId="2696"/>
        <pc:sldMkLst>
          <pc:docMk/>
          <pc:sldMk cId="972332515" sldId="494"/>
        </pc:sldMkLst>
        <pc:spChg chg="mod">
          <ac:chgData name="Binita Gupta (binitag)" userId="2e1667b5-636b-4c95-a3b3-a8a0dc9f68da" providerId="ADAL" clId="{6D158C7D-DFAF-5969-91E7-9082DBDDB8B6}" dt="2025-09-11T03:03:48.536" v="9831" actId="20577"/>
          <ac:spMkLst>
            <pc:docMk/>
            <pc:sldMk cId="972332515" sldId="494"/>
            <ac:spMk id="3" creationId="{3E0E5152-AD9D-4432-7941-76BF87AC35FA}"/>
          </ac:spMkLst>
        </pc:spChg>
      </pc:sldChg>
      <pc:sldChg chg="addSp delSp modSp add mod modNotesTx">
        <pc:chgData name="Binita Gupta (binitag)" userId="2e1667b5-636b-4c95-a3b3-a8a0dc9f68da" providerId="ADAL" clId="{6D158C7D-DFAF-5969-91E7-9082DBDDB8B6}" dt="2025-09-11T16:01:55.137" v="11717" actId="20577"/>
        <pc:sldMkLst>
          <pc:docMk/>
          <pc:sldMk cId="3451500269" sldId="495"/>
        </pc:sldMkLst>
        <pc:spChg chg="mod">
          <ac:chgData name="Binita Gupta (binitag)" userId="2e1667b5-636b-4c95-a3b3-a8a0dc9f68da" providerId="ADAL" clId="{6D158C7D-DFAF-5969-91E7-9082DBDDB8B6}" dt="2025-08-29T14:10:29.642" v="1475" actId="20577"/>
          <ac:spMkLst>
            <pc:docMk/>
            <pc:sldMk cId="3451500269" sldId="495"/>
            <ac:spMk id="2" creationId="{FCE7D357-D95E-052E-5ED2-73F255294673}"/>
          </ac:spMkLst>
        </pc:spChg>
        <pc:spChg chg="mod">
          <ac:chgData name="Binita Gupta (binitag)" userId="2e1667b5-636b-4c95-a3b3-a8a0dc9f68da" providerId="ADAL" clId="{6D158C7D-DFAF-5969-91E7-9082DBDDB8B6}" dt="2025-09-11T02:06:32.289" v="7661" actId="20577"/>
          <ac:spMkLst>
            <pc:docMk/>
            <pc:sldMk cId="3451500269" sldId="495"/>
            <ac:spMk id="3" creationId="{D24CF4E2-A58D-E553-D6F3-0F55CC37B0BE}"/>
          </ac:spMkLst>
        </pc:spChg>
        <pc:picChg chg="add mod">
          <ac:chgData name="Binita Gupta (binitag)" userId="2e1667b5-636b-4c95-a3b3-a8a0dc9f68da" providerId="ADAL" clId="{6D158C7D-DFAF-5969-91E7-9082DBDDB8B6}" dt="2025-09-11T00:24:30.038" v="7629" actId="1076"/>
          <ac:picMkLst>
            <pc:docMk/>
            <pc:sldMk cId="3451500269" sldId="495"/>
            <ac:picMk id="12" creationId="{8BAAE705-807C-6310-8E66-6D572CEEBFB4}"/>
          </ac:picMkLst>
        </pc:picChg>
        <pc:picChg chg="add mod">
          <ac:chgData name="Binita Gupta (binitag)" userId="2e1667b5-636b-4c95-a3b3-a8a0dc9f68da" providerId="ADAL" clId="{6D158C7D-DFAF-5969-91E7-9082DBDDB8B6}" dt="2025-09-11T00:24:20.710" v="7624" actId="1076"/>
          <ac:picMkLst>
            <pc:docMk/>
            <pc:sldMk cId="3451500269" sldId="495"/>
            <ac:picMk id="15" creationId="{557B8A69-E2AD-C5C1-DB99-E0BA00D7A2C2}"/>
          </ac:picMkLst>
        </pc:picChg>
        <pc:picChg chg="add mod">
          <ac:chgData name="Binita Gupta (binitag)" userId="2e1667b5-636b-4c95-a3b3-a8a0dc9f68da" providerId="ADAL" clId="{6D158C7D-DFAF-5969-91E7-9082DBDDB8B6}" dt="2025-09-11T00:24:25.133" v="7626" actId="1076"/>
          <ac:picMkLst>
            <pc:docMk/>
            <pc:sldMk cId="3451500269" sldId="495"/>
            <ac:picMk id="16" creationId="{E9706BBB-24C5-BAFF-5366-A753105496E8}"/>
          </ac:picMkLst>
        </pc:picChg>
        <pc:picChg chg="add mod">
          <ac:chgData name="Binita Gupta (binitag)" userId="2e1667b5-636b-4c95-a3b3-a8a0dc9f68da" providerId="ADAL" clId="{6D158C7D-DFAF-5969-91E7-9082DBDDB8B6}" dt="2025-09-11T00:24:18.668" v="7623" actId="1076"/>
          <ac:picMkLst>
            <pc:docMk/>
            <pc:sldMk cId="3451500269" sldId="495"/>
            <ac:picMk id="17" creationId="{ECCEBEA0-081D-0E39-9353-FE372789759D}"/>
          </ac:picMkLst>
        </pc:picChg>
        <pc:picChg chg="add mod">
          <ac:chgData name="Binita Gupta (binitag)" userId="2e1667b5-636b-4c95-a3b3-a8a0dc9f68da" providerId="ADAL" clId="{6D158C7D-DFAF-5969-91E7-9082DBDDB8B6}" dt="2025-09-11T00:24:13.645" v="7620" actId="1076"/>
          <ac:picMkLst>
            <pc:docMk/>
            <pc:sldMk cId="3451500269" sldId="495"/>
            <ac:picMk id="18" creationId="{48F3B658-3739-F5FA-48D3-3079020B0B3C}"/>
          </ac:picMkLst>
        </pc:picChg>
      </pc:sldChg>
      <pc:sldChg chg="add del">
        <pc:chgData name="Binita Gupta (binitag)" userId="2e1667b5-636b-4c95-a3b3-a8a0dc9f68da" providerId="ADAL" clId="{6D158C7D-DFAF-5969-91E7-9082DBDDB8B6}" dt="2025-08-29T14:53:26.349" v="2056" actId="2696"/>
        <pc:sldMkLst>
          <pc:docMk/>
          <pc:sldMk cId="2604695745" sldId="496"/>
        </pc:sldMkLst>
      </pc:sldChg>
      <pc:sldChg chg="addSp delSp modSp add mod modNotesTx">
        <pc:chgData name="Binita Gupta (binitag)" userId="2e1667b5-636b-4c95-a3b3-a8a0dc9f68da" providerId="ADAL" clId="{6D158C7D-DFAF-5969-91E7-9082DBDDB8B6}" dt="2025-09-11T02:09:19.557" v="7776" actId="20577"/>
        <pc:sldMkLst>
          <pc:docMk/>
          <pc:sldMk cId="607627898" sldId="497"/>
        </pc:sldMkLst>
        <pc:spChg chg="mod">
          <ac:chgData name="Binita Gupta (binitag)" userId="2e1667b5-636b-4c95-a3b3-a8a0dc9f68da" providerId="ADAL" clId="{6D158C7D-DFAF-5969-91E7-9082DBDDB8B6}" dt="2025-08-29T14:10:40.439" v="1478" actId="20577"/>
          <ac:spMkLst>
            <pc:docMk/>
            <pc:sldMk cId="607627898" sldId="497"/>
            <ac:spMk id="2" creationId="{AA0609EE-189A-3801-B6D5-51D3E51EB632}"/>
          </ac:spMkLst>
        </pc:spChg>
        <pc:spChg chg="mod">
          <ac:chgData name="Binita Gupta (binitag)" userId="2e1667b5-636b-4c95-a3b3-a8a0dc9f68da" providerId="ADAL" clId="{6D158C7D-DFAF-5969-91E7-9082DBDDB8B6}" dt="2025-09-11T02:09:19.557" v="7776" actId="20577"/>
          <ac:spMkLst>
            <pc:docMk/>
            <pc:sldMk cId="607627898" sldId="497"/>
            <ac:spMk id="3" creationId="{AB7031EC-D92E-B428-0D97-1FF65F80AED8}"/>
          </ac:spMkLst>
        </pc:spChg>
        <pc:spChg chg="add mod">
          <ac:chgData name="Binita Gupta (binitag)" userId="2e1667b5-636b-4c95-a3b3-a8a0dc9f68da" providerId="ADAL" clId="{6D158C7D-DFAF-5969-91E7-9082DBDDB8B6}" dt="2025-08-29T14:32:08.277" v="1801" actId="1076"/>
          <ac:spMkLst>
            <pc:docMk/>
            <pc:sldMk cId="607627898" sldId="497"/>
            <ac:spMk id="8" creationId="{21B45D14-1D4D-DC39-04CD-6551F4A661C8}"/>
          </ac:spMkLst>
        </pc:spChg>
        <pc:picChg chg="add mod">
          <ac:chgData name="Binita Gupta (binitag)" userId="2e1667b5-636b-4c95-a3b3-a8a0dc9f68da" providerId="ADAL" clId="{6D158C7D-DFAF-5969-91E7-9082DBDDB8B6}" dt="2025-08-29T14:32:08.277" v="1801" actId="1076"/>
          <ac:picMkLst>
            <pc:docMk/>
            <pc:sldMk cId="607627898" sldId="497"/>
            <ac:picMk id="6" creationId="{12BA0C46-C267-F09C-DC85-84FEE15D72C0}"/>
          </ac:picMkLst>
        </pc:picChg>
      </pc:sldChg>
      <pc:sldChg chg="modSp add mod">
        <pc:chgData name="Binita Gupta (binitag)" userId="2e1667b5-636b-4c95-a3b3-a8a0dc9f68da" providerId="ADAL" clId="{6D158C7D-DFAF-5969-91E7-9082DBDDB8B6}" dt="2025-09-11T15:52:34.310" v="11563" actId="20577"/>
        <pc:sldMkLst>
          <pc:docMk/>
          <pc:sldMk cId="1341174325" sldId="498"/>
        </pc:sldMkLst>
        <pc:spChg chg="mod">
          <ac:chgData name="Binita Gupta (binitag)" userId="2e1667b5-636b-4c95-a3b3-a8a0dc9f68da" providerId="ADAL" clId="{6D158C7D-DFAF-5969-91E7-9082DBDDB8B6}" dt="2025-08-29T18:13:01.709" v="6037" actId="20577"/>
          <ac:spMkLst>
            <pc:docMk/>
            <pc:sldMk cId="1341174325" sldId="498"/>
            <ac:spMk id="2" creationId="{20FCB357-6A56-A251-C9C3-B1B01380F33D}"/>
          </ac:spMkLst>
        </pc:spChg>
        <pc:spChg chg="mod">
          <ac:chgData name="Binita Gupta (binitag)" userId="2e1667b5-636b-4c95-a3b3-a8a0dc9f68da" providerId="ADAL" clId="{6D158C7D-DFAF-5969-91E7-9082DBDDB8B6}" dt="2025-09-11T15:52:34.310" v="11563" actId="20577"/>
          <ac:spMkLst>
            <pc:docMk/>
            <pc:sldMk cId="1341174325" sldId="498"/>
            <ac:spMk id="3" creationId="{908F0DE7-0C8E-8B09-123F-03CAE9EC63C4}"/>
          </ac:spMkLst>
        </pc:spChg>
      </pc:sldChg>
      <pc:sldChg chg="add del">
        <pc:chgData name="Binita Gupta (binitag)" userId="2e1667b5-636b-4c95-a3b3-a8a0dc9f68da" providerId="ADAL" clId="{6D158C7D-DFAF-5969-91E7-9082DBDDB8B6}" dt="2025-09-11T03:57:16.758" v="11077" actId="2696"/>
        <pc:sldMkLst>
          <pc:docMk/>
          <pc:sldMk cId="635942690" sldId="499"/>
        </pc:sldMkLst>
      </pc:sldChg>
      <pc:sldChg chg="addSp delSp modSp add mod">
        <pc:chgData name="Binita Gupta (binitag)" userId="2e1667b5-636b-4c95-a3b3-a8a0dc9f68da" providerId="ADAL" clId="{6D158C7D-DFAF-5969-91E7-9082DBDDB8B6}" dt="2025-09-11T04:16:54.074" v="11516" actId="20577"/>
        <pc:sldMkLst>
          <pc:docMk/>
          <pc:sldMk cId="2757082657" sldId="500"/>
        </pc:sldMkLst>
        <pc:spChg chg="mod">
          <ac:chgData name="Binita Gupta (binitag)" userId="2e1667b5-636b-4c95-a3b3-a8a0dc9f68da" providerId="ADAL" clId="{6D158C7D-DFAF-5969-91E7-9082DBDDB8B6}" dt="2025-09-11T03:14:13.567" v="10121" actId="20577"/>
          <ac:spMkLst>
            <pc:docMk/>
            <pc:sldMk cId="2757082657" sldId="500"/>
            <ac:spMk id="2" creationId="{0C0C92C0-2F42-E9C4-6E45-DD44318C1D59}"/>
          </ac:spMkLst>
        </pc:spChg>
        <pc:spChg chg="mod">
          <ac:chgData name="Binita Gupta (binitag)" userId="2e1667b5-636b-4c95-a3b3-a8a0dc9f68da" providerId="ADAL" clId="{6D158C7D-DFAF-5969-91E7-9082DBDDB8B6}" dt="2025-09-11T04:16:54.074" v="11516" actId="20577"/>
          <ac:spMkLst>
            <pc:docMk/>
            <pc:sldMk cId="2757082657" sldId="500"/>
            <ac:spMk id="3" creationId="{F9B2AFF6-2667-3FB4-45CD-F9429C9447EF}"/>
          </ac:spMkLst>
        </pc:spChg>
        <pc:picChg chg="add mod">
          <ac:chgData name="Binita Gupta (binitag)" userId="2e1667b5-636b-4c95-a3b3-a8a0dc9f68da" providerId="ADAL" clId="{6D158C7D-DFAF-5969-91E7-9082DBDDB8B6}" dt="2025-09-11T03:37:49.193" v="10506" actId="1076"/>
          <ac:picMkLst>
            <pc:docMk/>
            <pc:sldMk cId="2757082657" sldId="500"/>
            <ac:picMk id="7" creationId="{1EC1979C-43F8-01FA-9F3C-376CD42C63FD}"/>
          </ac:picMkLst>
        </pc:picChg>
        <pc:picChg chg="add mod">
          <ac:chgData name="Binita Gupta (binitag)" userId="2e1667b5-636b-4c95-a3b3-a8a0dc9f68da" providerId="ADAL" clId="{6D158C7D-DFAF-5969-91E7-9082DBDDB8B6}" dt="2025-09-11T02:44:00.255" v="9103" actId="14100"/>
          <ac:picMkLst>
            <pc:docMk/>
            <pc:sldMk cId="2757082657" sldId="500"/>
            <ac:picMk id="12" creationId="{6B37F5EF-F48D-883F-28EB-B50838BF0261}"/>
          </ac:picMkLst>
        </pc:picChg>
        <pc:cxnChg chg="add mod">
          <ac:chgData name="Binita Gupta (binitag)" userId="2e1667b5-636b-4c95-a3b3-a8a0dc9f68da" providerId="ADAL" clId="{6D158C7D-DFAF-5969-91E7-9082DBDDB8B6}" dt="2025-09-11T03:37:51.090" v="10507" actId="14100"/>
          <ac:cxnSpMkLst>
            <pc:docMk/>
            <pc:sldMk cId="2757082657" sldId="500"/>
            <ac:cxnSpMk id="8" creationId="{6B84EFDE-E7D0-3E5E-7935-8955AA0AE70F}"/>
          </ac:cxnSpMkLst>
        </pc:cxnChg>
      </pc:sldChg>
      <pc:sldChg chg="modSp add mod">
        <pc:chgData name="Binita Gupta (binitag)" userId="2e1667b5-636b-4c95-a3b3-a8a0dc9f68da" providerId="ADAL" clId="{6D158C7D-DFAF-5969-91E7-9082DBDDB8B6}" dt="2025-09-11T15:55:34.139" v="11608" actId="113"/>
        <pc:sldMkLst>
          <pc:docMk/>
          <pc:sldMk cId="814718251" sldId="501"/>
        </pc:sldMkLst>
        <pc:spChg chg="mod">
          <ac:chgData name="Binita Gupta (binitag)" userId="2e1667b5-636b-4c95-a3b3-a8a0dc9f68da" providerId="ADAL" clId="{6D158C7D-DFAF-5969-91E7-9082DBDDB8B6}" dt="2025-09-11T03:13:58.716" v="10120" actId="20577"/>
          <ac:spMkLst>
            <pc:docMk/>
            <pc:sldMk cId="814718251" sldId="501"/>
            <ac:spMk id="2" creationId="{844FCB5F-893A-B0DA-5485-93D20C391BAE}"/>
          </ac:spMkLst>
        </pc:spChg>
        <pc:spChg chg="mod">
          <ac:chgData name="Binita Gupta (binitag)" userId="2e1667b5-636b-4c95-a3b3-a8a0dc9f68da" providerId="ADAL" clId="{6D158C7D-DFAF-5969-91E7-9082DBDDB8B6}" dt="2025-09-11T15:55:34.139" v="11608" actId="113"/>
          <ac:spMkLst>
            <pc:docMk/>
            <pc:sldMk cId="814718251" sldId="501"/>
            <ac:spMk id="3" creationId="{D9CC76D2-13F2-79A1-41D5-B7C5B3C66FBB}"/>
          </ac:spMkLst>
        </pc:spChg>
      </pc:sldChg>
      <pc:sldChg chg="addSp delSp modSp add mod">
        <pc:chgData name="Binita Gupta (binitag)" userId="2e1667b5-636b-4c95-a3b3-a8a0dc9f68da" providerId="ADAL" clId="{6D158C7D-DFAF-5969-91E7-9082DBDDB8B6}" dt="2025-09-11T04:15:33.940" v="11514" actId="20577"/>
        <pc:sldMkLst>
          <pc:docMk/>
          <pc:sldMk cId="2179323871" sldId="502"/>
        </pc:sldMkLst>
        <pc:spChg chg="mod">
          <ac:chgData name="Binita Gupta (binitag)" userId="2e1667b5-636b-4c95-a3b3-a8a0dc9f68da" providerId="ADAL" clId="{6D158C7D-DFAF-5969-91E7-9082DBDDB8B6}" dt="2025-08-29T18:48:55.169" v="6189" actId="20577"/>
          <ac:spMkLst>
            <pc:docMk/>
            <pc:sldMk cId="2179323871" sldId="502"/>
            <ac:spMk id="2" creationId="{D1DA0933-4870-454D-A4DA-5DC6B70F459B}"/>
          </ac:spMkLst>
        </pc:spChg>
        <pc:spChg chg="mod">
          <ac:chgData name="Binita Gupta (binitag)" userId="2e1667b5-636b-4c95-a3b3-a8a0dc9f68da" providerId="ADAL" clId="{6D158C7D-DFAF-5969-91E7-9082DBDDB8B6}" dt="2025-09-11T04:15:33.940" v="11514" actId="20577"/>
          <ac:spMkLst>
            <pc:docMk/>
            <pc:sldMk cId="2179323871" sldId="502"/>
            <ac:spMk id="3" creationId="{6ACF6617-BE2B-9A4A-3697-6900765FACE2}"/>
          </ac:spMkLst>
        </pc:spChg>
        <pc:spChg chg="add del mod">
          <ac:chgData name="Binita Gupta (binitag)" userId="2e1667b5-636b-4c95-a3b3-a8a0dc9f68da" providerId="ADAL" clId="{6D158C7D-DFAF-5969-91E7-9082DBDDB8B6}" dt="2025-09-11T02:29:06.536" v="8459" actId="478"/>
          <ac:spMkLst>
            <pc:docMk/>
            <pc:sldMk cId="2179323871" sldId="502"/>
            <ac:spMk id="8" creationId="{A20D245E-E9CB-2709-705E-7548F6108FC1}"/>
          </ac:spMkLst>
        </pc:spChg>
        <pc:spChg chg="add mod">
          <ac:chgData name="Binita Gupta (binitag)" userId="2e1667b5-636b-4c95-a3b3-a8a0dc9f68da" providerId="ADAL" clId="{6D158C7D-DFAF-5969-91E7-9082DBDDB8B6}" dt="2025-09-11T02:29:07.873" v="8460"/>
          <ac:spMkLst>
            <pc:docMk/>
            <pc:sldMk cId="2179323871" sldId="502"/>
            <ac:spMk id="9" creationId="{58A791AA-508B-6629-E367-5DFADF0F2561}"/>
          </ac:spMkLst>
        </pc:spChg>
        <pc:spChg chg="add del mod">
          <ac:chgData name="Binita Gupta (binitag)" userId="2e1667b5-636b-4c95-a3b3-a8a0dc9f68da" providerId="ADAL" clId="{6D158C7D-DFAF-5969-91E7-9082DBDDB8B6}" dt="2025-09-11T02:29:06.536" v="8459" actId="478"/>
          <ac:spMkLst>
            <pc:docMk/>
            <pc:sldMk cId="2179323871" sldId="502"/>
            <ac:spMk id="10" creationId="{29D49348-7451-941D-DB42-DC6D8681F85B}"/>
          </ac:spMkLst>
        </pc:spChg>
        <pc:spChg chg="add mod">
          <ac:chgData name="Binita Gupta (binitag)" userId="2e1667b5-636b-4c95-a3b3-a8a0dc9f68da" providerId="ADAL" clId="{6D158C7D-DFAF-5969-91E7-9082DBDDB8B6}" dt="2025-09-11T02:29:07.873" v="8460"/>
          <ac:spMkLst>
            <pc:docMk/>
            <pc:sldMk cId="2179323871" sldId="502"/>
            <ac:spMk id="13" creationId="{385230FA-9E87-6B19-51C8-B048CF3B6C8E}"/>
          </ac:spMkLst>
        </pc:spChg>
        <pc:spChg chg="add del mod">
          <ac:chgData name="Binita Gupta (binitag)" userId="2e1667b5-636b-4c95-a3b3-a8a0dc9f68da" providerId="ADAL" clId="{6D158C7D-DFAF-5969-91E7-9082DBDDB8B6}" dt="2025-09-11T02:29:06.536" v="8459" actId="478"/>
          <ac:spMkLst>
            <pc:docMk/>
            <pc:sldMk cId="2179323871" sldId="502"/>
            <ac:spMk id="14" creationId="{677BB56E-F0FE-9188-A0FD-7B0BC7F630F3}"/>
          </ac:spMkLst>
        </pc:spChg>
        <pc:spChg chg="add del mod">
          <ac:chgData name="Binita Gupta (binitag)" userId="2e1667b5-636b-4c95-a3b3-a8a0dc9f68da" providerId="ADAL" clId="{6D158C7D-DFAF-5969-91E7-9082DBDDB8B6}" dt="2025-09-11T02:29:06.536" v="8459" actId="478"/>
          <ac:spMkLst>
            <pc:docMk/>
            <pc:sldMk cId="2179323871" sldId="502"/>
            <ac:spMk id="15" creationId="{0013EB27-C71B-7DD0-25A8-04BC76BFCEE2}"/>
          </ac:spMkLst>
        </pc:spChg>
        <pc:spChg chg="add del mod">
          <ac:chgData name="Binita Gupta (binitag)" userId="2e1667b5-636b-4c95-a3b3-a8a0dc9f68da" providerId="ADAL" clId="{6D158C7D-DFAF-5969-91E7-9082DBDDB8B6}" dt="2025-09-11T02:29:06.536" v="8459" actId="478"/>
          <ac:spMkLst>
            <pc:docMk/>
            <pc:sldMk cId="2179323871" sldId="502"/>
            <ac:spMk id="16" creationId="{32C680DD-83BF-F5C0-85FD-1D0EF5944538}"/>
          </ac:spMkLst>
        </pc:spChg>
        <pc:spChg chg="add del mod">
          <ac:chgData name="Binita Gupta (binitag)" userId="2e1667b5-636b-4c95-a3b3-a8a0dc9f68da" providerId="ADAL" clId="{6D158C7D-DFAF-5969-91E7-9082DBDDB8B6}" dt="2025-09-11T02:29:06.536" v="8459" actId="478"/>
          <ac:spMkLst>
            <pc:docMk/>
            <pc:sldMk cId="2179323871" sldId="502"/>
            <ac:spMk id="17" creationId="{24B43ECA-E4DE-C979-1C67-F35C5F980382}"/>
          </ac:spMkLst>
        </pc:spChg>
        <pc:spChg chg="add del mod">
          <ac:chgData name="Binita Gupta (binitag)" userId="2e1667b5-636b-4c95-a3b3-a8a0dc9f68da" providerId="ADAL" clId="{6D158C7D-DFAF-5969-91E7-9082DBDDB8B6}" dt="2025-09-11T02:29:06.536" v="8459" actId="478"/>
          <ac:spMkLst>
            <pc:docMk/>
            <pc:sldMk cId="2179323871" sldId="502"/>
            <ac:spMk id="18" creationId="{D3B94C2F-AF5B-1630-A6F1-170A8CF2D249}"/>
          </ac:spMkLst>
        </pc:spChg>
        <pc:spChg chg="add mod">
          <ac:chgData name="Binita Gupta (binitag)" userId="2e1667b5-636b-4c95-a3b3-a8a0dc9f68da" providerId="ADAL" clId="{6D158C7D-DFAF-5969-91E7-9082DBDDB8B6}" dt="2025-09-11T02:29:07.873" v="8460"/>
          <ac:spMkLst>
            <pc:docMk/>
            <pc:sldMk cId="2179323871" sldId="502"/>
            <ac:spMk id="19" creationId="{FB3147AB-C420-56D0-393F-8EAA2BFEF1B5}"/>
          </ac:spMkLst>
        </pc:spChg>
        <pc:spChg chg="add mod">
          <ac:chgData name="Binita Gupta (binitag)" userId="2e1667b5-636b-4c95-a3b3-a8a0dc9f68da" providerId="ADAL" clId="{6D158C7D-DFAF-5969-91E7-9082DBDDB8B6}" dt="2025-09-11T02:29:07.873" v="8460"/>
          <ac:spMkLst>
            <pc:docMk/>
            <pc:sldMk cId="2179323871" sldId="502"/>
            <ac:spMk id="20" creationId="{6B31FEE0-8B6E-779B-395E-E927BD2C0E51}"/>
          </ac:spMkLst>
        </pc:spChg>
        <pc:spChg chg="add mod">
          <ac:chgData name="Binita Gupta (binitag)" userId="2e1667b5-636b-4c95-a3b3-a8a0dc9f68da" providerId="ADAL" clId="{6D158C7D-DFAF-5969-91E7-9082DBDDB8B6}" dt="2025-09-11T02:29:07.873" v="8460"/>
          <ac:spMkLst>
            <pc:docMk/>
            <pc:sldMk cId="2179323871" sldId="502"/>
            <ac:spMk id="21" creationId="{86FB17CB-4191-286F-E74F-1045A1F5665A}"/>
          </ac:spMkLst>
        </pc:spChg>
        <pc:spChg chg="add mod">
          <ac:chgData name="Binita Gupta (binitag)" userId="2e1667b5-636b-4c95-a3b3-a8a0dc9f68da" providerId="ADAL" clId="{6D158C7D-DFAF-5969-91E7-9082DBDDB8B6}" dt="2025-09-11T02:29:07.873" v="8460"/>
          <ac:spMkLst>
            <pc:docMk/>
            <pc:sldMk cId="2179323871" sldId="502"/>
            <ac:spMk id="22" creationId="{3F5C7E5C-12BE-58AC-0C90-F25569A10922}"/>
          </ac:spMkLst>
        </pc:spChg>
        <pc:spChg chg="add mod">
          <ac:chgData name="Binita Gupta (binitag)" userId="2e1667b5-636b-4c95-a3b3-a8a0dc9f68da" providerId="ADAL" clId="{6D158C7D-DFAF-5969-91E7-9082DBDDB8B6}" dt="2025-09-11T02:29:07.873" v="8460"/>
          <ac:spMkLst>
            <pc:docMk/>
            <pc:sldMk cId="2179323871" sldId="502"/>
            <ac:spMk id="23" creationId="{C26E471D-5C64-D8FD-810A-22383AA29393}"/>
          </ac:spMkLst>
        </pc:spChg>
        <pc:picChg chg="add mod">
          <ac:chgData name="Binita Gupta (binitag)" userId="2e1667b5-636b-4c95-a3b3-a8a0dc9f68da" providerId="ADAL" clId="{6D158C7D-DFAF-5969-91E7-9082DBDDB8B6}" dt="2025-09-11T04:14:17.852" v="11501" actId="1076"/>
          <ac:picMkLst>
            <pc:docMk/>
            <pc:sldMk cId="2179323871" sldId="502"/>
            <ac:picMk id="7" creationId="{FADEF700-249E-12D2-5857-6CDF654D6C5A}"/>
          </ac:picMkLst>
        </pc:picChg>
        <pc:picChg chg="add del mod">
          <ac:chgData name="Binita Gupta (binitag)" userId="2e1667b5-636b-4c95-a3b3-a8a0dc9f68da" providerId="ADAL" clId="{6D158C7D-DFAF-5969-91E7-9082DBDDB8B6}" dt="2025-09-11T04:13:46.039" v="11489" actId="478"/>
          <ac:picMkLst>
            <pc:docMk/>
            <pc:sldMk cId="2179323871" sldId="502"/>
            <ac:picMk id="11" creationId="{36EFAA74-6C4D-3EBE-2460-35A0A213FA9C}"/>
          </ac:picMkLst>
        </pc:picChg>
        <pc:picChg chg="add mod">
          <ac:chgData name="Binita Gupta (binitag)" userId="2e1667b5-636b-4c95-a3b3-a8a0dc9f68da" providerId="ADAL" clId="{6D158C7D-DFAF-5969-91E7-9082DBDDB8B6}" dt="2025-09-11T04:14:10.636" v="11498" actId="1076"/>
          <ac:picMkLst>
            <pc:docMk/>
            <pc:sldMk cId="2179323871" sldId="502"/>
            <ac:picMk id="12" creationId="{11C594E4-A47D-2612-5FD1-36F2F26F6802}"/>
          </ac:picMkLst>
        </pc:picChg>
        <pc:picChg chg="add mod">
          <ac:chgData name="Binita Gupta (binitag)" userId="2e1667b5-636b-4c95-a3b3-a8a0dc9f68da" providerId="ADAL" clId="{6D158C7D-DFAF-5969-91E7-9082DBDDB8B6}" dt="2025-09-11T04:14:25.337" v="11504" actId="1076"/>
          <ac:picMkLst>
            <pc:docMk/>
            <pc:sldMk cId="2179323871" sldId="502"/>
            <ac:picMk id="24" creationId="{311C2355-6E81-D521-A4F8-C5DBDBDEEA95}"/>
          </ac:picMkLst>
        </pc:picChg>
        <pc:picChg chg="add mod">
          <ac:chgData name="Binita Gupta (binitag)" userId="2e1667b5-636b-4c95-a3b3-a8a0dc9f68da" providerId="ADAL" clId="{6D158C7D-DFAF-5969-91E7-9082DBDDB8B6}" dt="2025-09-11T04:14:12.675" v="11499" actId="1076"/>
          <ac:picMkLst>
            <pc:docMk/>
            <pc:sldMk cId="2179323871" sldId="502"/>
            <ac:picMk id="30" creationId="{CEC16860-421A-375F-D6E7-E7148AB93630}"/>
          </ac:picMkLst>
        </pc:picChg>
        <pc:cxnChg chg="add mod">
          <ac:chgData name="Binita Gupta (binitag)" userId="2e1667b5-636b-4c95-a3b3-a8a0dc9f68da" providerId="ADAL" clId="{6D158C7D-DFAF-5969-91E7-9082DBDDB8B6}" dt="2025-09-11T04:14:20.553" v="11502" actId="14100"/>
          <ac:cxnSpMkLst>
            <pc:docMk/>
            <pc:sldMk cId="2179323871" sldId="502"/>
            <ac:cxnSpMk id="25" creationId="{A3294DAA-00C8-EAA4-3455-BBF7064EA9F8}"/>
          </ac:cxnSpMkLst>
        </pc:cxnChg>
      </pc:sldChg>
      <pc:sldChg chg="addSp delSp modSp add mod ord">
        <pc:chgData name="Binita Gupta (binitag)" userId="2e1667b5-636b-4c95-a3b3-a8a0dc9f68da" providerId="ADAL" clId="{6D158C7D-DFAF-5969-91E7-9082DBDDB8B6}" dt="2025-09-11T04:13:58.756" v="11493" actId="1076"/>
        <pc:sldMkLst>
          <pc:docMk/>
          <pc:sldMk cId="497781881" sldId="503"/>
        </pc:sldMkLst>
        <pc:spChg chg="mod">
          <ac:chgData name="Binita Gupta (binitag)" userId="2e1667b5-636b-4c95-a3b3-a8a0dc9f68da" providerId="ADAL" clId="{6D158C7D-DFAF-5969-91E7-9082DBDDB8B6}" dt="2025-08-29T18:48:50.949" v="6187" actId="20577"/>
          <ac:spMkLst>
            <pc:docMk/>
            <pc:sldMk cId="497781881" sldId="503"/>
            <ac:spMk id="2" creationId="{937A9FEC-77B2-41CA-FBBB-9CE5C7B6AC14}"/>
          </ac:spMkLst>
        </pc:spChg>
        <pc:spChg chg="mod">
          <ac:chgData name="Binita Gupta (binitag)" userId="2e1667b5-636b-4c95-a3b3-a8a0dc9f68da" providerId="ADAL" clId="{6D158C7D-DFAF-5969-91E7-9082DBDDB8B6}" dt="2025-09-11T03:43:19.728" v="10708" actId="115"/>
          <ac:spMkLst>
            <pc:docMk/>
            <pc:sldMk cId="497781881" sldId="503"/>
            <ac:spMk id="3" creationId="{C27C8B5B-C2B8-A6A1-FE21-654C3533AD32}"/>
          </ac:spMkLst>
        </pc:spChg>
        <pc:spChg chg="del mod">
          <ac:chgData name="Binita Gupta (binitag)" userId="2e1667b5-636b-4c95-a3b3-a8a0dc9f68da" providerId="ADAL" clId="{6D158C7D-DFAF-5969-91E7-9082DBDDB8B6}" dt="2025-09-11T02:24:56.680" v="8356" actId="478"/>
          <ac:spMkLst>
            <pc:docMk/>
            <pc:sldMk cId="497781881" sldId="503"/>
            <ac:spMk id="8" creationId="{23C41696-03E3-7DF7-9F31-88AF4812D89D}"/>
          </ac:spMkLst>
        </pc:spChg>
        <pc:spChg chg="add del mod">
          <ac:chgData name="Binita Gupta (binitag)" userId="2e1667b5-636b-4c95-a3b3-a8a0dc9f68da" providerId="ADAL" clId="{6D158C7D-DFAF-5969-91E7-9082DBDDB8B6}" dt="2025-09-11T02:24:56.680" v="8356" actId="478"/>
          <ac:spMkLst>
            <pc:docMk/>
            <pc:sldMk cId="497781881" sldId="503"/>
            <ac:spMk id="9" creationId="{18C9DE9F-AD21-ECC2-D78A-E37F4B91D0FC}"/>
          </ac:spMkLst>
        </pc:spChg>
        <pc:spChg chg="del mod">
          <ac:chgData name="Binita Gupta (binitag)" userId="2e1667b5-636b-4c95-a3b3-a8a0dc9f68da" providerId="ADAL" clId="{6D158C7D-DFAF-5969-91E7-9082DBDDB8B6}" dt="2025-09-11T02:24:56.680" v="8356" actId="478"/>
          <ac:spMkLst>
            <pc:docMk/>
            <pc:sldMk cId="497781881" sldId="503"/>
            <ac:spMk id="10" creationId="{93773667-ADCC-1A15-FAA2-C922A9C2F113}"/>
          </ac:spMkLst>
        </pc:spChg>
        <pc:picChg chg="del mod">
          <ac:chgData name="Binita Gupta (binitag)" userId="2e1667b5-636b-4c95-a3b3-a8a0dc9f68da" providerId="ADAL" clId="{6D158C7D-DFAF-5969-91E7-9082DBDDB8B6}" dt="2025-09-11T02:24:56.680" v="8356" actId="478"/>
          <ac:picMkLst>
            <pc:docMk/>
            <pc:sldMk cId="497781881" sldId="503"/>
            <ac:picMk id="7" creationId="{F6086D62-5AE1-86C3-15C1-2F3858D5B12C}"/>
          </ac:picMkLst>
        </pc:picChg>
        <pc:picChg chg="add mod">
          <ac:chgData name="Binita Gupta (binitag)" userId="2e1667b5-636b-4c95-a3b3-a8a0dc9f68da" providerId="ADAL" clId="{6D158C7D-DFAF-5969-91E7-9082DBDDB8B6}" dt="2025-09-11T03:33:37.533" v="10375" actId="1076"/>
          <ac:picMkLst>
            <pc:docMk/>
            <pc:sldMk cId="497781881" sldId="503"/>
            <ac:picMk id="11" creationId="{31C154E2-EBED-3673-3597-E969FDDD30A9}"/>
          </ac:picMkLst>
        </pc:picChg>
        <pc:picChg chg="add mod">
          <ac:chgData name="Binita Gupta (binitag)" userId="2e1667b5-636b-4c95-a3b3-a8a0dc9f68da" providerId="ADAL" clId="{6D158C7D-DFAF-5969-91E7-9082DBDDB8B6}" dt="2025-09-11T04:13:58.756" v="11493" actId="1076"/>
          <ac:picMkLst>
            <pc:docMk/>
            <pc:sldMk cId="497781881" sldId="503"/>
            <ac:picMk id="12" creationId="{60D6D1BA-D759-5C32-F0CF-239B018EC637}"/>
          </ac:picMkLst>
        </pc:picChg>
        <pc:picChg chg="add mod">
          <ac:chgData name="Binita Gupta (binitag)" userId="2e1667b5-636b-4c95-a3b3-a8a0dc9f68da" providerId="ADAL" clId="{6D158C7D-DFAF-5969-91E7-9082DBDDB8B6}" dt="2025-09-11T04:13:55.187" v="11491" actId="1076"/>
          <ac:picMkLst>
            <pc:docMk/>
            <pc:sldMk cId="497781881" sldId="503"/>
            <ac:picMk id="13" creationId="{3A4CA3B8-7983-3FB7-6EBA-DFCC34828E1D}"/>
          </ac:picMkLst>
        </pc:picChg>
        <pc:cxnChg chg="add mod">
          <ac:chgData name="Binita Gupta (binitag)" userId="2e1667b5-636b-4c95-a3b3-a8a0dc9f68da" providerId="ADAL" clId="{6D158C7D-DFAF-5969-91E7-9082DBDDB8B6}" dt="2025-09-11T04:13:57.093" v="11492" actId="14100"/>
          <ac:cxnSpMkLst>
            <pc:docMk/>
            <pc:sldMk cId="497781881" sldId="503"/>
            <ac:cxnSpMk id="15" creationId="{8BD9B130-18A6-9032-BF50-AB1531520F5E}"/>
          </ac:cxnSpMkLst>
        </pc:cxnChg>
      </pc:sldChg>
      <pc:sldChg chg="add del">
        <pc:chgData name="Binita Gupta (binitag)" userId="2e1667b5-636b-4c95-a3b3-a8a0dc9f68da" providerId="ADAL" clId="{6D158C7D-DFAF-5969-91E7-9082DBDDB8B6}" dt="2025-09-11T03:57:14.673" v="11076" actId="2696"/>
        <pc:sldMkLst>
          <pc:docMk/>
          <pc:sldMk cId="2348804713" sldId="504"/>
        </pc:sldMkLst>
      </pc:sldChg>
      <pc:sldChg chg="new del">
        <pc:chgData name="Binita Gupta (binitag)" userId="2e1667b5-636b-4c95-a3b3-a8a0dc9f68da" providerId="ADAL" clId="{6D158C7D-DFAF-5969-91E7-9082DBDDB8B6}" dt="2025-09-11T03:57:47.659" v="11087" actId="2696"/>
        <pc:sldMkLst>
          <pc:docMk/>
          <pc:sldMk cId="3606902243" sldId="505"/>
        </pc:sldMkLst>
      </pc:sldChg>
      <pc:sldChg chg="addSp delSp modSp add del mod">
        <pc:chgData name="Binita Gupta (binitag)" userId="2e1667b5-636b-4c95-a3b3-a8a0dc9f68da" providerId="ADAL" clId="{6D158C7D-DFAF-5969-91E7-9082DBDDB8B6}" dt="2025-09-11T16:01:24.217" v="11710" actId="2696"/>
        <pc:sldMkLst>
          <pc:docMk/>
          <pc:sldMk cId="3638404157" sldId="506"/>
        </pc:sldMkLst>
        <pc:spChg chg="del">
          <ac:chgData name="Binita Gupta (binitag)" userId="2e1667b5-636b-4c95-a3b3-a8a0dc9f68da" providerId="ADAL" clId="{6D158C7D-DFAF-5969-91E7-9082DBDDB8B6}" dt="2025-09-11T02:24:42.575" v="8354" actId="478"/>
          <ac:spMkLst>
            <pc:docMk/>
            <pc:sldMk cId="3638404157" sldId="506"/>
            <ac:spMk id="3" creationId="{F58EF1D5-8ECD-B1EA-EDE7-A6E03EF87D4D}"/>
          </ac:spMkLst>
        </pc:spChg>
        <pc:spChg chg="add del mod">
          <ac:chgData name="Binita Gupta (binitag)" userId="2e1667b5-636b-4c95-a3b3-a8a0dc9f68da" providerId="ADAL" clId="{6D158C7D-DFAF-5969-91E7-9082DBDDB8B6}" dt="2025-09-11T02:24:45.130" v="8355" actId="478"/>
          <ac:spMkLst>
            <pc:docMk/>
            <pc:sldMk cId="3638404157" sldId="506"/>
            <ac:spMk id="12" creationId="{E74C050B-7793-AE34-7136-6405B3E80CA0}"/>
          </ac:spMkLst>
        </pc:spChg>
      </pc:sldChg>
      <pc:sldChg chg="modSp add del mod">
        <pc:chgData name="Binita Gupta (binitag)" userId="2e1667b5-636b-4c95-a3b3-a8a0dc9f68da" providerId="ADAL" clId="{6D158C7D-DFAF-5969-91E7-9082DBDDB8B6}" dt="2025-09-11T16:01:24.842" v="11711" actId="2696"/>
        <pc:sldMkLst>
          <pc:docMk/>
          <pc:sldMk cId="2949438729" sldId="507"/>
        </pc:sldMkLst>
        <pc:spChg chg="mod">
          <ac:chgData name="Binita Gupta (binitag)" userId="2e1667b5-636b-4c95-a3b3-a8a0dc9f68da" providerId="ADAL" clId="{6D158C7D-DFAF-5969-91E7-9082DBDDB8B6}" dt="2025-09-11T02:28:45.506" v="8457" actId="1076"/>
          <ac:spMkLst>
            <pc:docMk/>
            <pc:sldMk cId="2949438729" sldId="507"/>
            <ac:spMk id="8" creationId="{727727B3-D139-7ACE-561A-5DA91F74BAA5}"/>
          </ac:spMkLst>
        </pc:spChg>
        <pc:spChg chg="mod">
          <ac:chgData name="Binita Gupta (binitag)" userId="2e1667b5-636b-4c95-a3b3-a8a0dc9f68da" providerId="ADAL" clId="{6D158C7D-DFAF-5969-91E7-9082DBDDB8B6}" dt="2025-09-11T02:28:45.506" v="8457" actId="1076"/>
          <ac:spMkLst>
            <pc:docMk/>
            <pc:sldMk cId="2949438729" sldId="507"/>
            <ac:spMk id="10" creationId="{52465405-0FA6-4F0A-DA58-662068E5A89E}"/>
          </ac:spMkLst>
        </pc:spChg>
        <pc:spChg chg="mod">
          <ac:chgData name="Binita Gupta (binitag)" userId="2e1667b5-636b-4c95-a3b3-a8a0dc9f68da" providerId="ADAL" clId="{6D158C7D-DFAF-5969-91E7-9082DBDDB8B6}" dt="2025-09-11T02:28:45.506" v="8457" actId="1076"/>
          <ac:spMkLst>
            <pc:docMk/>
            <pc:sldMk cId="2949438729" sldId="507"/>
            <ac:spMk id="14" creationId="{3B92B8AF-1C24-20C9-FEBD-6D08EFEB5A60}"/>
          </ac:spMkLst>
        </pc:spChg>
        <pc:spChg chg="mod">
          <ac:chgData name="Binita Gupta (binitag)" userId="2e1667b5-636b-4c95-a3b3-a8a0dc9f68da" providerId="ADAL" clId="{6D158C7D-DFAF-5969-91E7-9082DBDDB8B6}" dt="2025-09-11T02:28:45.506" v="8457" actId="1076"/>
          <ac:spMkLst>
            <pc:docMk/>
            <pc:sldMk cId="2949438729" sldId="507"/>
            <ac:spMk id="15" creationId="{48735778-E522-CF58-0033-B8380A9533EC}"/>
          </ac:spMkLst>
        </pc:spChg>
        <pc:spChg chg="mod">
          <ac:chgData name="Binita Gupta (binitag)" userId="2e1667b5-636b-4c95-a3b3-a8a0dc9f68da" providerId="ADAL" clId="{6D158C7D-DFAF-5969-91E7-9082DBDDB8B6}" dt="2025-09-11T02:28:45.506" v="8457" actId="1076"/>
          <ac:spMkLst>
            <pc:docMk/>
            <pc:sldMk cId="2949438729" sldId="507"/>
            <ac:spMk id="16" creationId="{5F3DB418-FA8F-617A-226C-3785C86B14CB}"/>
          </ac:spMkLst>
        </pc:spChg>
        <pc:spChg chg="mod">
          <ac:chgData name="Binita Gupta (binitag)" userId="2e1667b5-636b-4c95-a3b3-a8a0dc9f68da" providerId="ADAL" clId="{6D158C7D-DFAF-5969-91E7-9082DBDDB8B6}" dt="2025-09-11T02:28:45.506" v="8457" actId="1076"/>
          <ac:spMkLst>
            <pc:docMk/>
            <pc:sldMk cId="2949438729" sldId="507"/>
            <ac:spMk id="17" creationId="{CADBF16A-874D-FC12-1459-3A717C462381}"/>
          </ac:spMkLst>
        </pc:spChg>
        <pc:spChg chg="mod">
          <ac:chgData name="Binita Gupta (binitag)" userId="2e1667b5-636b-4c95-a3b3-a8a0dc9f68da" providerId="ADAL" clId="{6D158C7D-DFAF-5969-91E7-9082DBDDB8B6}" dt="2025-09-11T02:28:48.940" v="8458" actId="1076"/>
          <ac:spMkLst>
            <pc:docMk/>
            <pc:sldMk cId="2949438729" sldId="507"/>
            <ac:spMk id="18" creationId="{398FD463-5D34-7567-0967-ED4B213CB3D9}"/>
          </ac:spMkLst>
        </pc:spChg>
        <pc:picChg chg="mod">
          <ac:chgData name="Binita Gupta (binitag)" userId="2e1667b5-636b-4c95-a3b3-a8a0dc9f68da" providerId="ADAL" clId="{6D158C7D-DFAF-5969-91E7-9082DBDDB8B6}" dt="2025-09-11T02:28:38.664" v="8456" actId="1076"/>
          <ac:picMkLst>
            <pc:docMk/>
            <pc:sldMk cId="2949438729" sldId="507"/>
            <ac:picMk id="7" creationId="{635B5F61-27B2-3A4D-86CA-CF6931BC338E}"/>
          </ac:picMkLst>
        </pc:picChg>
      </pc:sldChg>
      <pc:sldChg chg="modSp add mod">
        <pc:chgData name="Binita Gupta (binitag)" userId="2e1667b5-636b-4c95-a3b3-a8a0dc9f68da" providerId="ADAL" clId="{6D158C7D-DFAF-5969-91E7-9082DBDDB8B6}" dt="2025-09-11T15:59:04.264" v="11684" actId="20577"/>
        <pc:sldMkLst>
          <pc:docMk/>
          <pc:sldMk cId="3787148862" sldId="508"/>
        </pc:sldMkLst>
        <pc:spChg chg="mod">
          <ac:chgData name="Binita Gupta (binitag)" userId="2e1667b5-636b-4c95-a3b3-a8a0dc9f68da" providerId="ADAL" clId="{6D158C7D-DFAF-5969-91E7-9082DBDDB8B6}" dt="2025-09-11T15:56:17.155" v="11609" actId="14100"/>
          <ac:spMkLst>
            <pc:docMk/>
            <pc:sldMk cId="3787148862" sldId="508"/>
            <ac:spMk id="2" creationId="{9148ECD5-C343-36E5-F53E-B98FD985FECF}"/>
          </ac:spMkLst>
        </pc:spChg>
        <pc:spChg chg="mod">
          <ac:chgData name="Binita Gupta (binitag)" userId="2e1667b5-636b-4c95-a3b3-a8a0dc9f68da" providerId="ADAL" clId="{6D158C7D-DFAF-5969-91E7-9082DBDDB8B6}" dt="2025-09-11T15:59:04.264" v="11684" actId="20577"/>
          <ac:spMkLst>
            <pc:docMk/>
            <pc:sldMk cId="3787148862" sldId="508"/>
            <ac:spMk id="3" creationId="{AAF13AF0-C020-3B16-652F-AB003D7A887A}"/>
          </ac:spMkLst>
        </pc:spChg>
      </pc:sldChg>
      <pc:sldChg chg="modSp add mod">
        <pc:chgData name="Binita Gupta (binitag)" userId="2e1667b5-636b-4c95-a3b3-a8a0dc9f68da" providerId="ADAL" clId="{6D158C7D-DFAF-5969-91E7-9082DBDDB8B6}" dt="2025-09-11T16:00:12.724" v="11708" actId="20577"/>
        <pc:sldMkLst>
          <pc:docMk/>
          <pc:sldMk cId="2737402338" sldId="509"/>
        </pc:sldMkLst>
        <pc:spChg chg="mod">
          <ac:chgData name="Binita Gupta (binitag)" userId="2e1667b5-636b-4c95-a3b3-a8a0dc9f68da" providerId="ADAL" clId="{6D158C7D-DFAF-5969-91E7-9082DBDDB8B6}" dt="2025-09-11T04:11:30.063" v="11462" actId="20577"/>
          <ac:spMkLst>
            <pc:docMk/>
            <pc:sldMk cId="2737402338" sldId="509"/>
            <ac:spMk id="2" creationId="{CAF56CFE-D049-A71E-76C8-5DA31AB656DB}"/>
          </ac:spMkLst>
        </pc:spChg>
        <pc:spChg chg="mod">
          <ac:chgData name="Binita Gupta (binitag)" userId="2e1667b5-636b-4c95-a3b3-a8a0dc9f68da" providerId="ADAL" clId="{6D158C7D-DFAF-5969-91E7-9082DBDDB8B6}" dt="2025-09-11T16:00:12.724" v="11708" actId="20577"/>
          <ac:spMkLst>
            <pc:docMk/>
            <pc:sldMk cId="2737402338" sldId="509"/>
            <ac:spMk id="3" creationId="{4D665BCA-109D-3264-B6BA-07B0D2329609}"/>
          </ac:spMkLst>
        </pc:spChg>
      </pc:sldChg>
      <pc:sldChg chg="modSp new del mod">
        <pc:chgData name="Binita Gupta (binitag)" userId="2e1667b5-636b-4c95-a3b3-a8a0dc9f68da" providerId="ADAL" clId="{6D158C7D-DFAF-5969-91E7-9082DBDDB8B6}" dt="2025-09-11T16:01:22.293" v="11709" actId="2696"/>
        <pc:sldMkLst>
          <pc:docMk/>
          <pc:sldMk cId="3248291744" sldId="510"/>
        </pc:sldMkLst>
        <pc:spChg chg="mod">
          <ac:chgData name="Binita Gupta (binitag)" userId="2e1667b5-636b-4c95-a3b3-a8a0dc9f68da" providerId="ADAL" clId="{6D158C7D-DFAF-5969-91E7-9082DBDDB8B6}" dt="2025-09-11T03:57:43.814" v="11086" actId="1076"/>
          <ac:spMkLst>
            <pc:docMk/>
            <pc:sldMk cId="3248291744" sldId="510"/>
            <ac:spMk id="2" creationId="{C0B6EB8F-D1DE-5485-DEE0-68FCDA7F9C5C}"/>
          </ac:spMkLst>
        </pc:spChg>
      </pc:sldChg>
      <pc:sldMasterChg chg="modSp mod">
        <pc:chgData name="Binita Gupta (binitag)" userId="2e1667b5-636b-4c95-a3b3-a8a0dc9f68da" providerId="ADAL" clId="{6D158C7D-DFAF-5969-91E7-9082DBDDB8B6}" dt="2025-09-10T22:47:56.463" v="7356" actId="20577"/>
        <pc:sldMasterMkLst>
          <pc:docMk/>
          <pc:sldMasterMk cId="0" sldId="2147483648"/>
        </pc:sldMasterMkLst>
        <pc:spChg chg="mod">
          <ac:chgData name="Binita Gupta (binitag)" userId="2e1667b5-636b-4c95-a3b3-a8a0dc9f68da" providerId="ADAL" clId="{6D158C7D-DFAF-5969-91E7-9082DBDDB8B6}" dt="2025-09-10T22:47:56.463" v="7356" actId="20577"/>
          <ac:spMkLst>
            <pc:docMk/>
            <pc:sldMasterMk cId="0" sldId="2147483648"/>
            <ac:spMk id="10" creationId="{00000000-0000-0000-0000-000000000000}"/>
          </ac:spMkLst>
        </pc:spChg>
      </pc:sldMasterChg>
    </pc:docChg>
  </pc:docChgLst>
  <pc:docChgLst>
    <pc:chgData name="Binita Gupta (binitag)" userId="2e1667b5-636b-4c95-a3b3-a8a0dc9f68da" providerId="ADAL" clId="{718924CC-3591-364F-9078-01214FC76C9A}"/>
    <pc:docChg chg="custSel modSld">
      <pc:chgData name="Binita Gupta (binitag)" userId="2e1667b5-636b-4c95-a3b3-a8a0dc9f68da" providerId="ADAL" clId="{718924CC-3591-364F-9078-01214FC76C9A}" dt="2025-01-30T20:56:55.616" v="68" actId="14100"/>
      <pc:docMkLst>
        <pc:docMk/>
      </pc:docMkLst>
      <pc:sldChg chg="modSp mod">
        <pc:chgData name="Binita Gupta (binitag)" userId="2e1667b5-636b-4c95-a3b3-a8a0dc9f68da" providerId="ADAL" clId="{718924CC-3591-364F-9078-01214FC76C9A}" dt="2025-01-30T20:56:55.616" v="68" actId="14100"/>
        <pc:sldMkLst>
          <pc:docMk/>
          <pc:sldMk cId="2192820153" sldId="338"/>
        </pc:sldMkLst>
      </pc:sldChg>
    </pc:docChg>
  </pc:docChgLst>
  <pc:docChgLst>
    <pc:chgData name="Binita Gupta (binitag)" userId="2e1667b5-636b-4c95-a3b3-a8a0dc9f68da" providerId="ADAL" clId="{B832FC56-0D90-894E-A5AC-D5D1E0635F33}"/>
    <pc:docChg chg="modMainMaster">
      <pc:chgData name="Binita Gupta (binitag)" userId="2e1667b5-636b-4c95-a3b3-a8a0dc9f68da" providerId="ADAL" clId="{B832FC56-0D90-894E-A5AC-D5D1E0635F33}" dt="2024-12-19T20:30:17.089" v="1" actId="20577"/>
      <pc:docMkLst>
        <pc:docMk/>
      </pc:docMkLst>
      <pc:sldMasterChg chg="modSp mod">
        <pc:chgData name="Binita Gupta (binitag)" userId="2e1667b5-636b-4c95-a3b3-a8a0dc9f68da" providerId="ADAL" clId="{B832FC56-0D90-894E-A5AC-D5D1E0635F33}" dt="2024-12-19T20:30:17.089" v="1" actId="20577"/>
        <pc:sldMasterMkLst>
          <pc:docMk/>
          <pc:sldMasterMk cId="0" sldId="2147483648"/>
        </pc:sldMasterMkLst>
      </pc:sldMasterChg>
    </pc:docChg>
  </pc:docChgLst>
  <pc:docChgLst>
    <pc:chgData name="Binita Gupta (binitag)" userId="2e1667b5-636b-4c95-a3b3-a8a0dc9f68da" providerId="ADAL" clId="{149C10D2-ED5C-8947-AFAF-B0DAD4C0E1B8}"/>
    <pc:docChg chg="undo custSel addSld delSld modSld sldOrd modMainMaster">
      <pc:chgData name="Binita Gupta (binitag)" userId="2e1667b5-636b-4c95-a3b3-a8a0dc9f68da" providerId="ADAL" clId="{149C10D2-ED5C-8947-AFAF-B0DAD4C0E1B8}" dt="2024-11-16T17:37:21.083" v="11728" actId="20577"/>
      <pc:docMkLst>
        <pc:docMk/>
      </pc:docMkLst>
      <pc:sldChg chg="modSp mod">
        <pc:chgData name="Binita Gupta (binitag)" userId="2e1667b5-636b-4c95-a3b3-a8a0dc9f68da" providerId="ADAL" clId="{149C10D2-ED5C-8947-AFAF-B0DAD4C0E1B8}" dt="2024-11-09T18:13:38.469" v="10931" actId="20577"/>
        <pc:sldMkLst>
          <pc:docMk/>
          <pc:sldMk cId="0" sldId="256"/>
        </pc:sldMkLst>
      </pc:sldChg>
      <pc:sldChg chg="del">
        <pc:chgData name="Binita Gupta (binitag)" userId="2e1667b5-636b-4c95-a3b3-a8a0dc9f68da" providerId="ADAL" clId="{149C10D2-ED5C-8947-AFAF-B0DAD4C0E1B8}" dt="2024-11-09T16:55:18.652" v="10874" actId="2696"/>
        <pc:sldMkLst>
          <pc:docMk/>
          <pc:sldMk cId="0" sldId="264"/>
        </pc:sldMkLst>
      </pc:sldChg>
      <pc:sldChg chg="del">
        <pc:chgData name="Binita Gupta (binitag)" userId="2e1667b5-636b-4c95-a3b3-a8a0dc9f68da" providerId="ADAL" clId="{149C10D2-ED5C-8947-AFAF-B0DAD4C0E1B8}" dt="2024-11-09T16:55:12.657" v="10859" actId="2696"/>
        <pc:sldMkLst>
          <pc:docMk/>
          <pc:sldMk cId="2470693909" sldId="312"/>
        </pc:sldMkLst>
      </pc:sldChg>
      <pc:sldChg chg="del">
        <pc:chgData name="Binita Gupta (binitag)" userId="2e1667b5-636b-4c95-a3b3-a8a0dc9f68da" providerId="ADAL" clId="{149C10D2-ED5C-8947-AFAF-B0DAD4C0E1B8}" dt="2024-11-09T16:55:13.069" v="10861" actId="2696"/>
        <pc:sldMkLst>
          <pc:docMk/>
          <pc:sldMk cId="53126868" sldId="315"/>
        </pc:sldMkLst>
      </pc:sldChg>
      <pc:sldChg chg="del">
        <pc:chgData name="Binita Gupta (binitag)" userId="2e1667b5-636b-4c95-a3b3-a8a0dc9f68da" providerId="ADAL" clId="{149C10D2-ED5C-8947-AFAF-B0DAD4C0E1B8}" dt="2024-11-09T16:55:12.850" v="10860" actId="2696"/>
        <pc:sldMkLst>
          <pc:docMk/>
          <pc:sldMk cId="107204596" sldId="316"/>
        </pc:sldMkLst>
      </pc:sldChg>
      <pc:sldChg chg="del">
        <pc:chgData name="Binita Gupta (binitag)" userId="2e1667b5-636b-4c95-a3b3-a8a0dc9f68da" providerId="ADAL" clId="{149C10D2-ED5C-8947-AFAF-B0DAD4C0E1B8}" dt="2024-11-09T16:55:13.528" v="10863" actId="2696"/>
        <pc:sldMkLst>
          <pc:docMk/>
          <pc:sldMk cId="1846169565" sldId="318"/>
        </pc:sldMkLst>
      </pc:sldChg>
      <pc:sldChg chg="del">
        <pc:chgData name="Binita Gupta (binitag)" userId="2e1667b5-636b-4c95-a3b3-a8a0dc9f68da" providerId="ADAL" clId="{149C10D2-ED5C-8947-AFAF-B0DAD4C0E1B8}" dt="2024-11-09T16:55:15.076" v="10870" actId="2696"/>
        <pc:sldMkLst>
          <pc:docMk/>
          <pc:sldMk cId="3810868281" sldId="319"/>
        </pc:sldMkLst>
      </pc:sldChg>
      <pc:sldChg chg="del">
        <pc:chgData name="Binita Gupta (binitag)" userId="2e1667b5-636b-4c95-a3b3-a8a0dc9f68da" providerId="ADAL" clId="{149C10D2-ED5C-8947-AFAF-B0DAD4C0E1B8}" dt="2024-11-09T16:55:16.560" v="10872" actId="2696"/>
        <pc:sldMkLst>
          <pc:docMk/>
          <pc:sldMk cId="4031054300" sldId="320"/>
        </pc:sldMkLst>
      </pc:sldChg>
      <pc:sldChg chg="del">
        <pc:chgData name="Binita Gupta (binitag)" userId="2e1667b5-636b-4c95-a3b3-a8a0dc9f68da" providerId="ADAL" clId="{149C10D2-ED5C-8947-AFAF-B0DAD4C0E1B8}" dt="2024-11-09T16:55:13.278" v="10862" actId="2696"/>
        <pc:sldMkLst>
          <pc:docMk/>
          <pc:sldMk cId="3930847488" sldId="321"/>
        </pc:sldMkLst>
      </pc:sldChg>
      <pc:sldChg chg="del">
        <pc:chgData name="Binita Gupta (binitag)" userId="2e1667b5-636b-4c95-a3b3-a8a0dc9f68da" providerId="ADAL" clId="{149C10D2-ED5C-8947-AFAF-B0DAD4C0E1B8}" dt="2024-11-09T16:55:17.645" v="10873" actId="2696"/>
        <pc:sldMkLst>
          <pc:docMk/>
          <pc:sldMk cId="2653325130" sldId="324"/>
        </pc:sldMkLst>
      </pc:sldChg>
      <pc:sldChg chg="del">
        <pc:chgData name="Binita Gupta (binitag)" userId="2e1667b5-636b-4c95-a3b3-a8a0dc9f68da" providerId="ADAL" clId="{149C10D2-ED5C-8947-AFAF-B0DAD4C0E1B8}" dt="2024-11-09T16:55:15.391" v="10871" actId="2696"/>
        <pc:sldMkLst>
          <pc:docMk/>
          <pc:sldMk cId="2847579288" sldId="325"/>
        </pc:sldMkLst>
      </pc:sldChg>
      <pc:sldChg chg="modSp new mod ord">
        <pc:chgData name="Binita Gupta (binitag)" userId="2e1667b5-636b-4c95-a3b3-a8a0dc9f68da" providerId="ADAL" clId="{149C10D2-ED5C-8947-AFAF-B0DAD4C0E1B8}" dt="2024-11-09T15:46:01.999" v="8101" actId="20577"/>
        <pc:sldMkLst>
          <pc:docMk/>
          <pc:sldMk cId="333459029" sldId="326"/>
        </pc:sldMkLst>
      </pc:sldChg>
      <pc:sldChg chg="modSp new del mod">
        <pc:chgData name="Binita Gupta (binitag)" userId="2e1667b5-636b-4c95-a3b3-a8a0dc9f68da" providerId="ADAL" clId="{149C10D2-ED5C-8947-AFAF-B0DAD4C0E1B8}" dt="2024-11-09T16:55:13.706" v="10864" actId="2696"/>
        <pc:sldMkLst>
          <pc:docMk/>
          <pc:sldMk cId="3828791916" sldId="327"/>
        </pc:sldMkLst>
      </pc:sldChg>
      <pc:sldChg chg="modSp add del mod">
        <pc:chgData name="Binita Gupta (binitag)" userId="2e1667b5-636b-4c95-a3b3-a8a0dc9f68da" providerId="ADAL" clId="{149C10D2-ED5C-8947-AFAF-B0DAD4C0E1B8}" dt="2024-11-09T16:55:14.306" v="10867" actId="2696"/>
        <pc:sldMkLst>
          <pc:docMk/>
          <pc:sldMk cId="332371583" sldId="328"/>
        </pc:sldMkLst>
      </pc:sldChg>
      <pc:sldChg chg="modSp new del mod">
        <pc:chgData name="Binita Gupta (binitag)" userId="2e1667b5-636b-4c95-a3b3-a8a0dc9f68da" providerId="ADAL" clId="{149C10D2-ED5C-8947-AFAF-B0DAD4C0E1B8}" dt="2024-11-09T16:55:14.507" v="10868" actId="2696"/>
        <pc:sldMkLst>
          <pc:docMk/>
          <pc:sldMk cId="2289476212" sldId="329"/>
        </pc:sldMkLst>
      </pc:sldChg>
      <pc:sldChg chg="modSp add del mod">
        <pc:chgData name="Binita Gupta (binitag)" userId="2e1667b5-636b-4c95-a3b3-a8a0dc9f68da" providerId="ADAL" clId="{149C10D2-ED5C-8947-AFAF-B0DAD4C0E1B8}" dt="2024-11-09T16:55:14.088" v="10866" actId="2696"/>
        <pc:sldMkLst>
          <pc:docMk/>
          <pc:sldMk cId="23035342" sldId="330"/>
        </pc:sldMkLst>
      </pc:sldChg>
      <pc:sldChg chg="modSp add del mod">
        <pc:chgData name="Binita Gupta (binitag)" userId="2e1667b5-636b-4c95-a3b3-a8a0dc9f68da" providerId="ADAL" clId="{149C10D2-ED5C-8947-AFAF-B0DAD4C0E1B8}" dt="2024-11-09T16:55:13.878" v="10865" actId="2696"/>
        <pc:sldMkLst>
          <pc:docMk/>
          <pc:sldMk cId="3166141523" sldId="331"/>
        </pc:sldMkLst>
      </pc:sldChg>
      <pc:sldChg chg="modSp add del mod">
        <pc:chgData name="Binita Gupta (binitag)" userId="2e1667b5-636b-4c95-a3b3-a8a0dc9f68da" providerId="ADAL" clId="{149C10D2-ED5C-8947-AFAF-B0DAD4C0E1B8}" dt="2024-11-09T16:55:14.710" v="10869" actId="2696"/>
        <pc:sldMkLst>
          <pc:docMk/>
          <pc:sldMk cId="4272815187" sldId="332"/>
        </pc:sldMkLst>
      </pc:sldChg>
      <pc:sldChg chg="addSp delSp modSp add mod modClrScheme chgLayout">
        <pc:chgData name="Binita Gupta (binitag)" userId="2e1667b5-636b-4c95-a3b3-a8a0dc9f68da" providerId="ADAL" clId="{149C10D2-ED5C-8947-AFAF-B0DAD4C0E1B8}" dt="2024-11-16T17:21:24.251" v="11374" actId="20577"/>
        <pc:sldMkLst>
          <pc:docMk/>
          <pc:sldMk cId="2537004582" sldId="333"/>
        </pc:sldMkLst>
      </pc:sldChg>
      <pc:sldChg chg="modSp add del mod">
        <pc:chgData name="Binita Gupta (binitag)" userId="2e1667b5-636b-4c95-a3b3-a8a0dc9f68da" providerId="ADAL" clId="{149C10D2-ED5C-8947-AFAF-B0DAD4C0E1B8}" dt="2024-11-09T03:32:39.570" v="2646" actId="2696"/>
        <pc:sldMkLst>
          <pc:docMk/>
          <pc:sldMk cId="3476570505" sldId="334"/>
        </pc:sldMkLst>
      </pc:sldChg>
      <pc:sldChg chg="modSp add mod">
        <pc:chgData name="Binita Gupta (binitag)" userId="2e1667b5-636b-4c95-a3b3-a8a0dc9f68da" providerId="ADAL" clId="{149C10D2-ED5C-8947-AFAF-B0DAD4C0E1B8}" dt="2024-11-16T17:29:25.407" v="11542" actId="20577"/>
        <pc:sldMkLst>
          <pc:docMk/>
          <pc:sldMk cId="1700343767" sldId="335"/>
        </pc:sldMkLst>
      </pc:sldChg>
      <pc:sldChg chg="modSp add mod">
        <pc:chgData name="Binita Gupta (binitag)" userId="2e1667b5-636b-4c95-a3b3-a8a0dc9f68da" providerId="ADAL" clId="{149C10D2-ED5C-8947-AFAF-B0DAD4C0E1B8}" dt="2024-11-10T15:59:44.189" v="11220" actId="20577"/>
        <pc:sldMkLst>
          <pc:docMk/>
          <pc:sldMk cId="3103172032" sldId="336"/>
        </pc:sldMkLst>
      </pc:sldChg>
      <pc:sldChg chg="addSp delSp modSp add mod">
        <pc:chgData name="Binita Gupta (binitag)" userId="2e1667b5-636b-4c95-a3b3-a8a0dc9f68da" providerId="ADAL" clId="{149C10D2-ED5C-8947-AFAF-B0DAD4C0E1B8}" dt="2024-11-10T15:55:37.362" v="11212" actId="1076"/>
        <pc:sldMkLst>
          <pc:docMk/>
          <pc:sldMk cId="653809203" sldId="337"/>
        </pc:sldMkLst>
      </pc:sldChg>
      <pc:sldChg chg="new del">
        <pc:chgData name="Binita Gupta (binitag)" userId="2e1667b5-636b-4c95-a3b3-a8a0dc9f68da" providerId="ADAL" clId="{149C10D2-ED5C-8947-AFAF-B0DAD4C0E1B8}" dt="2024-11-09T00:18:28.424" v="1970" actId="2696"/>
        <pc:sldMkLst>
          <pc:docMk/>
          <pc:sldMk cId="1753847966" sldId="337"/>
        </pc:sldMkLst>
      </pc:sldChg>
      <pc:sldChg chg="addSp delSp modSp add mod">
        <pc:chgData name="Binita Gupta (binitag)" userId="2e1667b5-636b-4c95-a3b3-a8a0dc9f68da" providerId="ADAL" clId="{149C10D2-ED5C-8947-AFAF-B0DAD4C0E1B8}" dt="2024-11-16T17:31:14.618" v="11559" actId="20577"/>
        <pc:sldMkLst>
          <pc:docMk/>
          <pc:sldMk cId="2192820153" sldId="338"/>
        </pc:sldMkLst>
      </pc:sldChg>
      <pc:sldChg chg="addSp delSp modSp add mod">
        <pc:chgData name="Binita Gupta (binitag)" userId="2e1667b5-636b-4c95-a3b3-a8a0dc9f68da" providerId="ADAL" clId="{149C10D2-ED5C-8947-AFAF-B0DAD4C0E1B8}" dt="2024-11-16T17:27:54.922" v="11490" actId="14100"/>
        <pc:sldMkLst>
          <pc:docMk/>
          <pc:sldMk cId="2540713944" sldId="339"/>
        </pc:sldMkLst>
      </pc:sldChg>
      <pc:sldChg chg="modSp add mod">
        <pc:chgData name="Binita Gupta (binitag)" userId="2e1667b5-636b-4c95-a3b3-a8a0dc9f68da" providerId="ADAL" clId="{149C10D2-ED5C-8947-AFAF-B0DAD4C0E1B8}" dt="2024-11-16T17:36:30.522" v="11727" actId="1076"/>
        <pc:sldMkLst>
          <pc:docMk/>
          <pc:sldMk cId="394411005" sldId="340"/>
        </pc:sldMkLst>
      </pc:sldChg>
      <pc:sldChg chg="modSp add del mod">
        <pc:chgData name="Binita Gupta (binitag)" userId="2e1667b5-636b-4c95-a3b3-a8a0dc9f68da" providerId="ADAL" clId="{149C10D2-ED5C-8947-AFAF-B0DAD4C0E1B8}" dt="2024-11-09T16:55:37.649" v="10875" actId="2696"/>
        <pc:sldMkLst>
          <pc:docMk/>
          <pc:sldMk cId="2829768406" sldId="341"/>
        </pc:sldMkLst>
      </pc:sldChg>
      <pc:sldChg chg="modSp add mod">
        <pc:chgData name="Binita Gupta (binitag)" userId="2e1667b5-636b-4c95-a3b3-a8a0dc9f68da" providerId="ADAL" clId="{149C10D2-ED5C-8947-AFAF-B0DAD4C0E1B8}" dt="2024-11-09T18:13:13.095" v="10925" actId="404"/>
        <pc:sldMkLst>
          <pc:docMk/>
          <pc:sldMk cId="3980047563" sldId="342"/>
        </pc:sldMkLst>
      </pc:sldChg>
      <pc:sldChg chg="modSp add mod">
        <pc:chgData name="Binita Gupta (binitag)" userId="2e1667b5-636b-4c95-a3b3-a8a0dc9f68da" providerId="ADAL" clId="{149C10D2-ED5C-8947-AFAF-B0DAD4C0E1B8}" dt="2024-11-09T16:42:49.447" v="10624" actId="20577"/>
        <pc:sldMkLst>
          <pc:docMk/>
          <pc:sldMk cId="3862680946" sldId="343"/>
        </pc:sldMkLst>
      </pc:sldChg>
      <pc:sldChg chg="modSp add mod">
        <pc:chgData name="Binita Gupta (binitag)" userId="2e1667b5-636b-4c95-a3b3-a8a0dc9f68da" providerId="ADAL" clId="{149C10D2-ED5C-8947-AFAF-B0DAD4C0E1B8}" dt="2024-11-16T17:37:21.083" v="11728" actId="20577"/>
        <pc:sldMkLst>
          <pc:docMk/>
          <pc:sldMk cId="2948217073" sldId="344"/>
        </pc:sldMkLst>
      </pc:sldChg>
      <pc:sldMasterChg chg="delSp modSp mod">
        <pc:chgData name="Binita Gupta (binitag)" userId="2e1667b5-636b-4c95-a3b3-a8a0dc9f68da" providerId="ADAL" clId="{149C10D2-ED5C-8947-AFAF-B0DAD4C0E1B8}" dt="2024-11-09T03:21:10.406" v="2507" actId="478"/>
        <pc:sldMasterMkLst>
          <pc:docMk/>
          <pc:sldMasterMk cId="0" sldId="2147483648"/>
        </pc:sldMasterMkLst>
      </pc:sldMasterChg>
    </pc:docChg>
  </pc:docChgLst>
  <pc:docChgLst>
    <pc:chgData name="Binita Gupta (binitag)" userId="2e1667b5-636b-4c95-a3b3-a8a0dc9f68da" providerId="ADAL" clId="{3C9992FC-1551-954F-BB08-995257A32256}"/>
    <pc:docChg chg="undo custSel addSld delSld modSld">
      <pc:chgData name="Binita Gupta (binitag)" userId="2e1667b5-636b-4c95-a3b3-a8a0dc9f68da" providerId="ADAL" clId="{3C9992FC-1551-954F-BB08-995257A32256}" dt="2024-12-19T20:28:59.020" v="765" actId="20577"/>
      <pc:docMkLst>
        <pc:docMk/>
      </pc:docMkLst>
      <pc:sldChg chg="modSp mod">
        <pc:chgData name="Binita Gupta (binitag)" userId="2e1667b5-636b-4c95-a3b3-a8a0dc9f68da" providerId="ADAL" clId="{3C9992FC-1551-954F-BB08-995257A32256}" dt="2024-12-07T22:51:52.744" v="404" actId="1076"/>
        <pc:sldMkLst>
          <pc:docMk/>
          <pc:sldMk cId="0" sldId="256"/>
        </pc:sldMkLst>
      </pc:sldChg>
      <pc:sldChg chg="modSp mod">
        <pc:chgData name="Binita Gupta (binitag)" userId="2e1667b5-636b-4c95-a3b3-a8a0dc9f68da" providerId="ADAL" clId="{3C9992FC-1551-954F-BB08-995257A32256}" dt="2024-12-19T20:20:48.898" v="643" actId="20577"/>
        <pc:sldMkLst>
          <pc:docMk/>
          <pc:sldMk cId="2537004582" sldId="333"/>
        </pc:sldMkLst>
      </pc:sldChg>
      <pc:sldChg chg="modSp mod">
        <pc:chgData name="Binita Gupta (binitag)" userId="2e1667b5-636b-4c95-a3b3-a8a0dc9f68da" providerId="ADAL" clId="{3C9992FC-1551-954F-BB08-995257A32256}" dt="2024-12-19T20:13:29.012" v="479" actId="20577"/>
        <pc:sldMkLst>
          <pc:docMk/>
          <pc:sldMk cId="1700343767" sldId="335"/>
        </pc:sldMkLst>
      </pc:sldChg>
      <pc:sldChg chg="modSp mod">
        <pc:chgData name="Binita Gupta (binitag)" userId="2e1667b5-636b-4c95-a3b3-a8a0dc9f68da" providerId="ADAL" clId="{3C9992FC-1551-954F-BB08-995257A32256}" dt="2024-12-19T20:26:36.987" v="735" actId="20577"/>
        <pc:sldMkLst>
          <pc:docMk/>
          <pc:sldMk cId="3103172032" sldId="336"/>
        </pc:sldMkLst>
      </pc:sldChg>
      <pc:sldChg chg="addSp delSp modSp mod">
        <pc:chgData name="Binita Gupta (binitag)" userId="2e1667b5-636b-4c95-a3b3-a8a0dc9f68da" providerId="ADAL" clId="{3C9992FC-1551-954F-BB08-995257A32256}" dt="2024-12-19T20:17:09.910" v="557" actId="14100"/>
        <pc:sldMkLst>
          <pc:docMk/>
          <pc:sldMk cId="653809203" sldId="337"/>
        </pc:sldMkLst>
      </pc:sldChg>
      <pc:sldChg chg="modSp mod">
        <pc:chgData name="Binita Gupta (binitag)" userId="2e1667b5-636b-4c95-a3b3-a8a0dc9f68da" providerId="ADAL" clId="{3C9992FC-1551-954F-BB08-995257A32256}" dt="2024-12-19T20:21:53.058" v="693" actId="20577"/>
        <pc:sldMkLst>
          <pc:docMk/>
          <pc:sldMk cId="2192820153" sldId="338"/>
        </pc:sldMkLst>
      </pc:sldChg>
      <pc:sldChg chg="modSp mod">
        <pc:chgData name="Binita Gupta (binitag)" userId="2e1667b5-636b-4c95-a3b3-a8a0dc9f68da" providerId="ADAL" clId="{3C9992FC-1551-954F-BB08-995257A32256}" dt="2024-12-05T18:59:44.149" v="41" actId="20577"/>
        <pc:sldMkLst>
          <pc:docMk/>
          <pc:sldMk cId="2540713944" sldId="339"/>
        </pc:sldMkLst>
      </pc:sldChg>
      <pc:sldChg chg="modSp mod">
        <pc:chgData name="Binita Gupta (binitag)" userId="2e1667b5-636b-4c95-a3b3-a8a0dc9f68da" providerId="ADAL" clId="{3C9992FC-1551-954F-BB08-995257A32256}" dt="2024-12-19T20:28:59.020" v="765" actId="20577"/>
        <pc:sldMkLst>
          <pc:docMk/>
          <pc:sldMk cId="394411005" sldId="340"/>
        </pc:sldMkLst>
      </pc:sldChg>
      <pc:sldChg chg="modSp mod">
        <pc:chgData name="Binita Gupta (binitag)" userId="2e1667b5-636b-4c95-a3b3-a8a0dc9f68da" providerId="ADAL" clId="{3C9992FC-1551-954F-BB08-995257A32256}" dt="2024-12-07T22:38:32.531" v="214" actId="5793"/>
        <pc:sldMkLst>
          <pc:docMk/>
          <pc:sldMk cId="3862680946" sldId="343"/>
        </pc:sldMkLst>
      </pc:sldChg>
      <pc:sldChg chg="modSp mod">
        <pc:chgData name="Binita Gupta (binitag)" userId="2e1667b5-636b-4c95-a3b3-a8a0dc9f68da" providerId="ADAL" clId="{3C9992FC-1551-954F-BB08-995257A32256}" dt="2024-12-07T22:36:37.437" v="213" actId="5793"/>
        <pc:sldMkLst>
          <pc:docMk/>
          <pc:sldMk cId="2948217073" sldId="344"/>
        </pc:sldMkLst>
      </pc:sldChg>
      <pc:sldChg chg="add del">
        <pc:chgData name="Binita Gupta (binitag)" userId="2e1667b5-636b-4c95-a3b3-a8a0dc9f68da" providerId="ADAL" clId="{3C9992FC-1551-954F-BB08-995257A32256}" dt="2024-12-07T22:38:40.955" v="215" actId="2696"/>
        <pc:sldMkLst>
          <pc:docMk/>
          <pc:sldMk cId="282055494" sldId="345"/>
        </pc:sldMkLst>
      </pc:sldChg>
    </pc:docChg>
  </pc:docChgLst>
  <pc:docChgLst>
    <pc:chgData name="Binita Gupta (binitag)" userId="2e1667b5-636b-4c95-a3b3-a8a0dc9f68da" providerId="ADAL" clId="{0A5F651E-6E85-F44D-B6D1-A5900F98C137}"/>
    <pc:docChg chg="delSld modSld modMainMaster">
      <pc:chgData name="Binita Gupta (binitag)" userId="2e1667b5-636b-4c95-a3b3-a8a0dc9f68da" providerId="ADAL" clId="{0A5F651E-6E85-F44D-B6D1-A5900F98C137}" dt="2025-06-16T07:05:34.405" v="72" actId="20577"/>
      <pc:docMkLst>
        <pc:docMk/>
      </pc:docMkLst>
      <pc:sldChg chg="modSp mod">
        <pc:chgData name="Binita Gupta (binitag)" userId="2e1667b5-636b-4c95-a3b3-a8a0dc9f68da" providerId="ADAL" clId="{0A5F651E-6E85-F44D-B6D1-A5900F98C137}" dt="2025-06-16T07:03:37.388" v="54" actId="20577"/>
        <pc:sldMkLst>
          <pc:docMk/>
          <pc:sldMk cId="333459029" sldId="326"/>
        </pc:sldMkLst>
      </pc:sldChg>
      <pc:sldChg chg="del">
        <pc:chgData name="Binita Gupta (binitag)" userId="2e1667b5-636b-4c95-a3b3-a8a0dc9f68da" providerId="ADAL" clId="{0A5F651E-6E85-F44D-B6D1-A5900F98C137}" dt="2025-06-16T07:02:05.090" v="16" actId="2696"/>
        <pc:sldMkLst>
          <pc:docMk/>
          <pc:sldMk cId="2948217073" sldId="344"/>
        </pc:sldMkLst>
      </pc:sldChg>
      <pc:sldChg chg="modSp mod">
        <pc:chgData name="Binita Gupta (binitag)" userId="2e1667b5-636b-4c95-a3b3-a8a0dc9f68da" providerId="ADAL" clId="{0A5F651E-6E85-F44D-B6D1-A5900F98C137}" dt="2025-06-16T07:04:50.051" v="62" actId="20577"/>
        <pc:sldMkLst>
          <pc:docMk/>
          <pc:sldMk cId="1433370328" sldId="347"/>
        </pc:sldMkLst>
      </pc:sldChg>
      <pc:sldChg chg="modSp mod">
        <pc:chgData name="Binita Gupta (binitag)" userId="2e1667b5-636b-4c95-a3b3-a8a0dc9f68da" providerId="ADAL" clId="{0A5F651E-6E85-F44D-B6D1-A5900F98C137}" dt="2025-06-16T07:00:21.375" v="14" actId="20577"/>
        <pc:sldMkLst>
          <pc:docMk/>
          <pc:sldMk cId="2299667138" sldId="348"/>
        </pc:sldMkLst>
      </pc:sldChg>
      <pc:sldChg chg="del">
        <pc:chgData name="Binita Gupta (binitag)" userId="2e1667b5-636b-4c95-a3b3-a8a0dc9f68da" providerId="ADAL" clId="{0A5F651E-6E85-F44D-B6D1-A5900F98C137}" dt="2025-06-16T07:03:28.366" v="53" actId="2696"/>
        <pc:sldMkLst>
          <pc:docMk/>
          <pc:sldMk cId="3970798895" sldId="349"/>
        </pc:sldMkLst>
      </pc:sldChg>
      <pc:sldChg chg="modSp mod">
        <pc:chgData name="Binita Gupta (binitag)" userId="2e1667b5-636b-4c95-a3b3-a8a0dc9f68da" providerId="ADAL" clId="{0A5F651E-6E85-F44D-B6D1-A5900F98C137}" dt="2025-06-16T07:03:08.568" v="52" actId="20577"/>
        <pc:sldMkLst>
          <pc:docMk/>
          <pc:sldMk cId="3861778112" sldId="350"/>
        </pc:sldMkLst>
      </pc:sldChg>
      <pc:sldChg chg="del">
        <pc:chgData name="Binita Gupta (binitag)" userId="2e1667b5-636b-4c95-a3b3-a8a0dc9f68da" providerId="ADAL" clId="{0A5F651E-6E85-F44D-B6D1-A5900F98C137}" dt="2025-06-16T07:02:09.780" v="17" actId="2696"/>
        <pc:sldMkLst>
          <pc:docMk/>
          <pc:sldMk cId="936379771" sldId="351"/>
        </pc:sldMkLst>
      </pc:sldChg>
      <pc:sldChg chg="del">
        <pc:chgData name="Binita Gupta (binitag)" userId="2e1667b5-636b-4c95-a3b3-a8a0dc9f68da" providerId="ADAL" clId="{0A5F651E-6E85-F44D-B6D1-A5900F98C137}" dt="2025-06-16T07:01:55.146" v="15" actId="2696"/>
        <pc:sldMkLst>
          <pc:docMk/>
          <pc:sldMk cId="207729751" sldId="352"/>
        </pc:sldMkLst>
      </pc:sldChg>
      <pc:sldMasterChg chg="modSp mod">
        <pc:chgData name="Binita Gupta (binitag)" userId="2e1667b5-636b-4c95-a3b3-a8a0dc9f68da" providerId="ADAL" clId="{0A5F651E-6E85-F44D-B6D1-A5900F98C137}" dt="2025-06-16T07:05:34.405" v="72" actId="20577"/>
        <pc:sldMasterMkLst>
          <pc:docMk/>
          <pc:sldMasterMk cId="0" sldId="2147483648"/>
        </pc:sldMasterMkLst>
      </pc:sldMasterChg>
    </pc:docChg>
  </pc:docChgLst>
  <pc:docChgLst>
    <pc:chgData name="Binita Gupta (binitag)" userId="2e1667b5-636b-4c95-a3b3-a8a0dc9f68da" providerId="ADAL" clId="{7EB4B00C-8941-D747-A411-A70BDEAE7C32}"/>
    <pc:docChg chg="undo custSel addSld delSld modSld sldOrd">
      <pc:chgData name="Binita Gupta (binitag)" userId="2e1667b5-636b-4c95-a3b3-a8a0dc9f68da" providerId="ADAL" clId="{7EB4B00C-8941-D747-A411-A70BDEAE7C32}" dt="2025-05-10T05:38:20.473" v="2549" actId="20578"/>
      <pc:docMkLst>
        <pc:docMk/>
      </pc:docMkLst>
      <pc:sldChg chg="modSp mod">
        <pc:chgData name="Binita Gupta (binitag)" userId="2e1667b5-636b-4c95-a3b3-a8a0dc9f68da" providerId="ADAL" clId="{7EB4B00C-8941-D747-A411-A70BDEAE7C32}" dt="2025-05-10T05:27:00.009" v="2486" actId="20577"/>
        <pc:sldMkLst>
          <pc:docMk/>
          <pc:sldMk cId="333459029" sldId="326"/>
        </pc:sldMkLst>
      </pc:sldChg>
      <pc:sldChg chg="modSp mod">
        <pc:chgData name="Binita Gupta (binitag)" userId="2e1667b5-636b-4c95-a3b3-a8a0dc9f68da" providerId="ADAL" clId="{7EB4B00C-8941-D747-A411-A70BDEAE7C32}" dt="2025-05-10T05:15:31.831" v="2476" actId="20577"/>
        <pc:sldMkLst>
          <pc:docMk/>
          <pc:sldMk cId="2948217073" sldId="344"/>
        </pc:sldMkLst>
      </pc:sldChg>
      <pc:sldChg chg="addSp delSp modSp mod">
        <pc:chgData name="Binita Gupta (binitag)" userId="2e1667b5-636b-4c95-a3b3-a8a0dc9f68da" providerId="ADAL" clId="{7EB4B00C-8941-D747-A411-A70BDEAE7C32}" dt="2025-05-10T05:35:23.934" v="2527" actId="20577"/>
        <pc:sldMkLst>
          <pc:docMk/>
          <pc:sldMk cId="1433370328" sldId="347"/>
        </pc:sldMkLst>
      </pc:sldChg>
      <pc:sldChg chg="addSp delSp modSp mod">
        <pc:chgData name="Binita Gupta (binitag)" userId="2e1667b5-636b-4c95-a3b3-a8a0dc9f68da" providerId="ADAL" clId="{7EB4B00C-8941-D747-A411-A70BDEAE7C32}" dt="2025-05-10T05:32:35.826" v="2493" actId="20577"/>
        <pc:sldMkLst>
          <pc:docMk/>
          <pc:sldMk cId="2299667138" sldId="348"/>
        </pc:sldMkLst>
      </pc:sldChg>
      <pc:sldChg chg="add del">
        <pc:chgData name="Binita Gupta (binitag)" userId="2e1667b5-636b-4c95-a3b3-a8a0dc9f68da" providerId="ADAL" clId="{7EB4B00C-8941-D747-A411-A70BDEAE7C32}" dt="2025-05-09T22:46:50.199" v="1066" actId="2696"/>
        <pc:sldMkLst>
          <pc:docMk/>
          <pc:sldMk cId="1518531784" sldId="349"/>
        </pc:sldMkLst>
      </pc:sldChg>
      <pc:sldChg chg="modSp add mod">
        <pc:chgData name="Binita Gupta (binitag)" userId="2e1667b5-636b-4c95-a3b3-a8a0dc9f68da" providerId="ADAL" clId="{7EB4B00C-8941-D747-A411-A70BDEAE7C32}" dt="2025-05-10T05:01:49.339" v="2213" actId="20577"/>
        <pc:sldMkLst>
          <pc:docMk/>
          <pc:sldMk cId="3970798895" sldId="349"/>
        </pc:sldMkLst>
      </pc:sldChg>
      <pc:sldChg chg="modSp add mod">
        <pc:chgData name="Binita Gupta (binitag)" userId="2e1667b5-636b-4c95-a3b3-a8a0dc9f68da" providerId="ADAL" clId="{7EB4B00C-8941-D747-A411-A70BDEAE7C32}" dt="2025-05-10T04:58:42.276" v="2189" actId="20577"/>
        <pc:sldMkLst>
          <pc:docMk/>
          <pc:sldMk cId="3861778112" sldId="350"/>
        </pc:sldMkLst>
      </pc:sldChg>
      <pc:sldChg chg="modSp add mod ord">
        <pc:chgData name="Binita Gupta (binitag)" userId="2e1667b5-636b-4c95-a3b3-a8a0dc9f68da" providerId="ADAL" clId="{7EB4B00C-8941-D747-A411-A70BDEAE7C32}" dt="2025-05-10T04:55:36.040" v="2185" actId="20577"/>
        <pc:sldMkLst>
          <pc:docMk/>
          <pc:sldMk cId="936379771" sldId="351"/>
        </pc:sldMkLst>
      </pc:sldChg>
      <pc:sldChg chg="delSp modSp add mod">
        <pc:chgData name="Binita Gupta (binitag)" userId="2e1667b5-636b-4c95-a3b3-a8a0dc9f68da" providerId="ADAL" clId="{7EB4B00C-8941-D747-A411-A70BDEAE7C32}" dt="2025-05-10T05:03:56.517" v="2220" actId="20577"/>
        <pc:sldMkLst>
          <pc:docMk/>
          <pc:sldMk cId="207729751" sldId="352"/>
        </pc:sldMkLst>
      </pc:sldChg>
      <pc:sldChg chg="addSp delSp modSp new mod ord">
        <pc:chgData name="Binita Gupta (binitag)" userId="2e1667b5-636b-4c95-a3b3-a8a0dc9f68da" providerId="ADAL" clId="{7EB4B00C-8941-D747-A411-A70BDEAE7C32}" dt="2025-05-10T05:38:20.473" v="2549" actId="20578"/>
        <pc:sldMkLst>
          <pc:docMk/>
          <pc:sldMk cId="941553560" sldId="353"/>
        </pc:sldMkLst>
      </pc:sldChg>
    </pc:docChg>
  </pc:docChgLst>
  <pc:docChgLst>
    <pc:chgData name="Binita Gupta (binitag)" userId="2e1667b5-636b-4c95-a3b3-a8a0dc9f68da" providerId="ADAL" clId="{70814C0C-023C-9444-8AD7-88B8B864AB25}"/>
    <pc:docChg chg="modSld">
      <pc:chgData name="Binita Gupta (binitag)" userId="2e1667b5-636b-4c95-a3b3-a8a0dc9f68da" providerId="ADAL" clId="{70814C0C-023C-9444-8AD7-88B8B864AB25}" dt="2025-01-09T18:39:37.608" v="3" actId="20577"/>
      <pc:docMkLst>
        <pc:docMk/>
      </pc:docMkLst>
      <pc:sldChg chg="modSp mod">
        <pc:chgData name="Binita Gupta (binitag)" userId="2e1667b5-636b-4c95-a3b3-a8a0dc9f68da" providerId="ADAL" clId="{70814C0C-023C-9444-8AD7-88B8B864AB25}" dt="2025-01-09T18:39:37.608" v="3" actId="20577"/>
        <pc:sldMkLst>
          <pc:docMk/>
          <pc:sldMk cId="0" sldId="256"/>
        </pc:sldMkLst>
      </pc:sldChg>
    </pc:docChg>
  </pc:docChgLst>
  <pc:docChgLst>
    <pc:chgData name="Binita Gupta (binitag)" userId="2e1667b5-636b-4c95-a3b3-a8a0dc9f68da" providerId="ADAL" clId="{5C010B60-4D16-6546-9B2F-9EBB8123ED8B}"/>
    <pc:docChg chg="undo custSel addSld delSld modSld modMainMaster">
      <pc:chgData name="Binita Gupta (binitag)" userId="2e1667b5-636b-4c95-a3b3-a8a0dc9f68da" providerId="ADAL" clId="{5C010B60-4D16-6546-9B2F-9EBB8123ED8B}" dt="2025-06-22T22:49:34.199" v="9419" actId="115"/>
      <pc:docMkLst>
        <pc:docMk/>
      </pc:docMkLst>
      <pc:sldChg chg="addSp delSp modSp mod">
        <pc:chgData name="Binita Gupta (binitag)" userId="2e1667b5-636b-4c95-a3b3-a8a0dc9f68da" providerId="ADAL" clId="{5C010B60-4D16-6546-9B2F-9EBB8123ED8B}" dt="2025-06-22T22:47:43.218" v="9412" actId="478"/>
        <pc:sldMkLst>
          <pc:docMk/>
          <pc:sldMk cId="0" sldId="256"/>
        </pc:sldMkLst>
      </pc:sldChg>
      <pc:sldChg chg="del">
        <pc:chgData name="Binita Gupta (binitag)" userId="2e1667b5-636b-4c95-a3b3-a8a0dc9f68da" providerId="ADAL" clId="{5C010B60-4D16-6546-9B2F-9EBB8123ED8B}" dt="2025-06-22T22:05:17.415" v="7925" actId="2696"/>
        <pc:sldMkLst>
          <pc:docMk/>
          <pc:sldMk cId="333459029" sldId="326"/>
        </pc:sldMkLst>
      </pc:sldChg>
      <pc:sldChg chg="del">
        <pc:chgData name="Binita Gupta (binitag)" userId="2e1667b5-636b-4c95-a3b3-a8a0dc9f68da" providerId="ADAL" clId="{5C010B60-4D16-6546-9B2F-9EBB8123ED8B}" dt="2025-06-22T22:05:17.440" v="7929" actId="2696"/>
        <pc:sldMkLst>
          <pc:docMk/>
          <pc:sldMk cId="1433370328" sldId="347"/>
        </pc:sldMkLst>
      </pc:sldChg>
      <pc:sldChg chg="del">
        <pc:chgData name="Binita Gupta (binitag)" userId="2e1667b5-636b-4c95-a3b3-a8a0dc9f68da" providerId="ADAL" clId="{5C010B60-4D16-6546-9B2F-9EBB8123ED8B}" dt="2025-06-22T22:05:17.424" v="7927" actId="2696"/>
        <pc:sldMkLst>
          <pc:docMk/>
          <pc:sldMk cId="941553560" sldId="353"/>
        </pc:sldMkLst>
      </pc:sldChg>
      <pc:sldChg chg="del">
        <pc:chgData name="Binita Gupta (binitag)" userId="2e1667b5-636b-4c95-a3b3-a8a0dc9f68da" providerId="ADAL" clId="{5C010B60-4D16-6546-9B2F-9EBB8123ED8B}" dt="2025-06-22T22:05:17.468" v="7931" actId="2696"/>
        <pc:sldMkLst>
          <pc:docMk/>
          <pc:sldMk cId="2377281869" sldId="355"/>
        </pc:sldMkLst>
      </pc:sldChg>
      <pc:sldChg chg="del">
        <pc:chgData name="Binita Gupta (binitag)" userId="2e1667b5-636b-4c95-a3b3-a8a0dc9f68da" providerId="ADAL" clId="{5C010B60-4D16-6546-9B2F-9EBB8123ED8B}" dt="2025-06-22T22:05:17.449" v="7930" actId="2696"/>
        <pc:sldMkLst>
          <pc:docMk/>
          <pc:sldMk cId="1215307442" sldId="356"/>
        </pc:sldMkLst>
      </pc:sldChg>
      <pc:sldChg chg="del">
        <pc:chgData name="Binita Gupta (binitag)" userId="2e1667b5-636b-4c95-a3b3-a8a0dc9f68da" providerId="ADAL" clId="{5C010B60-4D16-6546-9B2F-9EBB8123ED8B}" dt="2025-06-22T22:05:17.423" v="7926" actId="2696"/>
        <pc:sldMkLst>
          <pc:docMk/>
          <pc:sldMk cId="2313319720" sldId="357"/>
        </pc:sldMkLst>
      </pc:sldChg>
      <pc:sldChg chg="del">
        <pc:chgData name="Binita Gupta (binitag)" userId="2e1667b5-636b-4c95-a3b3-a8a0dc9f68da" providerId="ADAL" clId="{5C010B60-4D16-6546-9B2F-9EBB8123ED8B}" dt="2025-06-22T22:05:17.431" v="7928" actId="2696"/>
        <pc:sldMkLst>
          <pc:docMk/>
          <pc:sldMk cId="3531781054" sldId="358"/>
        </pc:sldMkLst>
      </pc:sldChg>
      <pc:sldChg chg="modSp add mod modNotes">
        <pc:chgData name="Binita Gupta (binitag)" userId="2e1667b5-636b-4c95-a3b3-a8a0dc9f68da" providerId="ADAL" clId="{5C010B60-4D16-6546-9B2F-9EBB8123ED8B}" dt="2025-06-22T22:46:19.924" v="9388" actId="1076"/>
        <pc:sldMkLst>
          <pc:docMk/>
          <pc:sldMk cId="2843114813" sldId="431"/>
        </pc:sldMkLst>
      </pc:sldChg>
      <pc:sldChg chg="modSp add del mod modNotes">
        <pc:chgData name="Binita Gupta (binitag)" userId="2e1667b5-636b-4c95-a3b3-a8a0dc9f68da" providerId="ADAL" clId="{5C010B60-4D16-6546-9B2F-9EBB8123ED8B}" dt="2025-06-22T17:23:45.131" v="20" actId="2696"/>
        <pc:sldMkLst>
          <pc:docMk/>
          <pc:sldMk cId="3650157829" sldId="432"/>
        </pc:sldMkLst>
      </pc:sldChg>
      <pc:sldChg chg="delSp modSp new mod">
        <pc:chgData name="Binita Gupta (binitag)" userId="2e1667b5-636b-4c95-a3b3-a8a0dc9f68da" providerId="ADAL" clId="{5C010B60-4D16-6546-9B2F-9EBB8123ED8B}" dt="2025-06-22T22:46:59.554" v="9407" actId="478"/>
        <pc:sldMkLst>
          <pc:docMk/>
          <pc:sldMk cId="2926589070" sldId="433"/>
        </pc:sldMkLst>
      </pc:sldChg>
      <pc:sldChg chg="modSp add mod modNotes">
        <pc:chgData name="Binita Gupta (binitag)" userId="2e1667b5-636b-4c95-a3b3-a8a0dc9f68da" providerId="ADAL" clId="{5C010B60-4D16-6546-9B2F-9EBB8123ED8B}" dt="2025-06-22T22:45:34.577" v="9377" actId="1076"/>
        <pc:sldMkLst>
          <pc:docMk/>
          <pc:sldMk cId="1682973811" sldId="444"/>
        </pc:sldMkLst>
      </pc:sldChg>
      <pc:sldChg chg="modSp add del mod modNotes">
        <pc:chgData name="Binita Gupta (binitag)" userId="2e1667b5-636b-4c95-a3b3-a8a0dc9f68da" providerId="ADAL" clId="{5C010B60-4D16-6546-9B2F-9EBB8123ED8B}" dt="2025-06-22T22:44:54.537" v="9367" actId="2696"/>
        <pc:sldMkLst>
          <pc:docMk/>
          <pc:sldMk cId="86274937" sldId="448"/>
        </pc:sldMkLst>
      </pc:sldChg>
      <pc:sldChg chg="modSp add del mod">
        <pc:chgData name="Binita Gupta (binitag)" userId="2e1667b5-636b-4c95-a3b3-a8a0dc9f68da" providerId="ADAL" clId="{5C010B60-4D16-6546-9B2F-9EBB8123ED8B}" dt="2025-06-22T22:46:14.464" v="9387" actId="1076"/>
        <pc:sldMkLst>
          <pc:docMk/>
          <pc:sldMk cId="983043545" sldId="450"/>
        </pc:sldMkLst>
      </pc:sldChg>
      <pc:sldChg chg="modSp add del mod modNotes">
        <pc:chgData name="Binita Gupta (binitag)" userId="2e1667b5-636b-4c95-a3b3-a8a0dc9f68da" providerId="ADAL" clId="{5C010B60-4D16-6546-9B2F-9EBB8123ED8B}" dt="2025-06-22T22:44:53.983" v="9366" actId="2696"/>
        <pc:sldMkLst>
          <pc:docMk/>
          <pc:sldMk cId="1655780547" sldId="453"/>
        </pc:sldMkLst>
      </pc:sldChg>
      <pc:sldChg chg="modSp add del mod">
        <pc:chgData name="Binita Gupta (binitag)" userId="2e1667b5-636b-4c95-a3b3-a8a0dc9f68da" providerId="ADAL" clId="{5C010B60-4D16-6546-9B2F-9EBB8123ED8B}" dt="2025-06-22T22:45:43.027" v="9379" actId="1076"/>
        <pc:sldMkLst>
          <pc:docMk/>
          <pc:sldMk cId="3812608657" sldId="454"/>
        </pc:sldMkLst>
      </pc:sldChg>
      <pc:sldChg chg="modSp add del mod">
        <pc:chgData name="Binita Gupta (binitag)" userId="2e1667b5-636b-4c95-a3b3-a8a0dc9f68da" providerId="ADAL" clId="{5C010B60-4D16-6546-9B2F-9EBB8123ED8B}" dt="2025-06-22T22:45:57.742" v="9383" actId="1076"/>
        <pc:sldMkLst>
          <pc:docMk/>
          <pc:sldMk cId="502492501" sldId="456"/>
        </pc:sldMkLst>
      </pc:sldChg>
      <pc:sldChg chg="modSp add del mod">
        <pc:chgData name="Binita Gupta (binitag)" userId="2e1667b5-636b-4c95-a3b3-a8a0dc9f68da" providerId="ADAL" clId="{5C010B60-4D16-6546-9B2F-9EBB8123ED8B}" dt="2025-06-22T22:49:34.199" v="9419" actId="115"/>
        <pc:sldMkLst>
          <pc:docMk/>
          <pc:sldMk cId="3825607041" sldId="457"/>
        </pc:sldMkLst>
      </pc:sldChg>
      <pc:sldChg chg="modSp add del mod">
        <pc:chgData name="Binita Gupta (binitag)" userId="2e1667b5-636b-4c95-a3b3-a8a0dc9f68da" providerId="ADAL" clId="{5C010B60-4D16-6546-9B2F-9EBB8123ED8B}" dt="2025-06-22T22:46:06.527" v="9385" actId="1076"/>
        <pc:sldMkLst>
          <pc:docMk/>
          <pc:sldMk cId="2512128413" sldId="458"/>
        </pc:sldMkLst>
      </pc:sldChg>
      <pc:sldChg chg="add del">
        <pc:chgData name="Binita Gupta (binitag)" userId="2e1667b5-636b-4c95-a3b3-a8a0dc9f68da" providerId="ADAL" clId="{5C010B60-4D16-6546-9B2F-9EBB8123ED8B}" dt="2025-06-22T22:44:58.741" v="9370" actId="2696"/>
        <pc:sldMkLst>
          <pc:docMk/>
          <pc:sldMk cId="1097818102" sldId="459"/>
        </pc:sldMkLst>
      </pc:sldChg>
      <pc:sldChg chg="modSp add del mod">
        <pc:chgData name="Binita Gupta (binitag)" userId="2e1667b5-636b-4c95-a3b3-a8a0dc9f68da" providerId="ADAL" clId="{5C010B60-4D16-6546-9B2F-9EBB8123ED8B}" dt="2025-06-22T22:44:55.084" v="9368" actId="2696"/>
        <pc:sldMkLst>
          <pc:docMk/>
          <pc:sldMk cId="3352103365" sldId="460"/>
        </pc:sldMkLst>
      </pc:sldChg>
      <pc:sldChg chg="modSp add del mod">
        <pc:chgData name="Binita Gupta (binitag)" userId="2e1667b5-636b-4c95-a3b3-a8a0dc9f68da" providerId="ADAL" clId="{5C010B60-4D16-6546-9B2F-9EBB8123ED8B}" dt="2025-06-22T22:44:56.997" v="9369" actId="2696"/>
        <pc:sldMkLst>
          <pc:docMk/>
          <pc:sldMk cId="3177911379" sldId="461"/>
        </pc:sldMkLst>
      </pc:sldChg>
      <pc:sldChg chg="add del">
        <pc:chgData name="Binita Gupta (binitag)" userId="2e1667b5-636b-4c95-a3b3-a8a0dc9f68da" providerId="ADAL" clId="{5C010B60-4D16-6546-9B2F-9EBB8123ED8B}" dt="2025-06-22T22:44:53.362" v="9365" actId="2696"/>
        <pc:sldMkLst>
          <pc:docMk/>
          <pc:sldMk cId="1688619971" sldId="462"/>
        </pc:sldMkLst>
      </pc:sldChg>
      <pc:sldChg chg="modSp add mod">
        <pc:chgData name="Binita Gupta (binitag)" userId="2e1667b5-636b-4c95-a3b3-a8a0dc9f68da" providerId="ADAL" clId="{5C010B60-4D16-6546-9B2F-9EBB8123ED8B}" dt="2025-06-22T22:45:19.277" v="9375" actId="1076"/>
        <pc:sldMkLst>
          <pc:docMk/>
          <pc:sldMk cId="3171498087" sldId="463"/>
        </pc:sldMkLst>
      </pc:sldChg>
      <pc:sldChg chg="modSp add mod">
        <pc:chgData name="Binita Gupta (binitag)" userId="2e1667b5-636b-4c95-a3b3-a8a0dc9f68da" providerId="ADAL" clId="{5C010B60-4D16-6546-9B2F-9EBB8123ED8B}" dt="2025-06-22T22:45:09.205" v="9373" actId="1076"/>
        <pc:sldMkLst>
          <pc:docMk/>
          <pc:sldMk cId="2068726039" sldId="464"/>
        </pc:sldMkLst>
      </pc:sldChg>
      <pc:sldChg chg="new del">
        <pc:chgData name="Binita Gupta (binitag)" userId="2e1667b5-636b-4c95-a3b3-a8a0dc9f68da" providerId="ADAL" clId="{5C010B60-4D16-6546-9B2F-9EBB8123ED8B}" dt="2025-06-22T22:05:28.504" v="7933" actId="680"/>
        <pc:sldMkLst>
          <pc:docMk/>
          <pc:sldMk cId="2788602802" sldId="465"/>
        </pc:sldMkLst>
      </pc:sldChg>
      <pc:sldChg chg="modSp new del mod">
        <pc:chgData name="Binita Gupta (binitag)" userId="2e1667b5-636b-4c95-a3b3-a8a0dc9f68da" providerId="ADAL" clId="{5C010B60-4D16-6546-9B2F-9EBB8123ED8B}" dt="2025-06-22T22:44:59.493" v="9371" actId="2696"/>
        <pc:sldMkLst>
          <pc:docMk/>
          <pc:sldMk cId="3837272693" sldId="465"/>
        </pc:sldMkLst>
      </pc:sldChg>
    </pc:docChg>
  </pc:docChgLst>
  <pc:docChgLst>
    <pc:chgData name="Binita Gupta (binitag)" userId="2e1667b5-636b-4c95-a3b3-a8a0dc9f68da" providerId="ADAL" clId="{4696C2EA-7D09-4F49-BE53-08421C8742AB}"/>
    <pc:docChg chg="undo custSel addSld delSld modSld sldOrd modMainMaster">
      <pc:chgData name="Binita Gupta (binitag)" userId="2e1667b5-636b-4c95-a3b3-a8a0dc9f68da" providerId="ADAL" clId="{4696C2EA-7D09-4F49-BE53-08421C8742AB}" dt="2023-12-21T20:57:21.083" v="5086" actId="404"/>
      <pc:docMkLst>
        <pc:docMk/>
      </pc:docMkLst>
      <pc:sldChg chg="modSp mod">
        <pc:chgData name="Binita Gupta (binitag)" userId="2e1667b5-636b-4c95-a3b3-a8a0dc9f68da" providerId="ADAL" clId="{4696C2EA-7D09-4F49-BE53-08421C8742AB}" dt="2023-12-21T20:27:48.837" v="4794" actId="20577"/>
        <pc:sldMkLst>
          <pc:docMk/>
          <pc:sldMk cId="0" sldId="257"/>
        </pc:sldMkLst>
      </pc:sldChg>
      <pc:sldChg chg="modSp mod">
        <pc:chgData name="Binita Gupta (binitag)" userId="2e1667b5-636b-4c95-a3b3-a8a0dc9f68da" providerId="ADAL" clId="{4696C2EA-7D09-4F49-BE53-08421C8742AB}" dt="2023-12-21T20:57:21.083" v="5086" actId="404"/>
        <pc:sldMkLst>
          <pc:docMk/>
          <pc:sldMk cId="0" sldId="264"/>
        </pc:sldMkLst>
      </pc:sldChg>
      <pc:sldChg chg="modSp mod">
        <pc:chgData name="Binita Gupta (binitag)" userId="2e1667b5-636b-4c95-a3b3-a8a0dc9f68da" providerId="ADAL" clId="{4696C2EA-7D09-4F49-BE53-08421C8742AB}" dt="2023-12-21T20:30:26.332" v="4795" actId="114"/>
        <pc:sldMkLst>
          <pc:docMk/>
          <pc:sldMk cId="2953422198" sldId="266"/>
        </pc:sldMkLst>
      </pc:sldChg>
      <pc:sldChg chg="delSp modSp del mod">
        <pc:chgData name="Binita Gupta (binitag)" userId="2e1667b5-636b-4c95-a3b3-a8a0dc9f68da" providerId="ADAL" clId="{4696C2EA-7D09-4F49-BE53-08421C8742AB}" dt="2023-12-21T17:13:53.150" v="977" actId="2696"/>
        <pc:sldMkLst>
          <pc:docMk/>
          <pc:sldMk cId="1549314016" sldId="272"/>
        </pc:sldMkLst>
      </pc:sldChg>
      <pc:sldChg chg="del">
        <pc:chgData name="Binita Gupta (binitag)" userId="2e1667b5-636b-4c95-a3b3-a8a0dc9f68da" providerId="ADAL" clId="{4696C2EA-7D09-4F49-BE53-08421C8742AB}" dt="2023-12-18T17:57:22.588" v="36" actId="2696"/>
        <pc:sldMkLst>
          <pc:docMk/>
          <pc:sldMk cId="2553696688" sldId="274"/>
        </pc:sldMkLst>
      </pc:sldChg>
      <pc:sldChg chg="addSp delSp modSp mod modNotesTx">
        <pc:chgData name="Binita Gupta (binitag)" userId="2e1667b5-636b-4c95-a3b3-a8a0dc9f68da" providerId="ADAL" clId="{4696C2EA-7D09-4F49-BE53-08421C8742AB}" dt="2023-12-21T20:47:52.461" v="4863" actId="14100"/>
        <pc:sldMkLst>
          <pc:docMk/>
          <pc:sldMk cId="1075417426" sldId="276"/>
        </pc:sldMkLst>
      </pc:sldChg>
      <pc:sldChg chg="del">
        <pc:chgData name="Binita Gupta (binitag)" userId="2e1667b5-636b-4c95-a3b3-a8a0dc9f68da" providerId="ADAL" clId="{4696C2EA-7D09-4F49-BE53-08421C8742AB}" dt="2023-12-18T17:57:20.566" v="34" actId="2696"/>
        <pc:sldMkLst>
          <pc:docMk/>
          <pc:sldMk cId="3711776676" sldId="277"/>
        </pc:sldMkLst>
      </pc:sldChg>
      <pc:sldChg chg="modSp mod modNotesTx">
        <pc:chgData name="Binita Gupta (binitag)" userId="2e1667b5-636b-4c95-a3b3-a8a0dc9f68da" providerId="ADAL" clId="{4696C2EA-7D09-4F49-BE53-08421C8742AB}" dt="2023-12-21T20:51:09.891" v="4924" actId="20577"/>
        <pc:sldMkLst>
          <pc:docMk/>
          <pc:sldMk cId="1022481865" sldId="278"/>
        </pc:sldMkLst>
      </pc:sldChg>
      <pc:sldChg chg="del">
        <pc:chgData name="Binita Gupta (binitag)" userId="2e1667b5-636b-4c95-a3b3-a8a0dc9f68da" providerId="ADAL" clId="{4696C2EA-7D09-4F49-BE53-08421C8742AB}" dt="2023-12-18T17:57:21.557" v="35" actId="2696"/>
        <pc:sldMkLst>
          <pc:docMk/>
          <pc:sldMk cId="162017798" sldId="279"/>
        </pc:sldMkLst>
      </pc:sldChg>
      <pc:sldChg chg="addSp delSp modSp mod modClrScheme chgLayout modNotesTx">
        <pc:chgData name="Binita Gupta (binitag)" userId="2e1667b5-636b-4c95-a3b3-a8a0dc9f68da" providerId="ADAL" clId="{4696C2EA-7D09-4F49-BE53-08421C8742AB}" dt="2023-12-21T20:49:30.286" v="4893" actId="20577"/>
        <pc:sldMkLst>
          <pc:docMk/>
          <pc:sldMk cId="280654529" sldId="280"/>
        </pc:sldMkLst>
      </pc:sldChg>
      <pc:sldChg chg="modSp mod">
        <pc:chgData name="Binita Gupta (binitag)" userId="2e1667b5-636b-4c95-a3b3-a8a0dc9f68da" providerId="ADAL" clId="{4696C2EA-7D09-4F49-BE53-08421C8742AB}" dt="2023-12-21T20:50:21.912" v="4909" actId="20577"/>
        <pc:sldMkLst>
          <pc:docMk/>
          <pc:sldMk cId="1899805933" sldId="282"/>
        </pc:sldMkLst>
      </pc:sldChg>
      <pc:sldChg chg="modSp mod">
        <pc:chgData name="Binita Gupta (binitag)" userId="2e1667b5-636b-4c95-a3b3-a8a0dc9f68da" providerId="ADAL" clId="{4696C2EA-7D09-4F49-BE53-08421C8742AB}" dt="2023-12-21T20:53:22.102" v="4955" actId="20577"/>
        <pc:sldMkLst>
          <pc:docMk/>
          <pc:sldMk cId="1300546902" sldId="283"/>
        </pc:sldMkLst>
      </pc:sldChg>
      <pc:sldChg chg="del">
        <pc:chgData name="Binita Gupta (binitag)" userId="2e1667b5-636b-4c95-a3b3-a8a0dc9f68da" providerId="ADAL" clId="{4696C2EA-7D09-4F49-BE53-08421C8742AB}" dt="2023-12-18T17:57:00.883" v="13" actId="2696"/>
        <pc:sldMkLst>
          <pc:docMk/>
          <pc:sldMk cId="2526981430" sldId="284"/>
        </pc:sldMkLst>
      </pc:sldChg>
      <pc:sldChg chg="del">
        <pc:chgData name="Binita Gupta (binitag)" userId="2e1667b5-636b-4c95-a3b3-a8a0dc9f68da" providerId="ADAL" clId="{4696C2EA-7D09-4F49-BE53-08421C8742AB}" dt="2023-12-18T17:57:20.102" v="33" actId="2696"/>
        <pc:sldMkLst>
          <pc:docMk/>
          <pc:sldMk cId="2864949768" sldId="286"/>
        </pc:sldMkLst>
      </pc:sldChg>
      <pc:sldChg chg="modSp mod ord">
        <pc:chgData name="Binita Gupta (binitag)" userId="2e1667b5-636b-4c95-a3b3-a8a0dc9f68da" providerId="ADAL" clId="{4696C2EA-7D09-4F49-BE53-08421C8742AB}" dt="2023-12-21T20:56:53.277" v="5085" actId="20577"/>
        <pc:sldMkLst>
          <pc:docMk/>
          <pc:sldMk cId="3160937320" sldId="287"/>
        </pc:sldMkLst>
      </pc:sldChg>
      <pc:sldChg chg="addSp delSp modSp add mod ord">
        <pc:chgData name="Binita Gupta (binitag)" userId="2e1667b5-636b-4c95-a3b3-a8a0dc9f68da" providerId="ADAL" clId="{4696C2EA-7D09-4F49-BE53-08421C8742AB}" dt="2023-12-21T20:38:18.109" v="4815" actId="20577"/>
        <pc:sldMkLst>
          <pc:docMk/>
          <pc:sldMk cId="184415321" sldId="288"/>
        </pc:sldMkLst>
      </pc:sldChg>
      <pc:sldChg chg="add del">
        <pc:chgData name="Binita Gupta (binitag)" userId="2e1667b5-636b-4c95-a3b3-a8a0dc9f68da" providerId="ADAL" clId="{4696C2EA-7D09-4F49-BE53-08421C8742AB}" dt="2023-12-18T18:26:45.687" v="51"/>
        <pc:sldMkLst>
          <pc:docMk/>
          <pc:sldMk cId="1307820342" sldId="288"/>
        </pc:sldMkLst>
      </pc:sldChg>
      <pc:sldChg chg="del">
        <pc:chgData name="Binita Gupta (binitag)" userId="2e1667b5-636b-4c95-a3b3-a8a0dc9f68da" providerId="ADAL" clId="{4696C2EA-7D09-4F49-BE53-08421C8742AB}" dt="2023-12-18T17:57:01.986" v="14" actId="2696"/>
        <pc:sldMkLst>
          <pc:docMk/>
          <pc:sldMk cId="1975120734" sldId="288"/>
        </pc:sldMkLst>
      </pc:sldChg>
      <pc:sldChg chg="addSp delSp modSp add del mod">
        <pc:chgData name="Binita Gupta (binitag)" userId="2e1667b5-636b-4c95-a3b3-a8a0dc9f68da" providerId="ADAL" clId="{4696C2EA-7D09-4F49-BE53-08421C8742AB}" dt="2023-12-21T17:13:25.497" v="976" actId="2696"/>
        <pc:sldMkLst>
          <pc:docMk/>
          <pc:sldMk cId="3059104401" sldId="289"/>
        </pc:sldMkLst>
      </pc:sldChg>
      <pc:sldChg chg="modSp add mod">
        <pc:chgData name="Binita Gupta (binitag)" userId="2e1667b5-636b-4c95-a3b3-a8a0dc9f68da" providerId="ADAL" clId="{4696C2EA-7D09-4F49-BE53-08421C8742AB}" dt="2023-12-21T20:42:34.319" v="4820" actId="1076"/>
        <pc:sldMkLst>
          <pc:docMk/>
          <pc:sldMk cId="1552356036" sldId="290"/>
        </pc:sldMkLst>
      </pc:sldChg>
      <pc:sldMasterChg chg="modSp mod">
        <pc:chgData name="Binita Gupta (binitag)" userId="2e1667b5-636b-4c95-a3b3-a8a0dc9f68da" providerId="ADAL" clId="{4696C2EA-7D09-4F49-BE53-08421C8742AB}" dt="2023-12-18T17:53:45.644" v="3" actId="20577"/>
        <pc:sldMasterMkLst>
          <pc:docMk/>
          <pc:sldMasterMk cId="0" sldId="2147483648"/>
        </pc:sldMasterMkLst>
      </pc:sldMasterChg>
    </pc:docChg>
  </pc:docChgLst>
  <pc:docChgLst>
    <pc:chgData name="Binita Gupta (binitag)" userId="2e1667b5-636b-4c95-a3b3-a8a0dc9f68da" providerId="ADAL" clId="{3DBABFBF-4607-BE4F-BEF9-5BAFB9ED4A26}"/>
    <pc:docChg chg="undo custSel addSld delSld modSld sldOrd modMainMaster">
      <pc:chgData name="Binita Gupta (binitag)" userId="2e1667b5-636b-4c95-a3b3-a8a0dc9f68da" providerId="ADAL" clId="{3DBABFBF-4607-BE4F-BEF9-5BAFB9ED4A26}" dt="2024-01-16T16:36:10.665" v="17669" actId="20577"/>
      <pc:docMkLst>
        <pc:docMk/>
      </pc:docMkLst>
      <pc:sldChg chg="addSp delSp modSp mod">
        <pc:chgData name="Binita Gupta (binitag)" userId="2e1667b5-636b-4c95-a3b3-a8a0dc9f68da" providerId="ADAL" clId="{3DBABFBF-4607-BE4F-BEF9-5BAFB9ED4A26}" dt="2024-01-12T21:29:06.462" v="13621"/>
        <pc:sldMkLst>
          <pc:docMk/>
          <pc:sldMk cId="0" sldId="256"/>
        </pc:sldMkLst>
      </pc:sldChg>
      <pc:sldChg chg="ord">
        <pc:chgData name="Binita Gupta (binitag)" userId="2e1667b5-636b-4c95-a3b3-a8a0dc9f68da" providerId="ADAL" clId="{3DBABFBF-4607-BE4F-BEF9-5BAFB9ED4A26}" dt="2024-01-13T00:31:06.485" v="13641" actId="20578"/>
        <pc:sldMkLst>
          <pc:docMk/>
          <pc:sldMk cId="0" sldId="264"/>
        </pc:sldMkLst>
      </pc:sldChg>
      <pc:sldChg chg="modSp mod modNotesTx">
        <pc:chgData name="Binita Gupta (binitag)" userId="2e1667b5-636b-4c95-a3b3-a8a0dc9f68da" providerId="ADAL" clId="{3DBABFBF-4607-BE4F-BEF9-5BAFB9ED4A26}" dt="2024-01-16T16:32:33.585" v="17563" actId="20577"/>
        <pc:sldMkLst>
          <pc:docMk/>
          <pc:sldMk cId="2953422198" sldId="266"/>
        </pc:sldMkLst>
      </pc:sldChg>
      <pc:sldChg chg="modSp mod modNotesTx">
        <pc:chgData name="Binita Gupta (binitag)" userId="2e1667b5-636b-4c95-a3b3-a8a0dc9f68da" providerId="ADAL" clId="{3DBABFBF-4607-BE4F-BEF9-5BAFB9ED4A26}" dt="2024-01-16T16:34:50.659" v="17653" actId="20577"/>
        <pc:sldMkLst>
          <pc:docMk/>
          <pc:sldMk cId="3100640423" sldId="267"/>
        </pc:sldMkLst>
      </pc:sldChg>
      <pc:sldChg chg="modSp mod addCm delCm modCm modNotesTx">
        <pc:chgData name="Binita Gupta (binitag)" userId="2e1667b5-636b-4c95-a3b3-a8a0dc9f68da" providerId="ADAL" clId="{3DBABFBF-4607-BE4F-BEF9-5BAFB9ED4A26}" dt="2024-01-16T04:17:23.278" v="16293" actId="20577"/>
        <pc:sldMkLst>
          <pc:docMk/>
          <pc:sldMk cId="1075417426" sldId="276"/>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1T05:34:33.965" v="10473"/>
              <pc2:cmMkLst xmlns:pc2="http://schemas.microsoft.com/office/powerpoint/2019/9/main/command">
                <pc:docMk/>
                <pc:sldMk cId="1075417426" sldId="276"/>
                <pc2:cmMk id="{6EAE99D0-AEC7-F246-A107-C061BACFD454}"/>
              </pc2:cmMkLst>
            </pc226:cmChg>
          </p:ext>
        </pc:extLst>
      </pc:sldChg>
      <pc:sldChg chg="del">
        <pc:chgData name="Binita Gupta (binitag)" userId="2e1667b5-636b-4c95-a3b3-a8a0dc9f68da" providerId="ADAL" clId="{3DBABFBF-4607-BE4F-BEF9-5BAFB9ED4A26}" dt="2024-01-08T01:31:37.045" v="4214" actId="2696"/>
        <pc:sldMkLst>
          <pc:docMk/>
          <pc:sldMk cId="1022481865" sldId="278"/>
        </pc:sldMkLst>
      </pc:sldChg>
      <pc:sldChg chg="addSp delSp modSp mod modNotesTx">
        <pc:chgData name="Binita Gupta (binitag)" userId="2e1667b5-636b-4c95-a3b3-a8a0dc9f68da" providerId="ADAL" clId="{3DBABFBF-4607-BE4F-BEF9-5BAFB9ED4A26}" dt="2024-01-13T05:46:46.028" v="15050" actId="20577"/>
        <pc:sldMkLst>
          <pc:docMk/>
          <pc:sldMk cId="280654529" sldId="280"/>
        </pc:sldMkLst>
      </pc:sldChg>
      <pc:sldChg chg="addSp delSp modSp mod modClrScheme addCm delCm modCm chgLayout modNotesTx">
        <pc:chgData name="Binita Gupta (binitag)" userId="2e1667b5-636b-4c95-a3b3-a8a0dc9f68da" providerId="ADAL" clId="{3DBABFBF-4607-BE4F-BEF9-5BAFB9ED4A26}" dt="2024-01-16T04:18:46.405" v="16446" actId="20577"/>
        <pc:sldMkLst>
          <pc:docMk/>
          <pc:sldMk cId="1899805933" sldId="282"/>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2T07:02:51.427" v="12145"/>
              <pc2:cmMkLst xmlns:pc2="http://schemas.microsoft.com/office/powerpoint/2019/9/main/command">
                <pc:docMk/>
                <pc:sldMk cId="1899805933" sldId="282"/>
                <pc2:cmMk id="{DC560F7E-0334-DD46-AA21-325E15F3CB93}"/>
              </pc2:cmMkLst>
            </pc226:cmChg>
          </p:ext>
        </pc:extLst>
      </pc:sldChg>
      <pc:sldChg chg="modSp mod">
        <pc:chgData name="Binita Gupta (binitag)" userId="2e1667b5-636b-4c95-a3b3-a8a0dc9f68da" providerId="ADAL" clId="{3DBABFBF-4607-BE4F-BEF9-5BAFB9ED4A26}" dt="2024-01-16T00:19:23.617" v="15614" actId="20577"/>
        <pc:sldMkLst>
          <pc:docMk/>
          <pc:sldMk cId="1300546902" sldId="283"/>
        </pc:sldMkLst>
      </pc:sldChg>
      <pc:sldChg chg="modSp mod">
        <pc:chgData name="Binita Gupta (binitag)" userId="2e1667b5-636b-4c95-a3b3-a8a0dc9f68da" providerId="ADAL" clId="{3DBABFBF-4607-BE4F-BEF9-5BAFB9ED4A26}" dt="2024-01-13T05:50:02.169" v="15077" actId="20577"/>
        <pc:sldMkLst>
          <pc:docMk/>
          <pc:sldMk cId="3160937320" sldId="287"/>
        </pc:sldMkLst>
      </pc:sldChg>
      <pc:sldChg chg="modSp mod modNotesTx">
        <pc:chgData name="Binita Gupta (binitag)" userId="2e1667b5-636b-4c95-a3b3-a8a0dc9f68da" providerId="ADAL" clId="{3DBABFBF-4607-BE4F-BEF9-5BAFB9ED4A26}" dt="2024-01-16T16:36:10.665" v="17669" actId="20577"/>
        <pc:sldMkLst>
          <pc:docMk/>
          <pc:sldMk cId="184415321" sldId="288"/>
        </pc:sldMkLst>
      </pc:sldChg>
      <pc:sldChg chg="modSp mod modNotesTx">
        <pc:chgData name="Binita Gupta (binitag)" userId="2e1667b5-636b-4c95-a3b3-a8a0dc9f68da" providerId="ADAL" clId="{3DBABFBF-4607-BE4F-BEF9-5BAFB9ED4A26}" dt="2024-01-15T23:35:20.379" v="15327" actId="20577"/>
        <pc:sldMkLst>
          <pc:docMk/>
          <pc:sldMk cId="1552356036" sldId="290"/>
        </pc:sldMkLst>
      </pc:sldChg>
      <pc:sldChg chg="modSp new mod modNotesTx">
        <pc:chgData name="Binita Gupta (binitag)" userId="2e1667b5-636b-4c95-a3b3-a8a0dc9f68da" providerId="ADAL" clId="{3DBABFBF-4607-BE4F-BEF9-5BAFB9ED4A26}" dt="2024-01-16T04:34:47.146" v="17373" actId="20577"/>
        <pc:sldMkLst>
          <pc:docMk/>
          <pc:sldMk cId="2189449108" sldId="291"/>
        </pc:sldMkLst>
      </pc:sldChg>
      <pc:sldChg chg="modSp add mod modNotesTx">
        <pc:chgData name="Binita Gupta (binitag)" userId="2e1667b5-636b-4c95-a3b3-a8a0dc9f68da" providerId="ADAL" clId="{3DBABFBF-4607-BE4F-BEF9-5BAFB9ED4A26}" dt="2024-01-16T04:44:36.144" v="17390" actId="20577"/>
        <pc:sldMkLst>
          <pc:docMk/>
          <pc:sldMk cId="4045845716" sldId="292"/>
        </pc:sldMkLst>
      </pc:sldChg>
      <pc:sldChg chg="add del ord">
        <pc:chgData name="Binita Gupta (binitag)" userId="2e1667b5-636b-4c95-a3b3-a8a0dc9f68da" providerId="ADAL" clId="{3DBABFBF-4607-BE4F-BEF9-5BAFB9ED4A26}" dt="2024-01-08T05:51:51.440" v="6141" actId="2696"/>
        <pc:sldMkLst>
          <pc:docMk/>
          <pc:sldMk cId="3060322054" sldId="293"/>
        </pc:sldMkLst>
      </pc:sldChg>
      <pc:sldChg chg="modSp add mod ord modNotesTx">
        <pc:chgData name="Binita Gupta (binitag)" userId="2e1667b5-636b-4c95-a3b3-a8a0dc9f68da" providerId="ADAL" clId="{3DBABFBF-4607-BE4F-BEF9-5BAFB9ED4A26}" dt="2024-01-15T23:45:03.491" v="15411" actId="20577"/>
        <pc:sldMkLst>
          <pc:docMk/>
          <pc:sldMk cId="2800919492" sldId="294"/>
        </pc:sldMkLst>
      </pc:sldChg>
      <pc:sldChg chg="addSp delSp modSp add mod modClrScheme chgLayout modNotesTx">
        <pc:chgData name="Binita Gupta (binitag)" userId="2e1667b5-636b-4c95-a3b3-a8a0dc9f68da" providerId="ADAL" clId="{3DBABFBF-4607-BE4F-BEF9-5BAFB9ED4A26}" dt="2024-01-16T04:31:08.133" v="17192" actId="20577"/>
        <pc:sldMkLst>
          <pc:docMk/>
          <pc:sldMk cId="1974818652" sldId="295"/>
        </pc:sldMkLst>
      </pc:sldChg>
      <pc:sldChg chg="add del">
        <pc:chgData name="Binita Gupta (binitag)" userId="2e1667b5-636b-4c95-a3b3-a8a0dc9f68da" providerId="ADAL" clId="{3DBABFBF-4607-BE4F-BEF9-5BAFB9ED4A26}" dt="2024-01-08T01:31:43.069" v="4215" actId="2696"/>
        <pc:sldMkLst>
          <pc:docMk/>
          <pc:sldMk cId="1640131904" sldId="296"/>
        </pc:sldMkLst>
      </pc:sldChg>
      <pc:sldChg chg="addSp delSp modSp add mod ord modNotesTx">
        <pc:chgData name="Binita Gupta (binitag)" userId="2e1667b5-636b-4c95-a3b3-a8a0dc9f68da" providerId="ADAL" clId="{3DBABFBF-4607-BE4F-BEF9-5BAFB9ED4A26}" dt="2024-01-16T04:25:44.698" v="16737" actId="20577"/>
        <pc:sldMkLst>
          <pc:docMk/>
          <pc:sldMk cId="3128179532" sldId="296"/>
        </pc:sldMkLst>
      </pc:sldChg>
      <pc:sldChg chg="addSp delSp modSp add mod modNotesTx">
        <pc:chgData name="Binita Gupta (binitag)" userId="2e1667b5-636b-4c95-a3b3-a8a0dc9f68da" providerId="ADAL" clId="{3DBABFBF-4607-BE4F-BEF9-5BAFB9ED4A26}" dt="2024-01-16T04:33:33.406" v="17337" actId="20577"/>
        <pc:sldMkLst>
          <pc:docMk/>
          <pc:sldMk cId="2595449661" sldId="297"/>
        </pc:sldMkLst>
      </pc:sldChg>
      <pc:sldChg chg="add del ord">
        <pc:chgData name="Binita Gupta (binitag)" userId="2e1667b5-636b-4c95-a3b3-a8a0dc9f68da" providerId="ADAL" clId="{3DBABFBF-4607-BE4F-BEF9-5BAFB9ED4A26}" dt="2024-01-08T05:51:52.385" v="6142" actId="2696"/>
        <pc:sldMkLst>
          <pc:docMk/>
          <pc:sldMk cId="1271970866" sldId="298"/>
        </pc:sldMkLst>
      </pc:sldChg>
      <pc:sldChg chg="addSp delSp modSp new del mod ord">
        <pc:chgData name="Binita Gupta (binitag)" userId="2e1667b5-636b-4c95-a3b3-a8a0dc9f68da" providerId="ADAL" clId="{3DBABFBF-4607-BE4F-BEF9-5BAFB9ED4A26}" dt="2024-01-08T05:51:50.703" v="6140" actId="2696"/>
        <pc:sldMkLst>
          <pc:docMk/>
          <pc:sldMk cId="1626268274" sldId="299"/>
        </pc:sldMkLst>
      </pc:sldChg>
      <pc:sldChg chg="modSp add mod">
        <pc:chgData name="Binita Gupta (binitag)" userId="2e1667b5-636b-4c95-a3b3-a8a0dc9f68da" providerId="ADAL" clId="{3DBABFBF-4607-BE4F-BEF9-5BAFB9ED4A26}" dt="2024-01-13T01:37:36.755" v="14422" actId="1076"/>
        <pc:sldMkLst>
          <pc:docMk/>
          <pc:sldMk cId="69757405" sldId="300"/>
        </pc:sldMkLst>
      </pc:sldChg>
      <pc:sldChg chg="modSp add mod modNotesTx">
        <pc:chgData name="Binita Gupta (binitag)" userId="2e1667b5-636b-4c95-a3b3-a8a0dc9f68da" providerId="ADAL" clId="{3DBABFBF-4607-BE4F-BEF9-5BAFB9ED4A26}" dt="2024-01-16T04:44:44.410" v="17407" actId="20577"/>
        <pc:sldMkLst>
          <pc:docMk/>
          <pc:sldMk cId="2283623507" sldId="301"/>
        </pc:sldMkLst>
      </pc:sldChg>
      <pc:sldChg chg="modSp add mod">
        <pc:chgData name="Binita Gupta (binitag)" userId="2e1667b5-636b-4c95-a3b3-a8a0dc9f68da" providerId="ADAL" clId="{3DBABFBF-4607-BE4F-BEF9-5BAFB9ED4A26}" dt="2024-01-13T06:05:32.336" v="15190" actId="20577"/>
        <pc:sldMkLst>
          <pc:docMk/>
          <pc:sldMk cId="3641143389" sldId="302"/>
        </pc:sldMkLst>
      </pc:sldChg>
      <pc:sldChg chg="modSp add mod modNotesTx">
        <pc:chgData name="Binita Gupta (binitag)" userId="2e1667b5-636b-4c95-a3b3-a8a0dc9f68da" providerId="ADAL" clId="{3DBABFBF-4607-BE4F-BEF9-5BAFB9ED4A26}" dt="2024-01-16T04:45:29.265" v="17450" actId="20577"/>
        <pc:sldMkLst>
          <pc:docMk/>
          <pc:sldMk cId="3989689201" sldId="303"/>
        </pc:sldMkLst>
      </pc:sldChg>
      <pc:sldChg chg="modSp add mod">
        <pc:chgData name="Binita Gupta (binitag)" userId="2e1667b5-636b-4c95-a3b3-a8a0dc9f68da" providerId="ADAL" clId="{3DBABFBF-4607-BE4F-BEF9-5BAFB9ED4A26}" dt="2024-01-13T06:06:15.308" v="15198" actId="20577"/>
        <pc:sldMkLst>
          <pc:docMk/>
          <pc:sldMk cId="3112040221" sldId="304"/>
        </pc:sldMkLst>
      </pc:sldChg>
      <pc:sldChg chg="addSp delSp modSp add mod modNotesTx">
        <pc:chgData name="Binita Gupta (binitag)" userId="2e1667b5-636b-4c95-a3b3-a8a0dc9f68da" providerId="ADAL" clId="{3DBABFBF-4607-BE4F-BEF9-5BAFB9ED4A26}" dt="2024-01-16T04:23:48.399" v="16679" actId="20577"/>
        <pc:sldMkLst>
          <pc:docMk/>
          <pc:sldMk cId="4135912332" sldId="305"/>
        </pc:sldMkLst>
      </pc:sldChg>
      <pc:sldChg chg="modSp add mod">
        <pc:chgData name="Binita Gupta (binitag)" userId="2e1667b5-636b-4c95-a3b3-a8a0dc9f68da" providerId="ADAL" clId="{3DBABFBF-4607-BE4F-BEF9-5BAFB9ED4A26}" dt="2024-01-13T01:29:00.499" v="14403" actId="20577"/>
        <pc:sldMkLst>
          <pc:docMk/>
          <pc:sldMk cId="2719389330" sldId="306"/>
        </pc:sldMkLst>
      </pc:sldChg>
      <pc:sldChg chg="modSp new del mod">
        <pc:chgData name="Binita Gupta (binitag)" userId="2e1667b5-636b-4c95-a3b3-a8a0dc9f68da" providerId="ADAL" clId="{3DBABFBF-4607-BE4F-BEF9-5BAFB9ED4A26}" dt="2024-01-12T06:36:31.559" v="11811" actId="2696"/>
        <pc:sldMkLst>
          <pc:docMk/>
          <pc:sldMk cId="539634488" sldId="307"/>
        </pc:sldMkLst>
      </pc:sldChg>
      <pc:sldChg chg="modSp add mod ord">
        <pc:chgData name="Binita Gupta (binitag)" userId="2e1667b5-636b-4c95-a3b3-a8a0dc9f68da" providerId="ADAL" clId="{3DBABFBF-4607-BE4F-BEF9-5BAFB9ED4A26}" dt="2024-01-13T06:05:25.244" v="15188" actId="20577"/>
        <pc:sldMkLst>
          <pc:docMk/>
          <pc:sldMk cId="3144404592" sldId="307"/>
        </pc:sldMkLst>
      </pc:sldChg>
      <pc:sldChg chg="addSp delSp modSp new mod ord">
        <pc:chgData name="Binita Gupta (binitag)" userId="2e1667b5-636b-4c95-a3b3-a8a0dc9f68da" providerId="ADAL" clId="{3DBABFBF-4607-BE4F-BEF9-5BAFB9ED4A26}" dt="2024-01-13T00:40:31.569" v="13657" actId="20578"/>
        <pc:sldMkLst>
          <pc:docMk/>
          <pc:sldMk cId="785965236" sldId="308"/>
        </pc:sldMkLst>
      </pc:sldChg>
      <pc:sldMasterChg chg="modSp mod modSldLayout">
        <pc:chgData name="Binita Gupta (binitag)" userId="2e1667b5-636b-4c95-a3b3-a8a0dc9f68da" providerId="ADAL" clId="{3DBABFBF-4607-BE4F-BEF9-5BAFB9ED4A26}" dt="2024-01-13T00:21:02.133" v="13639" actId="20577"/>
        <pc:sldMasterMkLst>
          <pc:docMk/>
          <pc:sldMasterMk cId="0" sldId="2147483648"/>
        </pc:sldMasterMkLst>
        <pc:sldLayoutChg chg="addSp delSp modSp mod">
          <pc:chgData name="Binita Gupta (binitag)" userId="2e1667b5-636b-4c95-a3b3-a8a0dc9f68da" providerId="ADAL" clId="{3DBABFBF-4607-BE4F-BEF9-5BAFB9ED4A26}" dt="2024-01-12T21:30:24.124" v="13630"/>
          <pc:sldLayoutMkLst>
            <pc:docMk/>
            <pc:sldMasterMk cId="0" sldId="2147483648"/>
            <pc:sldLayoutMk cId="0" sldId="2147483649"/>
          </pc:sldLayoutMkLst>
        </pc:sldLayoutChg>
      </pc:sldMasterChg>
    </pc:docChg>
  </pc:docChgLst>
  <pc:docChgLst>
    <pc:chgData name="Binita Gupta (binitag)" userId="2e1667b5-636b-4c95-a3b3-a8a0dc9f68da" providerId="ADAL" clId="{6A3A8A75-6158-CE43-8164-3D0B48572E07}"/>
    <pc:docChg chg="undo custSel addSld delSld modSld sldOrd modMainMaster">
      <pc:chgData name="Binita Gupta (binitag)" userId="2e1667b5-636b-4c95-a3b3-a8a0dc9f68da" providerId="ADAL" clId="{6A3A8A75-6158-CE43-8164-3D0B48572E07}" dt="2024-05-13T20:22:57.049" v="18811" actId="1076"/>
      <pc:docMkLst>
        <pc:docMk/>
      </pc:docMkLst>
      <pc:sldChg chg="del">
        <pc:chgData name="Binita Gupta (binitag)" userId="2e1667b5-636b-4c95-a3b3-a8a0dc9f68da" providerId="ADAL" clId="{6A3A8A75-6158-CE43-8164-3D0B48572E07}" dt="2024-02-29T20:40:46.735" v="4364" actId="2696"/>
        <pc:sldMkLst>
          <pc:docMk/>
          <pc:sldMk cId="0" sldId="257"/>
        </pc:sldMkLst>
      </pc:sldChg>
      <pc:sldChg chg="modSp add del mod">
        <pc:chgData name="Binita Gupta (binitag)" userId="2e1667b5-636b-4c95-a3b3-a8a0dc9f68da" providerId="ADAL" clId="{6A3A8A75-6158-CE43-8164-3D0B48572E07}" dt="2024-03-21T17:14:51.780" v="17312" actId="20577"/>
        <pc:sldMkLst>
          <pc:docMk/>
          <pc:sldMk cId="0" sldId="264"/>
        </pc:sldMkLst>
      </pc:sldChg>
      <pc:sldChg chg="del">
        <pc:chgData name="Binita Gupta (binitag)" userId="2e1667b5-636b-4c95-a3b3-a8a0dc9f68da" providerId="ADAL" clId="{6A3A8A75-6158-CE43-8164-3D0B48572E07}" dt="2024-03-03T07:08:58.229" v="11781" actId="2696"/>
        <pc:sldMkLst>
          <pc:docMk/>
          <pc:sldMk cId="2953422198" sldId="266"/>
        </pc:sldMkLst>
      </pc:sldChg>
      <pc:sldChg chg="del">
        <pc:chgData name="Binita Gupta (binitag)" userId="2e1667b5-636b-4c95-a3b3-a8a0dc9f68da" providerId="ADAL" clId="{6A3A8A75-6158-CE43-8164-3D0B48572E07}" dt="2024-03-03T07:08:58.415" v="11782" actId="2696"/>
        <pc:sldMkLst>
          <pc:docMk/>
          <pc:sldMk cId="3100640423" sldId="267"/>
        </pc:sldMkLst>
      </pc:sldChg>
      <pc:sldChg chg="del">
        <pc:chgData name="Binita Gupta (binitag)" userId="2e1667b5-636b-4c95-a3b3-a8a0dc9f68da" providerId="ADAL" clId="{6A3A8A75-6158-CE43-8164-3D0B48572E07}" dt="2024-03-03T07:09:05.008" v="11785" actId="2696"/>
        <pc:sldMkLst>
          <pc:docMk/>
          <pc:sldMk cId="1075417426" sldId="276"/>
        </pc:sldMkLst>
      </pc:sldChg>
      <pc:sldChg chg="del">
        <pc:chgData name="Binita Gupta (binitag)" userId="2e1667b5-636b-4c95-a3b3-a8a0dc9f68da" providerId="ADAL" clId="{6A3A8A75-6158-CE43-8164-3D0B48572E07}" dt="2024-03-03T07:09:05.075" v="11803" actId="2696"/>
        <pc:sldMkLst>
          <pc:docMk/>
          <pc:sldMk cId="1899805933" sldId="282"/>
        </pc:sldMkLst>
      </pc:sldChg>
      <pc:sldChg chg="del">
        <pc:chgData name="Binita Gupta (binitag)" userId="2e1667b5-636b-4c95-a3b3-a8a0dc9f68da" providerId="ADAL" clId="{6A3A8A75-6158-CE43-8164-3D0B48572E07}" dt="2024-03-03T07:09:05.034" v="11796" actId="2696"/>
        <pc:sldMkLst>
          <pc:docMk/>
          <pc:sldMk cId="1300546902" sldId="283"/>
        </pc:sldMkLst>
      </pc:sldChg>
      <pc:sldChg chg="del">
        <pc:chgData name="Binita Gupta (binitag)" userId="2e1667b5-636b-4c95-a3b3-a8a0dc9f68da" providerId="ADAL" clId="{6A3A8A75-6158-CE43-8164-3D0B48572E07}" dt="2024-03-03T07:09:05.035" v="11797" actId="2696"/>
        <pc:sldMkLst>
          <pc:docMk/>
          <pc:sldMk cId="3160937320" sldId="287"/>
        </pc:sldMkLst>
      </pc:sldChg>
      <pc:sldChg chg="del">
        <pc:chgData name="Binita Gupta (binitag)" userId="2e1667b5-636b-4c95-a3b3-a8a0dc9f68da" providerId="ADAL" clId="{6A3A8A75-6158-CE43-8164-3D0B48572E07}" dt="2024-03-03T07:08:58.647" v="11783" actId="2696"/>
        <pc:sldMkLst>
          <pc:docMk/>
          <pc:sldMk cId="184415321" sldId="288"/>
        </pc:sldMkLst>
      </pc:sldChg>
      <pc:sldChg chg="del">
        <pc:chgData name="Binita Gupta (binitag)" userId="2e1667b5-636b-4c95-a3b3-a8a0dc9f68da" providerId="ADAL" clId="{6A3A8A75-6158-CE43-8164-3D0B48572E07}" dt="2024-03-03T07:08:58.928" v="11784" actId="2696"/>
        <pc:sldMkLst>
          <pc:docMk/>
          <pc:sldMk cId="1552356036" sldId="290"/>
        </pc:sldMkLst>
      </pc:sldChg>
      <pc:sldChg chg="del">
        <pc:chgData name="Binita Gupta (binitag)" userId="2e1667b5-636b-4c95-a3b3-a8a0dc9f68da" providerId="ADAL" clId="{6A3A8A75-6158-CE43-8164-3D0B48572E07}" dt="2024-03-03T07:09:05.026" v="11790" actId="2696"/>
        <pc:sldMkLst>
          <pc:docMk/>
          <pc:sldMk cId="2189449108" sldId="291"/>
        </pc:sldMkLst>
      </pc:sldChg>
      <pc:sldChg chg="del">
        <pc:chgData name="Binita Gupta (binitag)" userId="2e1667b5-636b-4c95-a3b3-a8a0dc9f68da" providerId="ADAL" clId="{6A3A8A75-6158-CE43-8164-3D0B48572E07}" dt="2024-03-03T07:09:05.019" v="11788" actId="2696"/>
        <pc:sldMkLst>
          <pc:docMk/>
          <pc:sldMk cId="4045845716" sldId="292"/>
        </pc:sldMkLst>
      </pc:sldChg>
      <pc:sldChg chg="del">
        <pc:chgData name="Binita Gupta (binitag)" userId="2e1667b5-636b-4c95-a3b3-a8a0dc9f68da" providerId="ADAL" clId="{6A3A8A75-6158-CE43-8164-3D0B48572E07}" dt="2024-03-03T07:09:05.064" v="11802" actId="2696"/>
        <pc:sldMkLst>
          <pc:docMk/>
          <pc:sldMk cId="2800919492" sldId="294"/>
        </pc:sldMkLst>
      </pc:sldChg>
      <pc:sldChg chg="del">
        <pc:chgData name="Binita Gupta (binitag)" userId="2e1667b5-636b-4c95-a3b3-a8a0dc9f68da" providerId="ADAL" clId="{6A3A8A75-6158-CE43-8164-3D0B48572E07}" dt="2024-03-03T07:09:05.024" v="11789" actId="2696"/>
        <pc:sldMkLst>
          <pc:docMk/>
          <pc:sldMk cId="1974818652" sldId="295"/>
        </pc:sldMkLst>
      </pc:sldChg>
      <pc:sldChg chg="del">
        <pc:chgData name="Binita Gupta (binitag)" userId="2e1667b5-636b-4c95-a3b3-a8a0dc9f68da" providerId="ADAL" clId="{6A3A8A75-6158-CE43-8164-3D0B48572E07}" dt="2024-03-03T07:09:05.058" v="11799" actId="2696"/>
        <pc:sldMkLst>
          <pc:docMk/>
          <pc:sldMk cId="3128179532" sldId="296"/>
        </pc:sldMkLst>
      </pc:sldChg>
      <pc:sldChg chg="del">
        <pc:chgData name="Binita Gupta (binitag)" userId="2e1667b5-636b-4c95-a3b3-a8a0dc9f68da" providerId="ADAL" clId="{6A3A8A75-6158-CE43-8164-3D0B48572E07}" dt="2024-03-03T07:09:05.018" v="11787" actId="2696"/>
        <pc:sldMkLst>
          <pc:docMk/>
          <pc:sldMk cId="2595449661" sldId="297"/>
        </pc:sldMkLst>
      </pc:sldChg>
      <pc:sldChg chg="del">
        <pc:chgData name="Binita Gupta (binitag)" userId="2e1667b5-636b-4c95-a3b3-a8a0dc9f68da" providerId="ADAL" clId="{6A3A8A75-6158-CE43-8164-3D0B48572E07}" dt="2024-03-03T07:09:05.032" v="11795" actId="2696"/>
        <pc:sldMkLst>
          <pc:docMk/>
          <pc:sldMk cId="69757405" sldId="300"/>
        </pc:sldMkLst>
      </pc:sldChg>
      <pc:sldChg chg="del">
        <pc:chgData name="Binita Gupta (binitag)" userId="2e1667b5-636b-4c95-a3b3-a8a0dc9f68da" providerId="ADAL" clId="{6A3A8A75-6158-CE43-8164-3D0B48572E07}" dt="2024-03-03T07:09:05.059" v="11800" actId="2696"/>
        <pc:sldMkLst>
          <pc:docMk/>
          <pc:sldMk cId="2283623507" sldId="301"/>
        </pc:sldMkLst>
      </pc:sldChg>
      <pc:sldChg chg="del">
        <pc:chgData name="Binita Gupta (binitag)" userId="2e1667b5-636b-4c95-a3b3-a8a0dc9f68da" providerId="ADAL" clId="{6A3A8A75-6158-CE43-8164-3D0B48572E07}" dt="2024-03-03T07:09:05.031" v="11794" actId="2696"/>
        <pc:sldMkLst>
          <pc:docMk/>
          <pc:sldMk cId="3989689201" sldId="303"/>
        </pc:sldMkLst>
      </pc:sldChg>
      <pc:sldChg chg="del">
        <pc:chgData name="Binita Gupta (binitag)" userId="2e1667b5-636b-4c95-a3b3-a8a0dc9f68da" providerId="ADAL" clId="{6A3A8A75-6158-CE43-8164-3D0B48572E07}" dt="2024-03-03T07:09:05.083" v="11804" actId="2696"/>
        <pc:sldMkLst>
          <pc:docMk/>
          <pc:sldMk cId="3112040221" sldId="304"/>
        </pc:sldMkLst>
      </pc:sldChg>
      <pc:sldChg chg="del">
        <pc:chgData name="Binita Gupta (binitag)" userId="2e1667b5-636b-4c95-a3b3-a8a0dc9f68da" providerId="ADAL" clId="{6A3A8A75-6158-CE43-8164-3D0B48572E07}" dt="2024-03-03T07:09:05.063" v="11801" actId="2696"/>
        <pc:sldMkLst>
          <pc:docMk/>
          <pc:sldMk cId="4135912332" sldId="305"/>
        </pc:sldMkLst>
      </pc:sldChg>
      <pc:sldChg chg="del">
        <pc:chgData name="Binita Gupta (binitag)" userId="2e1667b5-636b-4c95-a3b3-a8a0dc9f68da" providerId="ADAL" clId="{6A3A8A75-6158-CE43-8164-3D0B48572E07}" dt="2024-03-03T07:09:05.027" v="11791" actId="2696"/>
        <pc:sldMkLst>
          <pc:docMk/>
          <pc:sldMk cId="2719389330" sldId="306"/>
        </pc:sldMkLst>
      </pc:sldChg>
      <pc:sldChg chg="del">
        <pc:chgData name="Binita Gupta (binitag)" userId="2e1667b5-636b-4c95-a3b3-a8a0dc9f68da" providerId="ADAL" clId="{6A3A8A75-6158-CE43-8164-3D0B48572E07}" dt="2024-03-03T07:09:05.011" v="11786" actId="2696"/>
        <pc:sldMkLst>
          <pc:docMk/>
          <pc:sldMk cId="3144404592" sldId="307"/>
        </pc:sldMkLst>
      </pc:sldChg>
      <pc:sldChg chg="del">
        <pc:chgData name="Binita Gupta (binitag)" userId="2e1667b5-636b-4c95-a3b3-a8a0dc9f68da" providerId="ADAL" clId="{6A3A8A75-6158-CE43-8164-3D0B48572E07}" dt="2024-03-03T07:09:05.028" v="11792" actId="2696"/>
        <pc:sldMkLst>
          <pc:docMk/>
          <pc:sldMk cId="785965236" sldId="308"/>
        </pc:sldMkLst>
      </pc:sldChg>
      <pc:sldChg chg="del">
        <pc:chgData name="Binita Gupta (binitag)" userId="2e1667b5-636b-4c95-a3b3-a8a0dc9f68da" providerId="ADAL" clId="{6A3A8A75-6158-CE43-8164-3D0B48572E07}" dt="2024-03-03T07:09:05.054" v="11798" actId="2696"/>
        <pc:sldMkLst>
          <pc:docMk/>
          <pc:sldMk cId="2335054722" sldId="311"/>
        </pc:sldMkLst>
      </pc:sldChg>
      <pc:sldChg chg="addSp delSp modSp add mod ord">
        <pc:chgData name="Binita Gupta (binitag)" userId="2e1667b5-636b-4c95-a3b3-a8a0dc9f68da" providerId="ADAL" clId="{6A3A8A75-6158-CE43-8164-3D0B48572E07}" dt="2024-04-02T19:54:25.025" v="18810" actId="20577"/>
        <pc:sldMkLst>
          <pc:docMk/>
          <pc:sldMk cId="2470693909" sldId="312"/>
        </pc:sldMkLst>
      </pc:sldChg>
      <pc:sldChg chg="modSp add del mod">
        <pc:chgData name="Binita Gupta (binitag)" userId="2e1667b5-636b-4c95-a3b3-a8a0dc9f68da" providerId="ADAL" clId="{6A3A8A75-6158-CE43-8164-3D0B48572E07}" dt="2024-02-29T07:38:10.557" v="278" actId="2696"/>
        <pc:sldMkLst>
          <pc:docMk/>
          <pc:sldMk cId="3631347344" sldId="312"/>
        </pc:sldMkLst>
      </pc:sldChg>
      <pc:sldChg chg="add del">
        <pc:chgData name="Binita Gupta (binitag)" userId="2e1667b5-636b-4c95-a3b3-a8a0dc9f68da" providerId="ADAL" clId="{6A3A8A75-6158-CE43-8164-3D0B48572E07}" dt="2024-02-29T20:40:45.543" v="4363" actId="2696"/>
        <pc:sldMkLst>
          <pc:docMk/>
          <pc:sldMk cId="1635419571" sldId="313"/>
        </pc:sldMkLst>
      </pc:sldChg>
      <pc:sldChg chg="add del">
        <pc:chgData name="Binita Gupta (binitag)" userId="2e1667b5-636b-4c95-a3b3-a8a0dc9f68da" providerId="ADAL" clId="{6A3A8A75-6158-CE43-8164-3D0B48572E07}" dt="2024-02-29T07:39:07.026" v="302"/>
        <pc:sldMkLst>
          <pc:docMk/>
          <pc:sldMk cId="2388982222" sldId="313"/>
        </pc:sldMkLst>
      </pc:sldChg>
      <pc:sldChg chg="modSp add del mod">
        <pc:chgData name="Binita Gupta (binitag)" userId="2e1667b5-636b-4c95-a3b3-a8a0dc9f68da" providerId="ADAL" clId="{6A3A8A75-6158-CE43-8164-3D0B48572E07}" dt="2024-02-29T19:01:36.311" v="2242" actId="2696"/>
        <pc:sldMkLst>
          <pc:docMk/>
          <pc:sldMk cId="4190124659" sldId="314"/>
        </pc:sldMkLst>
      </pc:sldChg>
      <pc:sldChg chg="modSp add mod">
        <pc:chgData name="Binita Gupta (binitag)" userId="2e1667b5-636b-4c95-a3b3-a8a0dc9f68da" providerId="ADAL" clId="{6A3A8A75-6158-CE43-8164-3D0B48572E07}" dt="2024-03-21T17:17:23.006" v="17348" actId="20577"/>
        <pc:sldMkLst>
          <pc:docMk/>
          <pc:sldMk cId="53126868" sldId="315"/>
        </pc:sldMkLst>
      </pc:sldChg>
      <pc:sldChg chg="addSp delSp modSp add mod ord modClrScheme chgLayout modNotesTx">
        <pc:chgData name="Binita Gupta (binitag)" userId="2e1667b5-636b-4c95-a3b3-a8a0dc9f68da" providerId="ADAL" clId="{6A3A8A75-6158-CE43-8164-3D0B48572E07}" dt="2024-05-13T20:22:57.049" v="18811" actId="1076"/>
        <pc:sldMkLst>
          <pc:docMk/>
          <pc:sldMk cId="107204596" sldId="316"/>
        </pc:sldMkLst>
      </pc:sldChg>
      <pc:sldChg chg="addSp delSp modSp add del mod">
        <pc:chgData name="Binita Gupta (binitag)" userId="2e1667b5-636b-4c95-a3b3-a8a0dc9f68da" providerId="ADAL" clId="{6A3A8A75-6158-CE43-8164-3D0B48572E07}" dt="2024-03-04T20:12:01.811" v="14015" actId="2696"/>
        <pc:sldMkLst>
          <pc:docMk/>
          <pc:sldMk cId="4103830749" sldId="317"/>
        </pc:sldMkLst>
      </pc:sldChg>
      <pc:sldChg chg="addSp delSp modSp add mod">
        <pc:chgData name="Binita Gupta (binitag)" userId="2e1667b5-636b-4c95-a3b3-a8a0dc9f68da" providerId="ADAL" clId="{6A3A8A75-6158-CE43-8164-3D0B48572E07}" dt="2024-03-21T17:53:27.018" v="18075" actId="20577"/>
        <pc:sldMkLst>
          <pc:docMk/>
          <pc:sldMk cId="1846169565" sldId="318"/>
        </pc:sldMkLst>
      </pc:sldChg>
      <pc:sldChg chg="addSp delSp modSp add mod modClrScheme chgLayout">
        <pc:chgData name="Binita Gupta (binitag)" userId="2e1667b5-636b-4c95-a3b3-a8a0dc9f68da" providerId="ADAL" clId="{6A3A8A75-6158-CE43-8164-3D0B48572E07}" dt="2024-03-21T17:55:36.672" v="18084" actId="1076"/>
        <pc:sldMkLst>
          <pc:docMk/>
          <pc:sldMk cId="3810868281" sldId="319"/>
        </pc:sldMkLst>
      </pc:sldChg>
      <pc:sldChg chg="modSp add mod">
        <pc:chgData name="Binita Gupta (binitag)" userId="2e1667b5-636b-4c95-a3b3-a8a0dc9f68da" providerId="ADAL" clId="{6A3A8A75-6158-CE43-8164-3D0B48572E07}" dt="2024-03-21T18:13:08.302" v="18489" actId="1076"/>
        <pc:sldMkLst>
          <pc:docMk/>
          <pc:sldMk cId="4031054300" sldId="320"/>
        </pc:sldMkLst>
      </pc:sldChg>
      <pc:sldChg chg="modSp add mod modNotesTx">
        <pc:chgData name="Binita Gupta (binitag)" userId="2e1667b5-636b-4c95-a3b3-a8a0dc9f68da" providerId="ADAL" clId="{6A3A8A75-6158-CE43-8164-3D0B48572E07}" dt="2024-04-02T19:53:22.297" v="18795" actId="20577"/>
        <pc:sldMkLst>
          <pc:docMk/>
          <pc:sldMk cId="3930847488" sldId="321"/>
        </pc:sldMkLst>
      </pc:sldChg>
      <pc:sldChg chg="addSp delSp modSp add del mod">
        <pc:chgData name="Binita Gupta (binitag)" userId="2e1667b5-636b-4c95-a3b3-a8a0dc9f68da" providerId="ADAL" clId="{6A3A8A75-6158-CE43-8164-3D0B48572E07}" dt="2024-03-04T20:12:06.619" v="14016" actId="2696"/>
        <pc:sldMkLst>
          <pc:docMk/>
          <pc:sldMk cId="2090202646" sldId="322"/>
        </pc:sldMkLst>
      </pc:sldChg>
      <pc:sldChg chg="addSp delSp modSp add del mod">
        <pc:chgData name="Binita Gupta (binitag)" userId="2e1667b5-636b-4c95-a3b3-a8a0dc9f68da" providerId="ADAL" clId="{6A3A8A75-6158-CE43-8164-3D0B48572E07}" dt="2024-03-08T07:30:12.966" v="17174" actId="2696"/>
        <pc:sldMkLst>
          <pc:docMk/>
          <pc:sldMk cId="873720385" sldId="323"/>
        </pc:sldMkLst>
      </pc:sldChg>
      <pc:sldChg chg="modSp add del mod">
        <pc:chgData name="Binita Gupta (binitag)" userId="2e1667b5-636b-4c95-a3b3-a8a0dc9f68da" providerId="ADAL" clId="{6A3A8A75-6158-CE43-8164-3D0B48572E07}" dt="2024-03-03T05:15:00.074" v="9610" actId="2696"/>
        <pc:sldMkLst>
          <pc:docMk/>
          <pc:sldMk cId="1827926302" sldId="323"/>
        </pc:sldMkLst>
      </pc:sldChg>
      <pc:sldChg chg="add del">
        <pc:chgData name="Binita Gupta (binitag)" userId="2e1667b5-636b-4c95-a3b3-a8a0dc9f68da" providerId="ADAL" clId="{6A3A8A75-6158-CE43-8164-3D0B48572E07}" dt="2024-03-03T04:21:30.829" v="7992" actId="2696"/>
        <pc:sldMkLst>
          <pc:docMk/>
          <pc:sldMk cId="2091337940" sldId="323"/>
        </pc:sldMkLst>
      </pc:sldChg>
      <pc:sldChg chg="modSp add mod">
        <pc:chgData name="Binita Gupta (binitag)" userId="2e1667b5-636b-4c95-a3b3-a8a0dc9f68da" providerId="ADAL" clId="{6A3A8A75-6158-CE43-8164-3D0B48572E07}" dt="2024-03-21T18:10:47.995" v="18474" actId="20577"/>
        <pc:sldMkLst>
          <pc:docMk/>
          <pc:sldMk cId="2653325130" sldId="324"/>
        </pc:sldMkLst>
      </pc:sldChg>
      <pc:sldChg chg="add del">
        <pc:chgData name="Binita Gupta (binitag)" userId="2e1667b5-636b-4c95-a3b3-a8a0dc9f68da" providerId="ADAL" clId="{6A3A8A75-6158-CE43-8164-3D0B48572E07}" dt="2024-03-08T02:58:54.349" v="16180" actId="2696"/>
        <pc:sldMkLst>
          <pc:docMk/>
          <pc:sldMk cId="2715924378" sldId="325"/>
        </pc:sldMkLst>
      </pc:sldChg>
      <pc:sldChg chg="addSp delSp modSp add mod">
        <pc:chgData name="Binita Gupta (binitag)" userId="2e1667b5-636b-4c95-a3b3-a8a0dc9f68da" providerId="ADAL" clId="{6A3A8A75-6158-CE43-8164-3D0B48572E07}" dt="2024-03-21T17:31:06.778" v="17385" actId="1076"/>
        <pc:sldMkLst>
          <pc:docMk/>
          <pc:sldMk cId="2847579288" sldId="325"/>
        </pc:sldMkLst>
      </pc:sldChg>
    </pc:docChg>
  </pc:docChgLst>
  <pc:docChgLst>
    <pc:chgData name="Binita Gupta (binitag)" userId="2e1667b5-636b-4c95-a3b3-a8a0dc9f68da" providerId="ADAL" clId="{B99C0118-8CA4-104A-B28D-43F2906F6A15}"/>
    <pc:docChg chg="undo custSel addSld delSld modSld">
      <pc:chgData name="Binita Gupta (binitag)" userId="2e1667b5-636b-4c95-a3b3-a8a0dc9f68da" providerId="ADAL" clId="{B99C0118-8CA4-104A-B28D-43F2906F6A15}" dt="2025-06-24T19:18:01.565" v="1689" actId="20577"/>
      <pc:docMkLst>
        <pc:docMk/>
      </pc:docMkLst>
      <pc:sldChg chg="modSp mod">
        <pc:chgData name="Binita Gupta (binitag)" userId="2e1667b5-636b-4c95-a3b3-a8a0dc9f68da" providerId="ADAL" clId="{B99C0118-8CA4-104A-B28D-43F2906F6A15}" dt="2025-06-23T18:35:01.893" v="14" actId="20577"/>
        <pc:sldMkLst>
          <pc:docMk/>
          <pc:sldMk cId="0" sldId="256"/>
        </pc:sldMkLst>
      </pc:sldChg>
      <pc:sldChg chg="modSp mod">
        <pc:chgData name="Binita Gupta (binitag)" userId="2e1667b5-636b-4c95-a3b3-a8a0dc9f68da" providerId="ADAL" clId="{B99C0118-8CA4-104A-B28D-43F2906F6A15}" dt="2025-06-24T15:24:05.073" v="1179" actId="20577"/>
        <pc:sldMkLst>
          <pc:docMk/>
          <pc:sldMk cId="2926589070" sldId="433"/>
        </pc:sldMkLst>
      </pc:sldChg>
      <pc:sldChg chg="modSp add mod">
        <pc:chgData name="Binita Gupta (binitag)" userId="2e1667b5-636b-4c95-a3b3-a8a0dc9f68da" providerId="ADAL" clId="{B99C0118-8CA4-104A-B28D-43F2906F6A15}" dt="2025-06-24T19:18:01.565" v="1689" actId="20577"/>
        <pc:sldMkLst>
          <pc:docMk/>
          <pc:sldMk cId="1064179009" sldId="474"/>
        </pc:sldMkLst>
      </pc:sldChg>
      <pc:sldChg chg="new del">
        <pc:chgData name="Binita Gupta (binitag)" userId="2e1667b5-636b-4c95-a3b3-a8a0dc9f68da" providerId="ADAL" clId="{B99C0118-8CA4-104A-B28D-43F2906F6A15}" dt="2025-06-24T15:23:41.263" v="1131" actId="680"/>
        <pc:sldMkLst>
          <pc:docMk/>
          <pc:sldMk cId="3950944633" sldId="475"/>
        </pc:sldMkLst>
      </pc:sldChg>
    </pc:docChg>
  </pc:docChgLst>
  <pc:docChgLst>
    <pc:chgData name="Binita Gupta (binitag)" userId="2e1667b5-636b-4c95-a3b3-a8a0dc9f68da" providerId="ADAL" clId="{49063EDA-CAC5-394B-B54C-6301183B4B2D}"/>
    <pc:docChg chg="undo custSel addSld delSld modSld modMainMaster">
      <pc:chgData name="Binita Gupta (binitag)" userId="2e1667b5-636b-4c95-a3b3-a8a0dc9f68da" providerId="ADAL" clId="{49063EDA-CAC5-394B-B54C-6301183B4B2D}" dt="2025-06-18T22:15:27.111" v="3026" actId="1076"/>
      <pc:docMkLst>
        <pc:docMk/>
      </pc:docMkLst>
      <pc:sldChg chg="delSp modSp mod">
        <pc:chgData name="Binita Gupta (binitag)" userId="2e1667b5-636b-4c95-a3b3-a8a0dc9f68da" providerId="ADAL" clId="{49063EDA-CAC5-394B-B54C-6301183B4B2D}" dt="2025-06-18T20:14:12.899" v="2100" actId="20577"/>
        <pc:sldMkLst>
          <pc:docMk/>
          <pc:sldMk cId="333459029" sldId="326"/>
        </pc:sldMkLst>
      </pc:sldChg>
      <pc:sldChg chg="addSp delSp modSp mod modClrScheme chgLayout">
        <pc:chgData name="Binita Gupta (binitag)" userId="2e1667b5-636b-4c95-a3b3-a8a0dc9f68da" providerId="ADAL" clId="{49063EDA-CAC5-394B-B54C-6301183B4B2D}" dt="2025-06-18T20:46:36.932" v="2639" actId="1076"/>
        <pc:sldMkLst>
          <pc:docMk/>
          <pc:sldMk cId="1433370328" sldId="347"/>
        </pc:sldMkLst>
      </pc:sldChg>
      <pc:sldChg chg="del">
        <pc:chgData name="Binita Gupta (binitag)" userId="2e1667b5-636b-4c95-a3b3-a8a0dc9f68da" providerId="ADAL" clId="{49063EDA-CAC5-394B-B54C-6301183B4B2D}" dt="2025-06-18T20:48:25.490" v="2668" actId="2696"/>
        <pc:sldMkLst>
          <pc:docMk/>
          <pc:sldMk cId="2299667138" sldId="348"/>
        </pc:sldMkLst>
      </pc:sldChg>
      <pc:sldChg chg="del">
        <pc:chgData name="Binita Gupta (binitag)" userId="2e1667b5-636b-4c95-a3b3-a8a0dc9f68da" providerId="ADAL" clId="{49063EDA-CAC5-394B-B54C-6301183B4B2D}" dt="2025-06-18T20:48:29.156" v="2669" actId="2696"/>
        <pc:sldMkLst>
          <pc:docMk/>
          <pc:sldMk cId="3861778112" sldId="350"/>
        </pc:sldMkLst>
      </pc:sldChg>
      <pc:sldChg chg="add del">
        <pc:chgData name="Binita Gupta (binitag)" userId="2e1667b5-636b-4c95-a3b3-a8a0dc9f68da" providerId="ADAL" clId="{49063EDA-CAC5-394B-B54C-6301183B4B2D}" dt="2025-06-18T20:48:24.561" v="2667" actId="2696"/>
        <pc:sldMkLst>
          <pc:docMk/>
          <pc:sldMk cId="2207057829" sldId="354"/>
        </pc:sldMkLst>
      </pc:sldChg>
      <pc:sldChg chg="add del">
        <pc:chgData name="Binita Gupta (binitag)" userId="2e1667b5-636b-4c95-a3b3-a8a0dc9f68da" providerId="ADAL" clId="{49063EDA-CAC5-394B-B54C-6301183B4B2D}" dt="2025-06-18T19:35:39.339" v="1717" actId="2696"/>
        <pc:sldMkLst>
          <pc:docMk/>
          <pc:sldMk cId="3406595441" sldId="354"/>
        </pc:sldMkLst>
      </pc:sldChg>
      <pc:sldChg chg="addSp delSp modSp add mod">
        <pc:chgData name="Binita Gupta (binitag)" userId="2e1667b5-636b-4c95-a3b3-a8a0dc9f68da" providerId="ADAL" clId="{49063EDA-CAC5-394B-B54C-6301183B4B2D}" dt="2025-06-18T22:09:49.922" v="2942" actId="1076"/>
        <pc:sldMkLst>
          <pc:docMk/>
          <pc:sldMk cId="2377281869" sldId="355"/>
        </pc:sldMkLst>
      </pc:sldChg>
      <pc:sldChg chg="addSp delSp modSp add mod">
        <pc:chgData name="Binita Gupta (binitag)" userId="2e1667b5-636b-4c95-a3b3-a8a0dc9f68da" providerId="ADAL" clId="{49063EDA-CAC5-394B-B54C-6301183B4B2D}" dt="2025-06-18T22:10:17.701" v="2943" actId="14100"/>
        <pc:sldMkLst>
          <pc:docMk/>
          <pc:sldMk cId="1215307442" sldId="356"/>
        </pc:sldMkLst>
      </pc:sldChg>
      <pc:sldChg chg="addSp delSp modSp add mod">
        <pc:chgData name="Binita Gupta (binitag)" userId="2e1667b5-636b-4c95-a3b3-a8a0dc9f68da" providerId="ADAL" clId="{49063EDA-CAC5-394B-B54C-6301183B4B2D}" dt="2025-06-18T20:48:14.841" v="2664" actId="1076"/>
        <pc:sldMkLst>
          <pc:docMk/>
          <pc:sldMk cId="2313319720" sldId="357"/>
        </pc:sldMkLst>
      </pc:sldChg>
      <pc:sldChg chg="addSp delSp modSp add mod">
        <pc:chgData name="Binita Gupta (binitag)" userId="2e1667b5-636b-4c95-a3b3-a8a0dc9f68da" providerId="ADAL" clId="{49063EDA-CAC5-394B-B54C-6301183B4B2D}" dt="2025-06-18T22:15:27.111" v="3026" actId="1076"/>
        <pc:sldMkLst>
          <pc:docMk/>
          <pc:sldMk cId="3531781054" sldId="358"/>
        </pc:sldMkLst>
      </pc:sldChg>
      <pc:sldMasterChg chg="modSp mod">
        <pc:chgData name="Binita Gupta (binitag)" userId="2e1667b5-636b-4c95-a3b3-a8a0dc9f68da" providerId="ADAL" clId="{49063EDA-CAC5-394B-B54C-6301183B4B2D}" dt="2025-06-18T18:58:28.057" v="1" actId="20577"/>
        <pc:sldMasterMkLst>
          <pc:docMk/>
          <pc:sldMasterMk cId="0" sldId="2147483648"/>
        </pc:sldMasterMkLst>
      </pc:sldMasterChg>
    </pc:docChg>
  </pc:docChgLst>
  <pc:docChgLst>
    <pc:chgData name="Binita Gupta (binitag)" userId="2e1667b5-636b-4c95-a3b3-a8a0dc9f68da" providerId="ADAL" clId="{719E278A-7F2A-F64D-BB50-4B50DE7515A0}"/>
    <pc:docChg chg="undo custSel addSld delSld modSld modMainMaster">
      <pc:chgData name="Binita Gupta (binitag)" userId="2e1667b5-636b-4c95-a3b3-a8a0dc9f68da" providerId="ADAL" clId="{719E278A-7F2A-F64D-BB50-4B50DE7515A0}" dt="2025-03-26T21:00:31.296" v="3642" actId="20577"/>
      <pc:docMkLst>
        <pc:docMk/>
      </pc:docMkLst>
      <pc:sldChg chg="addSp modSp mod">
        <pc:chgData name="Binita Gupta (binitag)" userId="2e1667b5-636b-4c95-a3b3-a8a0dc9f68da" providerId="ADAL" clId="{719E278A-7F2A-F64D-BB50-4B50DE7515A0}" dt="2025-03-26T21:00:31.296" v="3642" actId="20577"/>
        <pc:sldMkLst>
          <pc:docMk/>
          <pc:sldMk cId="333459029" sldId="326"/>
        </pc:sldMkLst>
      </pc:sldChg>
      <pc:sldChg chg="del">
        <pc:chgData name="Binita Gupta (binitag)" userId="2e1667b5-636b-4c95-a3b3-a8a0dc9f68da" providerId="ADAL" clId="{719E278A-7F2A-F64D-BB50-4B50DE7515A0}" dt="2025-03-26T20:20:58.142" v="2838" actId="2696"/>
        <pc:sldMkLst>
          <pc:docMk/>
          <pc:sldMk cId="2537004582" sldId="333"/>
        </pc:sldMkLst>
      </pc:sldChg>
      <pc:sldChg chg="del">
        <pc:chgData name="Binita Gupta (binitag)" userId="2e1667b5-636b-4c95-a3b3-a8a0dc9f68da" providerId="ADAL" clId="{719E278A-7F2A-F64D-BB50-4B50DE7515A0}" dt="2025-03-26T20:21:00.750" v="2840" actId="2696"/>
        <pc:sldMkLst>
          <pc:docMk/>
          <pc:sldMk cId="1700343767" sldId="335"/>
        </pc:sldMkLst>
      </pc:sldChg>
      <pc:sldChg chg="del">
        <pc:chgData name="Binita Gupta (binitag)" userId="2e1667b5-636b-4c95-a3b3-a8a0dc9f68da" providerId="ADAL" clId="{719E278A-7F2A-F64D-BB50-4B50DE7515A0}" dt="2025-03-26T20:22:16.194" v="2843" actId="2696"/>
        <pc:sldMkLst>
          <pc:docMk/>
          <pc:sldMk cId="3103172032" sldId="336"/>
        </pc:sldMkLst>
      </pc:sldChg>
      <pc:sldChg chg="del">
        <pc:chgData name="Binita Gupta (binitag)" userId="2e1667b5-636b-4c95-a3b3-a8a0dc9f68da" providerId="ADAL" clId="{719E278A-7F2A-F64D-BB50-4B50DE7515A0}" dt="2025-03-26T20:20:59.174" v="2839" actId="2696"/>
        <pc:sldMkLst>
          <pc:docMk/>
          <pc:sldMk cId="653809203" sldId="337"/>
        </pc:sldMkLst>
      </pc:sldChg>
      <pc:sldChg chg="del">
        <pc:chgData name="Binita Gupta (binitag)" userId="2e1667b5-636b-4c95-a3b3-a8a0dc9f68da" providerId="ADAL" clId="{719E278A-7F2A-F64D-BB50-4B50DE7515A0}" dt="2025-03-26T20:22:14.061" v="2842" actId="2696"/>
        <pc:sldMkLst>
          <pc:docMk/>
          <pc:sldMk cId="2192820153" sldId="338"/>
        </pc:sldMkLst>
      </pc:sldChg>
      <pc:sldChg chg="del">
        <pc:chgData name="Binita Gupta (binitag)" userId="2e1667b5-636b-4c95-a3b3-a8a0dc9f68da" providerId="ADAL" clId="{719E278A-7F2A-F64D-BB50-4B50DE7515A0}" dt="2025-03-26T20:21:06.163" v="2841" actId="2696"/>
        <pc:sldMkLst>
          <pc:docMk/>
          <pc:sldMk cId="2540713944" sldId="339"/>
        </pc:sldMkLst>
      </pc:sldChg>
      <pc:sldChg chg="del">
        <pc:chgData name="Binita Gupta (binitag)" userId="2e1667b5-636b-4c95-a3b3-a8a0dc9f68da" providerId="ADAL" clId="{719E278A-7F2A-F64D-BB50-4B50DE7515A0}" dt="2025-03-26T20:22:17.260" v="2844" actId="2696"/>
        <pc:sldMkLst>
          <pc:docMk/>
          <pc:sldMk cId="394411005" sldId="340"/>
        </pc:sldMkLst>
      </pc:sldChg>
      <pc:sldChg chg="del">
        <pc:chgData name="Binita Gupta (binitag)" userId="2e1667b5-636b-4c95-a3b3-a8a0dc9f68da" providerId="ADAL" clId="{719E278A-7F2A-F64D-BB50-4B50DE7515A0}" dt="2025-03-26T20:22:33.619" v="2846" actId="2696"/>
        <pc:sldMkLst>
          <pc:docMk/>
          <pc:sldMk cId="3980047563" sldId="342"/>
        </pc:sldMkLst>
      </pc:sldChg>
      <pc:sldChg chg="del">
        <pc:chgData name="Binita Gupta (binitag)" userId="2e1667b5-636b-4c95-a3b3-a8a0dc9f68da" providerId="ADAL" clId="{719E278A-7F2A-F64D-BB50-4B50DE7515A0}" dt="2025-03-26T20:22:23.327" v="2845" actId="2696"/>
        <pc:sldMkLst>
          <pc:docMk/>
          <pc:sldMk cId="3862680946" sldId="343"/>
        </pc:sldMkLst>
      </pc:sldChg>
      <pc:sldChg chg="modSp mod">
        <pc:chgData name="Binita Gupta (binitag)" userId="2e1667b5-636b-4c95-a3b3-a8a0dc9f68da" providerId="ADAL" clId="{719E278A-7F2A-F64D-BB50-4B50DE7515A0}" dt="2025-03-26T20:31:24.080" v="3388" actId="20577"/>
        <pc:sldMkLst>
          <pc:docMk/>
          <pc:sldMk cId="2948217073" sldId="344"/>
        </pc:sldMkLst>
      </pc:sldChg>
      <pc:sldChg chg="add del">
        <pc:chgData name="Binita Gupta (binitag)" userId="2e1667b5-636b-4c95-a3b3-a8a0dc9f68da" providerId="ADAL" clId="{719E278A-7F2A-F64D-BB50-4B50DE7515A0}" dt="2025-03-26T20:20:55.702" v="2837" actId="2696"/>
        <pc:sldMkLst>
          <pc:docMk/>
          <pc:sldMk cId="3157443048" sldId="345"/>
        </pc:sldMkLst>
      </pc:sldChg>
      <pc:sldChg chg="add del">
        <pc:chgData name="Binita Gupta (binitag)" userId="2e1667b5-636b-4c95-a3b3-a8a0dc9f68da" providerId="ADAL" clId="{719E278A-7F2A-F64D-BB50-4B50DE7515A0}" dt="2025-03-26T20:20:53.104" v="2836" actId="2696"/>
        <pc:sldMkLst>
          <pc:docMk/>
          <pc:sldMk cId="1853825377" sldId="346"/>
        </pc:sldMkLst>
      </pc:sldChg>
      <pc:sldChg chg="addSp delSp modSp new mod">
        <pc:chgData name="Binita Gupta (binitag)" userId="2e1667b5-636b-4c95-a3b3-a8a0dc9f68da" providerId="ADAL" clId="{719E278A-7F2A-F64D-BB50-4B50DE7515A0}" dt="2025-03-26T20:39:06.305" v="3457" actId="20577"/>
        <pc:sldMkLst>
          <pc:docMk/>
          <pc:sldMk cId="1433370328" sldId="347"/>
        </pc:sldMkLst>
      </pc:sldChg>
      <pc:sldChg chg="new del">
        <pc:chgData name="Binita Gupta (binitag)" userId="2e1667b5-636b-4c95-a3b3-a8a0dc9f68da" providerId="ADAL" clId="{719E278A-7F2A-F64D-BB50-4B50DE7515A0}" dt="2025-03-26T20:20:52.282" v="2835" actId="2696"/>
        <pc:sldMkLst>
          <pc:docMk/>
          <pc:sldMk cId="980219736" sldId="348"/>
        </pc:sldMkLst>
      </pc:sldChg>
      <pc:sldChg chg="add del">
        <pc:chgData name="Binita Gupta (binitag)" userId="2e1667b5-636b-4c95-a3b3-a8a0dc9f68da" providerId="ADAL" clId="{719E278A-7F2A-F64D-BB50-4B50DE7515A0}" dt="2025-03-26T20:31:28.442" v="3389" actId="2696"/>
        <pc:sldMkLst>
          <pc:docMk/>
          <pc:sldMk cId="1639523754" sldId="348"/>
        </pc:sldMkLst>
      </pc:sldChg>
      <pc:sldChg chg="modSp add mod">
        <pc:chgData name="Binita Gupta (binitag)" userId="2e1667b5-636b-4c95-a3b3-a8a0dc9f68da" providerId="ADAL" clId="{719E278A-7F2A-F64D-BB50-4B50DE7515A0}" dt="2025-03-26T20:37:43.067" v="3413" actId="20577"/>
        <pc:sldMkLst>
          <pc:docMk/>
          <pc:sldMk cId="2299667138" sldId="348"/>
        </pc:sldMkLst>
      </pc:sldChg>
      <pc:sldMasterChg chg="addSp delSp modSp mod">
        <pc:chgData name="Binita Gupta (binitag)" userId="2e1667b5-636b-4c95-a3b3-a8a0dc9f68da" providerId="ADAL" clId="{719E278A-7F2A-F64D-BB50-4B50DE7515A0}" dt="2025-03-26T19:56:42.069" v="1454" actId="20577"/>
        <pc:sldMasterMkLst>
          <pc:docMk/>
          <pc:sldMasterMk cId="0" sldId="2147483648"/>
        </pc:sldMasterMkLst>
      </pc:sldMasterChg>
    </pc:docChg>
  </pc:docChgLst>
  <pc:docChgLst>
    <pc:chgData name="Binita Gupta (binitag)" userId="2e1667b5-636b-4c95-a3b3-a8a0dc9f68da" providerId="ADAL" clId="{4219D885-C3A3-B246-9809-061715B5E4E6}"/>
    <pc:docChg chg="undo custSel addSld delSld modSld sldOrd modMainMaster">
      <pc:chgData name="Binita Gupta (binitag)" userId="2e1667b5-636b-4c95-a3b3-a8a0dc9f68da" providerId="ADAL" clId="{4219D885-C3A3-B246-9809-061715B5E4E6}" dt="2023-12-16T16:19:05.886" v="23506" actId="1076"/>
      <pc:docMkLst>
        <pc:docMk/>
      </pc:docMkLst>
      <pc:sldChg chg="addSp delSp modSp mod">
        <pc:chgData name="Binita Gupta (binitag)" userId="2e1667b5-636b-4c95-a3b3-a8a0dc9f68da" providerId="ADAL" clId="{4219D885-C3A3-B246-9809-061715B5E4E6}" dt="2023-12-06T05:18:56.912" v="20371" actId="20577"/>
        <pc:sldMkLst>
          <pc:docMk/>
          <pc:sldMk cId="0" sldId="256"/>
        </pc:sldMkLst>
      </pc:sldChg>
      <pc:sldChg chg="modSp mod">
        <pc:chgData name="Binita Gupta (binitag)" userId="2e1667b5-636b-4c95-a3b3-a8a0dc9f68da" providerId="ADAL" clId="{4219D885-C3A3-B246-9809-061715B5E4E6}" dt="2023-12-06T05:20:47.364" v="20401" actId="20577"/>
        <pc:sldMkLst>
          <pc:docMk/>
          <pc:sldMk cId="0" sldId="257"/>
        </pc:sldMkLst>
      </pc:sldChg>
      <pc:sldChg chg="del">
        <pc:chgData name="Binita Gupta (binitag)" userId="2e1667b5-636b-4c95-a3b3-a8a0dc9f68da" providerId="ADAL" clId="{4219D885-C3A3-B246-9809-061715B5E4E6}" dt="2023-12-05T20:52:10.800" v="18245" actId="2696"/>
        <pc:sldMkLst>
          <pc:docMk/>
          <pc:sldMk cId="0" sldId="258"/>
        </pc:sldMkLst>
      </pc:sldChg>
      <pc:sldChg chg="del">
        <pc:chgData name="Binita Gupta (binitag)" userId="2e1667b5-636b-4c95-a3b3-a8a0dc9f68da" providerId="ADAL" clId="{4219D885-C3A3-B246-9809-061715B5E4E6}" dt="2023-12-05T20:52:12.367" v="18247" actId="2696"/>
        <pc:sldMkLst>
          <pc:docMk/>
          <pc:sldMk cId="0" sldId="259"/>
        </pc:sldMkLst>
      </pc:sldChg>
      <pc:sldChg chg="modSp add del mod">
        <pc:chgData name="Binita Gupta (binitag)" userId="2e1667b5-636b-4c95-a3b3-a8a0dc9f68da" providerId="ADAL" clId="{4219D885-C3A3-B246-9809-061715B5E4E6}" dt="2023-12-05T20:52:48.840" v="18268" actId="2696"/>
        <pc:sldMkLst>
          <pc:docMk/>
          <pc:sldMk cId="0" sldId="262"/>
        </pc:sldMkLst>
      </pc:sldChg>
      <pc:sldChg chg="modSp mod ord">
        <pc:chgData name="Binita Gupta (binitag)" userId="2e1667b5-636b-4c95-a3b3-a8a0dc9f68da" providerId="ADAL" clId="{4219D885-C3A3-B246-9809-061715B5E4E6}" dt="2023-12-06T03:46:59.735" v="18951" actId="20577"/>
        <pc:sldMkLst>
          <pc:docMk/>
          <pc:sldMk cId="0" sldId="264"/>
        </pc:sldMkLst>
      </pc:sldChg>
      <pc:sldChg chg="del">
        <pc:chgData name="Binita Gupta (binitag)" userId="2e1667b5-636b-4c95-a3b3-a8a0dc9f68da" providerId="ADAL" clId="{4219D885-C3A3-B246-9809-061715B5E4E6}" dt="2023-12-05T20:52:11.554" v="18246" actId="2696"/>
        <pc:sldMkLst>
          <pc:docMk/>
          <pc:sldMk cId="1609761067" sldId="265"/>
        </pc:sldMkLst>
      </pc:sldChg>
      <pc:sldChg chg="modSp add mod">
        <pc:chgData name="Binita Gupta (binitag)" userId="2e1667b5-636b-4c95-a3b3-a8a0dc9f68da" providerId="ADAL" clId="{4219D885-C3A3-B246-9809-061715B5E4E6}" dt="2023-12-13T22:19:20.328" v="21611" actId="20577"/>
        <pc:sldMkLst>
          <pc:docMk/>
          <pc:sldMk cId="2953422198" sldId="266"/>
        </pc:sldMkLst>
      </pc:sldChg>
      <pc:sldChg chg="addSp delSp modSp add mod">
        <pc:chgData name="Binita Gupta (binitag)" userId="2e1667b5-636b-4c95-a3b3-a8a0dc9f68da" providerId="ADAL" clId="{4219D885-C3A3-B246-9809-061715B5E4E6}" dt="2023-12-13T21:26:11.670" v="21204" actId="5793"/>
        <pc:sldMkLst>
          <pc:docMk/>
          <pc:sldMk cId="3100640423" sldId="267"/>
        </pc:sldMkLst>
      </pc:sldChg>
      <pc:sldChg chg="addSp delSp modSp add del mod modClrScheme addCm chgLayout modNotesTx">
        <pc:chgData name="Binita Gupta (binitag)" userId="2e1667b5-636b-4c95-a3b3-a8a0dc9f68da" providerId="ADAL" clId="{4219D885-C3A3-B246-9809-061715B5E4E6}" dt="2023-12-05T20:51:46.331" v="18243" actId="2696"/>
        <pc:sldMkLst>
          <pc:docMk/>
          <pc:sldMk cId="1797488253" sldId="268"/>
        </pc:sldMkLst>
        <pc:extLst>
          <p:ext xmlns:p="http://schemas.openxmlformats.org/presentationml/2006/main" uri="{D6D511B9-2390-475A-947B-AFAB55BFBCF1}">
            <pc226:cmChg xmlns:pc226="http://schemas.microsoft.com/office/powerpoint/2022/06/main/command" chg="add">
              <pc226:chgData name="Binita Gupta (binitag)" userId="2e1667b5-636b-4c95-a3b3-a8a0dc9f68da" providerId="ADAL" clId="{4219D885-C3A3-B246-9809-061715B5E4E6}" dt="2023-12-04T19:58:00.298" v="6805"/>
              <pc2:cmMkLst xmlns:pc2="http://schemas.microsoft.com/office/powerpoint/2019/9/main/command">
                <pc:docMk/>
                <pc:sldMk cId="1797488253" sldId="268"/>
                <pc2:cmMk id="{87FE1304-0BFF-5444-B38B-7C7BEE7E249E}"/>
              </pc2:cmMkLst>
            </pc226:cmChg>
          </p:ext>
        </pc:extLst>
      </pc:sldChg>
      <pc:sldChg chg="modSp add del mod">
        <pc:chgData name="Binita Gupta (binitag)" userId="2e1667b5-636b-4c95-a3b3-a8a0dc9f68da" providerId="ADAL" clId="{4219D885-C3A3-B246-9809-061715B5E4E6}" dt="2023-12-05T20:51:51.591" v="18244" actId="2696"/>
        <pc:sldMkLst>
          <pc:docMk/>
          <pc:sldMk cId="3209031949" sldId="269"/>
        </pc:sldMkLst>
      </pc:sldChg>
      <pc:sldChg chg="modSp add del mod ord">
        <pc:chgData name="Binita Gupta (binitag)" userId="2e1667b5-636b-4c95-a3b3-a8a0dc9f68da" providerId="ADAL" clId="{4219D885-C3A3-B246-9809-061715B5E4E6}" dt="2023-12-05T21:00:16.822" v="18413" actId="2696"/>
        <pc:sldMkLst>
          <pc:docMk/>
          <pc:sldMk cId="3994466911" sldId="270"/>
        </pc:sldMkLst>
      </pc:sldChg>
      <pc:sldChg chg="add del">
        <pc:chgData name="Binita Gupta (binitag)" userId="2e1667b5-636b-4c95-a3b3-a8a0dc9f68da" providerId="ADAL" clId="{4219D885-C3A3-B246-9809-061715B5E4E6}" dt="2023-12-05T03:39:04.839" v="10610" actId="2696"/>
        <pc:sldMkLst>
          <pc:docMk/>
          <pc:sldMk cId="3450397730" sldId="271"/>
        </pc:sldMkLst>
      </pc:sldChg>
      <pc:sldChg chg="addSp delSp modSp add mod ord modNotesTx">
        <pc:chgData name="Binita Gupta (binitag)" userId="2e1667b5-636b-4c95-a3b3-a8a0dc9f68da" providerId="ADAL" clId="{4219D885-C3A3-B246-9809-061715B5E4E6}" dt="2023-12-13T22:34:14.796" v="21917" actId="1076"/>
        <pc:sldMkLst>
          <pc:docMk/>
          <pc:sldMk cId="1549314016" sldId="272"/>
        </pc:sldMkLst>
      </pc:sldChg>
      <pc:sldChg chg="new del">
        <pc:chgData name="Binita Gupta (binitag)" userId="2e1667b5-636b-4c95-a3b3-a8a0dc9f68da" providerId="ADAL" clId="{4219D885-C3A3-B246-9809-061715B5E4E6}" dt="2023-12-04T21:37:21.523" v="6900" actId="2696"/>
        <pc:sldMkLst>
          <pc:docMk/>
          <pc:sldMk cId="570613351" sldId="273"/>
        </pc:sldMkLst>
      </pc:sldChg>
      <pc:sldChg chg="addSp delSp modSp new mod ord">
        <pc:chgData name="Binita Gupta (binitag)" userId="2e1667b5-636b-4c95-a3b3-a8a0dc9f68da" providerId="ADAL" clId="{4219D885-C3A3-B246-9809-061715B5E4E6}" dt="2023-12-13T22:32:07.779" v="21904" actId="14100"/>
        <pc:sldMkLst>
          <pc:docMk/>
          <pc:sldMk cId="2553696688" sldId="274"/>
        </pc:sldMkLst>
      </pc:sldChg>
      <pc:sldChg chg="add del">
        <pc:chgData name="Binita Gupta (binitag)" userId="2e1667b5-636b-4c95-a3b3-a8a0dc9f68da" providerId="ADAL" clId="{4219D885-C3A3-B246-9809-061715B5E4E6}" dt="2023-12-05T20:51:43.849" v="18242" actId="2696"/>
        <pc:sldMkLst>
          <pc:docMk/>
          <pc:sldMk cId="2248299831" sldId="275"/>
        </pc:sldMkLst>
      </pc:sldChg>
      <pc:sldChg chg="addSp delSp modSp add mod modClrScheme chgLayout">
        <pc:chgData name="Binita Gupta (binitag)" userId="2e1667b5-636b-4c95-a3b3-a8a0dc9f68da" providerId="ADAL" clId="{4219D885-C3A3-B246-9809-061715B5E4E6}" dt="2023-12-06T04:19:07.030" v="19912" actId="14100"/>
        <pc:sldMkLst>
          <pc:docMk/>
          <pc:sldMk cId="1075417426" sldId="276"/>
        </pc:sldMkLst>
      </pc:sldChg>
      <pc:sldChg chg="addSp delSp modSp new mod ord">
        <pc:chgData name="Binita Gupta (binitag)" userId="2e1667b5-636b-4c95-a3b3-a8a0dc9f68da" providerId="ADAL" clId="{4219D885-C3A3-B246-9809-061715B5E4E6}" dt="2023-12-05T21:00:51.603" v="18457" actId="20577"/>
        <pc:sldMkLst>
          <pc:docMk/>
          <pc:sldMk cId="3711776676" sldId="277"/>
        </pc:sldMkLst>
      </pc:sldChg>
      <pc:sldChg chg="modSp add mod modNotesTx">
        <pc:chgData name="Binita Gupta (binitag)" userId="2e1667b5-636b-4c95-a3b3-a8a0dc9f68da" providerId="ADAL" clId="{4219D885-C3A3-B246-9809-061715B5E4E6}" dt="2023-12-13T21:59:38.048" v="21508" actId="20577"/>
        <pc:sldMkLst>
          <pc:docMk/>
          <pc:sldMk cId="1022481865" sldId="278"/>
        </pc:sldMkLst>
      </pc:sldChg>
      <pc:sldChg chg="addSp delSp modSp add mod ord">
        <pc:chgData name="Binita Gupta (binitag)" userId="2e1667b5-636b-4c95-a3b3-a8a0dc9f68da" providerId="ADAL" clId="{4219D885-C3A3-B246-9809-061715B5E4E6}" dt="2023-12-05T20:53:37.613" v="18279" actId="20578"/>
        <pc:sldMkLst>
          <pc:docMk/>
          <pc:sldMk cId="162017798" sldId="279"/>
        </pc:sldMkLst>
      </pc:sldChg>
      <pc:sldChg chg="add del">
        <pc:chgData name="Binita Gupta (binitag)" userId="2e1667b5-636b-4c95-a3b3-a8a0dc9f68da" providerId="ADAL" clId="{4219D885-C3A3-B246-9809-061715B5E4E6}" dt="2023-12-04T23:33:05.396" v="9358" actId="2696"/>
        <pc:sldMkLst>
          <pc:docMk/>
          <pc:sldMk cId="521560215" sldId="279"/>
        </pc:sldMkLst>
      </pc:sldChg>
      <pc:sldChg chg="addSp delSp modSp add mod modNotesTx">
        <pc:chgData name="Binita Gupta (binitag)" userId="2e1667b5-636b-4c95-a3b3-a8a0dc9f68da" providerId="ADAL" clId="{4219D885-C3A3-B246-9809-061715B5E4E6}" dt="2023-12-13T22:38:09.049" v="22060" actId="1076"/>
        <pc:sldMkLst>
          <pc:docMk/>
          <pc:sldMk cId="280654529" sldId="280"/>
        </pc:sldMkLst>
      </pc:sldChg>
      <pc:sldChg chg="add del">
        <pc:chgData name="Binita Gupta (binitag)" userId="2e1667b5-636b-4c95-a3b3-a8a0dc9f68da" providerId="ADAL" clId="{4219D885-C3A3-B246-9809-061715B5E4E6}" dt="2023-12-05T20:51:39.691" v="18241" actId="2696"/>
        <pc:sldMkLst>
          <pc:docMk/>
          <pc:sldMk cId="436142950" sldId="281"/>
        </pc:sldMkLst>
      </pc:sldChg>
      <pc:sldChg chg="modSp add mod ord">
        <pc:chgData name="Binita Gupta (binitag)" userId="2e1667b5-636b-4c95-a3b3-a8a0dc9f68da" providerId="ADAL" clId="{4219D885-C3A3-B246-9809-061715B5E4E6}" dt="2023-12-13T22:39:11.812" v="22102" actId="20577"/>
        <pc:sldMkLst>
          <pc:docMk/>
          <pc:sldMk cId="1899805933" sldId="282"/>
        </pc:sldMkLst>
      </pc:sldChg>
      <pc:sldChg chg="modSp add mod">
        <pc:chgData name="Binita Gupta (binitag)" userId="2e1667b5-636b-4c95-a3b3-a8a0dc9f68da" providerId="ADAL" clId="{4219D885-C3A3-B246-9809-061715B5E4E6}" dt="2023-12-15T06:48:47.555" v="23495" actId="20577"/>
        <pc:sldMkLst>
          <pc:docMk/>
          <pc:sldMk cId="1300546902" sldId="283"/>
        </pc:sldMkLst>
      </pc:sldChg>
      <pc:sldChg chg="addSp delSp modSp new mod modClrScheme chgLayout">
        <pc:chgData name="Binita Gupta (binitag)" userId="2e1667b5-636b-4c95-a3b3-a8a0dc9f68da" providerId="ADAL" clId="{4219D885-C3A3-B246-9809-061715B5E4E6}" dt="2023-12-14T08:45:34.161" v="23472" actId="14100"/>
        <pc:sldMkLst>
          <pc:docMk/>
          <pc:sldMk cId="2526981430" sldId="284"/>
        </pc:sldMkLst>
      </pc:sldChg>
      <pc:sldChg chg="new del">
        <pc:chgData name="Binita Gupta (binitag)" userId="2e1667b5-636b-4c95-a3b3-a8a0dc9f68da" providerId="ADAL" clId="{4219D885-C3A3-B246-9809-061715B5E4E6}" dt="2023-12-05T20:52:47.966" v="18267" actId="2696"/>
        <pc:sldMkLst>
          <pc:docMk/>
          <pc:sldMk cId="4190915500" sldId="285"/>
        </pc:sldMkLst>
      </pc:sldChg>
      <pc:sldChg chg="modSp new mod ord">
        <pc:chgData name="Binita Gupta (binitag)" userId="2e1667b5-636b-4c95-a3b3-a8a0dc9f68da" providerId="ADAL" clId="{4219D885-C3A3-B246-9809-061715B5E4E6}" dt="2023-12-05T20:53:05.808" v="18271" actId="20578"/>
        <pc:sldMkLst>
          <pc:docMk/>
          <pc:sldMk cId="2864949768" sldId="286"/>
        </pc:sldMkLst>
      </pc:sldChg>
      <pc:sldChg chg="modSp add mod">
        <pc:chgData name="Binita Gupta (binitag)" userId="2e1667b5-636b-4c95-a3b3-a8a0dc9f68da" providerId="ADAL" clId="{4219D885-C3A3-B246-9809-061715B5E4E6}" dt="2023-12-13T20:20:33.880" v="20948" actId="20577"/>
        <pc:sldMkLst>
          <pc:docMk/>
          <pc:sldMk cId="3160937320" sldId="287"/>
        </pc:sldMkLst>
      </pc:sldChg>
      <pc:sldChg chg="addSp delSp modSp add mod modClrScheme chgLayout">
        <pc:chgData name="Binita Gupta (binitag)" userId="2e1667b5-636b-4c95-a3b3-a8a0dc9f68da" providerId="ADAL" clId="{4219D885-C3A3-B246-9809-061715B5E4E6}" dt="2023-12-16T16:19:05.886" v="23506" actId="1076"/>
        <pc:sldMkLst>
          <pc:docMk/>
          <pc:sldMk cId="1975120734" sldId="288"/>
        </pc:sldMkLst>
      </pc:sldChg>
      <pc:sldMasterChg chg="modSp mod modSldLayout">
        <pc:chgData name="Binita Gupta (binitag)" userId="2e1667b5-636b-4c95-a3b3-a8a0dc9f68da" providerId="ADAL" clId="{4219D885-C3A3-B246-9809-061715B5E4E6}" dt="2023-12-06T07:07:00.002" v="20872" actId="20577"/>
        <pc:sldMasterMkLst>
          <pc:docMk/>
          <pc:sldMasterMk cId="0" sldId="2147483648"/>
        </pc:sldMasterMkLst>
        <pc:sldLayoutChg chg="addSp delSp modSp mod">
          <pc:chgData name="Binita Gupta (binitag)" userId="2e1667b5-636b-4c95-a3b3-a8a0dc9f68da" providerId="ADAL" clId="{4219D885-C3A3-B246-9809-061715B5E4E6}" dt="2023-12-06T07:06:45.343" v="20860"/>
          <pc:sldLayoutMkLst>
            <pc:docMk/>
            <pc:sldMasterMk cId="0" sldId="2147483648"/>
            <pc:sldLayoutMk cId="0" sldId="2147483649"/>
          </pc:sldLayoutMkLst>
        </pc:sldLayoutChg>
      </pc:sldMasterChg>
    </pc:docChg>
  </pc:docChgLst>
  <pc:docChgLst>
    <pc:chgData name="Binita Gupta (binitag)" userId="2e1667b5-636b-4c95-a3b3-a8a0dc9f68da" providerId="ADAL" clId="{43F6B32A-6824-164A-A091-E7D0868BAE8B}"/>
    <pc:docChg chg="undo custSel addSld delSld modSld modMainMaster">
      <pc:chgData name="Binita Gupta (binitag)" userId="2e1667b5-636b-4c95-a3b3-a8a0dc9f68da" providerId="ADAL" clId="{43F6B32A-6824-164A-A091-E7D0868BAE8B}" dt="2024-01-17T07:26:48.036" v="3468" actId="20577"/>
      <pc:docMkLst>
        <pc:docMk/>
      </pc:docMkLst>
      <pc:sldChg chg="modSp mod modNotesTx">
        <pc:chgData name="Binita Gupta (binitag)" userId="2e1667b5-636b-4c95-a3b3-a8a0dc9f68da" providerId="ADAL" clId="{43F6B32A-6824-164A-A091-E7D0868BAE8B}" dt="2024-01-17T07:22:33.925" v="3452" actId="14100"/>
        <pc:sldMkLst>
          <pc:docMk/>
          <pc:sldMk cId="2953422198" sldId="266"/>
        </pc:sldMkLst>
      </pc:sldChg>
      <pc:sldChg chg="modSp mod">
        <pc:chgData name="Binita Gupta (binitag)" userId="2e1667b5-636b-4c95-a3b3-a8a0dc9f68da" providerId="ADAL" clId="{43F6B32A-6824-164A-A091-E7D0868BAE8B}" dt="2024-01-17T06:55:24.610" v="3306" actId="403"/>
        <pc:sldMkLst>
          <pc:docMk/>
          <pc:sldMk cId="3100640423" sldId="267"/>
        </pc:sldMkLst>
      </pc:sldChg>
      <pc:sldChg chg="addSp delSp modSp mod modNotesTx">
        <pc:chgData name="Binita Gupta (binitag)" userId="2e1667b5-636b-4c95-a3b3-a8a0dc9f68da" providerId="ADAL" clId="{43F6B32A-6824-164A-A091-E7D0868BAE8B}" dt="2024-01-17T07:21:26.155" v="3443" actId="14100"/>
        <pc:sldMkLst>
          <pc:docMk/>
          <pc:sldMk cId="1075417426" sldId="276"/>
        </pc:sldMkLst>
      </pc:sldChg>
      <pc:sldChg chg="del">
        <pc:chgData name="Binita Gupta (binitag)" userId="2e1667b5-636b-4c95-a3b3-a8a0dc9f68da" providerId="ADAL" clId="{43F6B32A-6824-164A-A091-E7D0868BAE8B}" dt="2024-01-17T03:07:18.648" v="939" actId="2696"/>
        <pc:sldMkLst>
          <pc:docMk/>
          <pc:sldMk cId="280654529" sldId="280"/>
        </pc:sldMkLst>
      </pc:sldChg>
      <pc:sldChg chg="addSp delSp modSp mod modNotesTx">
        <pc:chgData name="Binita Gupta (binitag)" userId="2e1667b5-636b-4c95-a3b3-a8a0dc9f68da" providerId="ADAL" clId="{43F6B32A-6824-164A-A091-E7D0868BAE8B}" dt="2024-01-17T07:23:27.016" v="3457" actId="1076"/>
        <pc:sldMkLst>
          <pc:docMk/>
          <pc:sldMk cId="1899805933" sldId="282"/>
        </pc:sldMkLst>
      </pc:sldChg>
      <pc:sldChg chg="modSp mod">
        <pc:chgData name="Binita Gupta (binitag)" userId="2e1667b5-636b-4c95-a3b3-a8a0dc9f68da" providerId="ADAL" clId="{43F6B32A-6824-164A-A091-E7D0868BAE8B}" dt="2024-01-17T03:45:20.265" v="1237" actId="14100"/>
        <pc:sldMkLst>
          <pc:docMk/>
          <pc:sldMk cId="1300546902" sldId="283"/>
        </pc:sldMkLst>
      </pc:sldChg>
      <pc:sldChg chg="addSp delSp modSp mod">
        <pc:chgData name="Binita Gupta (binitag)" userId="2e1667b5-636b-4c95-a3b3-a8a0dc9f68da" providerId="ADAL" clId="{43F6B32A-6824-164A-A091-E7D0868BAE8B}" dt="2024-01-17T07:26:48.036" v="3468" actId="20577"/>
        <pc:sldMkLst>
          <pc:docMk/>
          <pc:sldMk cId="3160937320" sldId="287"/>
        </pc:sldMkLst>
      </pc:sldChg>
      <pc:sldChg chg="addSp delSp modSp mod modNotesTx">
        <pc:chgData name="Binita Gupta (binitag)" userId="2e1667b5-636b-4c95-a3b3-a8a0dc9f68da" providerId="ADAL" clId="{43F6B32A-6824-164A-A091-E7D0868BAE8B}" dt="2024-01-17T07:20:58.394" v="3439" actId="14100"/>
        <pc:sldMkLst>
          <pc:docMk/>
          <pc:sldMk cId="184415321" sldId="288"/>
        </pc:sldMkLst>
      </pc:sldChg>
      <pc:sldChg chg="addSp delSp modSp mod modNotesTx">
        <pc:chgData name="Binita Gupta (binitag)" userId="2e1667b5-636b-4c95-a3b3-a8a0dc9f68da" providerId="ADAL" clId="{43F6B32A-6824-164A-A091-E7D0868BAE8B}" dt="2024-01-17T07:21:08.830" v="3441" actId="14100"/>
        <pc:sldMkLst>
          <pc:docMk/>
          <pc:sldMk cId="1552356036" sldId="290"/>
        </pc:sldMkLst>
      </pc:sldChg>
      <pc:sldChg chg="modSp mod modNotesTx">
        <pc:chgData name="Binita Gupta (binitag)" userId="2e1667b5-636b-4c95-a3b3-a8a0dc9f68da" providerId="ADAL" clId="{43F6B32A-6824-164A-A091-E7D0868BAE8B}" dt="2024-01-17T06:25:33.948" v="3101" actId="20577"/>
        <pc:sldMkLst>
          <pc:docMk/>
          <pc:sldMk cId="2189449108" sldId="291"/>
        </pc:sldMkLst>
      </pc:sldChg>
      <pc:sldChg chg="modSp mod modNotesTx">
        <pc:chgData name="Binita Gupta (binitag)" userId="2e1667b5-636b-4c95-a3b3-a8a0dc9f68da" providerId="ADAL" clId="{43F6B32A-6824-164A-A091-E7D0868BAE8B}" dt="2024-01-17T06:20:04.888" v="3006" actId="20577"/>
        <pc:sldMkLst>
          <pc:docMk/>
          <pc:sldMk cId="4045845716" sldId="292"/>
        </pc:sldMkLst>
      </pc:sldChg>
      <pc:sldChg chg="modSp mod modNotesTx">
        <pc:chgData name="Binita Gupta (binitag)" userId="2e1667b5-636b-4c95-a3b3-a8a0dc9f68da" providerId="ADAL" clId="{43F6B32A-6824-164A-A091-E7D0868BAE8B}" dt="2024-01-17T06:11:58.611" v="2875" actId="20577"/>
        <pc:sldMkLst>
          <pc:docMk/>
          <pc:sldMk cId="2800919492" sldId="294"/>
        </pc:sldMkLst>
      </pc:sldChg>
      <pc:sldChg chg="modSp mod modNotesTx">
        <pc:chgData name="Binita Gupta (binitag)" userId="2e1667b5-636b-4c95-a3b3-a8a0dc9f68da" providerId="ADAL" clId="{43F6B32A-6824-164A-A091-E7D0868BAE8B}" dt="2024-01-17T07:25:13.039" v="3464" actId="115"/>
        <pc:sldMkLst>
          <pc:docMk/>
          <pc:sldMk cId="1974818652" sldId="295"/>
        </pc:sldMkLst>
      </pc:sldChg>
      <pc:sldChg chg="delSp modSp mod modNotesTx">
        <pc:chgData name="Binita Gupta (binitag)" userId="2e1667b5-636b-4c95-a3b3-a8a0dc9f68da" providerId="ADAL" clId="{43F6B32A-6824-164A-A091-E7D0868BAE8B}" dt="2024-01-17T06:59:40.122" v="3336" actId="14100"/>
        <pc:sldMkLst>
          <pc:docMk/>
          <pc:sldMk cId="3128179532" sldId="296"/>
        </pc:sldMkLst>
      </pc:sldChg>
      <pc:sldChg chg="modSp mod modNotesTx">
        <pc:chgData name="Binita Gupta (binitag)" userId="2e1667b5-636b-4c95-a3b3-a8a0dc9f68da" providerId="ADAL" clId="{43F6B32A-6824-164A-A091-E7D0868BAE8B}" dt="2024-01-17T07:25:19.072" v="3465" actId="115"/>
        <pc:sldMkLst>
          <pc:docMk/>
          <pc:sldMk cId="2595449661" sldId="297"/>
        </pc:sldMkLst>
      </pc:sldChg>
      <pc:sldChg chg="modSp mod">
        <pc:chgData name="Binita Gupta (binitag)" userId="2e1667b5-636b-4c95-a3b3-a8a0dc9f68da" providerId="ADAL" clId="{43F6B32A-6824-164A-A091-E7D0868BAE8B}" dt="2024-01-17T06:38:48.090" v="3304" actId="20577"/>
        <pc:sldMkLst>
          <pc:docMk/>
          <pc:sldMk cId="69757405" sldId="300"/>
        </pc:sldMkLst>
      </pc:sldChg>
      <pc:sldChg chg="modSp mod modNotesTx">
        <pc:chgData name="Binita Gupta (binitag)" userId="2e1667b5-636b-4c95-a3b3-a8a0dc9f68da" providerId="ADAL" clId="{43F6B32A-6824-164A-A091-E7D0868BAE8B}" dt="2024-01-17T07:25:04.661" v="3463" actId="115"/>
        <pc:sldMkLst>
          <pc:docMk/>
          <pc:sldMk cId="2283623507" sldId="301"/>
        </pc:sldMkLst>
      </pc:sldChg>
      <pc:sldChg chg="del">
        <pc:chgData name="Binita Gupta (binitag)" userId="2e1667b5-636b-4c95-a3b3-a8a0dc9f68da" providerId="ADAL" clId="{43F6B32A-6824-164A-A091-E7D0868BAE8B}" dt="2024-01-17T06:18:49.134" v="2988" actId="2696"/>
        <pc:sldMkLst>
          <pc:docMk/>
          <pc:sldMk cId="3641143389" sldId="302"/>
        </pc:sldMkLst>
      </pc:sldChg>
      <pc:sldChg chg="modSp mod modNotesTx">
        <pc:chgData name="Binita Gupta (binitag)" userId="2e1667b5-636b-4c95-a3b3-a8a0dc9f68da" providerId="ADAL" clId="{43F6B32A-6824-164A-A091-E7D0868BAE8B}" dt="2024-01-17T06:19:03.106" v="2990" actId="20577"/>
        <pc:sldMkLst>
          <pc:docMk/>
          <pc:sldMk cId="3989689201" sldId="303"/>
        </pc:sldMkLst>
      </pc:sldChg>
      <pc:sldChg chg="modSp mod">
        <pc:chgData name="Binita Gupta (binitag)" userId="2e1667b5-636b-4c95-a3b3-a8a0dc9f68da" providerId="ADAL" clId="{43F6B32A-6824-164A-A091-E7D0868BAE8B}" dt="2024-01-17T06:30:10.931" v="3198" actId="20577"/>
        <pc:sldMkLst>
          <pc:docMk/>
          <pc:sldMk cId="3112040221" sldId="304"/>
        </pc:sldMkLst>
      </pc:sldChg>
      <pc:sldChg chg="addSp delSp modSp mod modNotesTx">
        <pc:chgData name="Binita Gupta (binitag)" userId="2e1667b5-636b-4c95-a3b3-a8a0dc9f68da" providerId="ADAL" clId="{43F6B32A-6824-164A-A091-E7D0868BAE8B}" dt="2024-01-17T07:25:39.209" v="3467" actId="14100"/>
        <pc:sldMkLst>
          <pc:docMk/>
          <pc:sldMk cId="4135912332" sldId="305"/>
        </pc:sldMkLst>
      </pc:sldChg>
      <pc:sldChg chg="modSp mod">
        <pc:chgData name="Binita Gupta (binitag)" userId="2e1667b5-636b-4c95-a3b3-a8a0dc9f68da" providerId="ADAL" clId="{43F6B32A-6824-164A-A091-E7D0868BAE8B}" dt="2024-01-17T06:19:21.116" v="2994" actId="20577"/>
        <pc:sldMkLst>
          <pc:docMk/>
          <pc:sldMk cId="2719389330" sldId="306"/>
        </pc:sldMkLst>
      </pc:sldChg>
      <pc:sldChg chg="addSp delSp modSp mod">
        <pc:chgData name="Binita Gupta (binitag)" userId="2e1667b5-636b-4c95-a3b3-a8a0dc9f68da" providerId="ADAL" clId="{43F6B32A-6824-164A-A091-E7D0868BAE8B}" dt="2024-01-17T06:30:34.100" v="3201"/>
        <pc:sldMkLst>
          <pc:docMk/>
          <pc:sldMk cId="785965236" sldId="308"/>
        </pc:sldMkLst>
      </pc:sldChg>
      <pc:sldChg chg="modSp add del mod">
        <pc:chgData name="Binita Gupta (binitag)" userId="2e1667b5-636b-4c95-a3b3-a8a0dc9f68da" providerId="ADAL" clId="{43F6B32A-6824-164A-A091-E7D0868BAE8B}" dt="2024-01-17T03:00:11.311" v="896" actId="2696"/>
        <pc:sldMkLst>
          <pc:docMk/>
          <pc:sldMk cId="3027340684" sldId="309"/>
        </pc:sldMkLst>
      </pc:sldChg>
      <pc:sldChg chg="add del">
        <pc:chgData name="Binita Gupta (binitag)" userId="2e1667b5-636b-4c95-a3b3-a8a0dc9f68da" providerId="ADAL" clId="{43F6B32A-6824-164A-A091-E7D0868BAE8B}" dt="2024-01-16T17:23:06.719" v="383" actId="2696"/>
        <pc:sldMkLst>
          <pc:docMk/>
          <pc:sldMk cId="3433409144" sldId="309"/>
        </pc:sldMkLst>
      </pc:sldChg>
      <pc:sldChg chg="add del">
        <pc:chgData name="Binita Gupta (binitag)" userId="2e1667b5-636b-4c95-a3b3-a8a0dc9f68da" providerId="ADAL" clId="{43F6B32A-6824-164A-A091-E7D0868BAE8B}" dt="2024-01-17T03:00:09.144" v="895" actId="2696"/>
        <pc:sldMkLst>
          <pc:docMk/>
          <pc:sldMk cId="1938957801" sldId="310"/>
        </pc:sldMkLst>
      </pc:sldChg>
      <pc:sldChg chg="modSp new del mod">
        <pc:chgData name="Binita Gupta (binitag)" userId="2e1667b5-636b-4c95-a3b3-a8a0dc9f68da" providerId="ADAL" clId="{43F6B32A-6824-164A-A091-E7D0868BAE8B}" dt="2024-01-16T17:30:12.216" v="508" actId="2696"/>
        <pc:sldMkLst>
          <pc:docMk/>
          <pc:sldMk cId="3192332135" sldId="310"/>
        </pc:sldMkLst>
      </pc:sldChg>
      <pc:sldChg chg="addSp delSp modSp add mod modNotesTx">
        <pc:chgData name="Binita Gupta (binitag)" userId="2e1667b5-636b-4c95-a3b3-a8a0dc9f68da" providerId="ADAL" clId="{43F6B32A-6824-164A-A091-E7D0868BAE8B}" dt="2024-01-17T07:22:51.633" v="3453" actId="14100"/>
        <pc:sldMkLst>
          <pc:docMk/>
          <pc:sldMk cId="2335054722" sldId="31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9/11/25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C9112-6C79-F604-D5AF-38BA3C052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739841-AAC3-A41A-C30D-5FEF9BA34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1CE3D-2997-9950-E261-272E0AFDCB14}"/>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772ABBAF-EF80-D243-E39C-76FF0D210EFC}"/>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4569BB0C-43C6-7D28-DD29-EAE750B80C28}"/>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7CE24496-6DB4-EE28-1A61-11F8CB1AA9DF}"/>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E5077554-F160-F170-FEF5-C3C11D3C06B0}"/>
              </a:ext>
            </a:extLst>
          </p:cNvPr>
          <p:cNvSpPr>
            <a:spLocks noGrp="1"/>
          </p:cNvSpPr>
          <p:nvPr>
            <p:ph type="sldNum"/>
          </p:nvPr>
        </p:nvSpPr>
        <p:spPr/>
        <p:txBody>
          <a:bodyPr/>
          <a:lstStyle/>
          <a:p>
            <a:r>
              <a:rPr lang="en-US"/>
              <a:t>Page </a:t>
            </a:r>
            <a:fld id="{47A7FEEB-9CD2-43FE-843C-C5350BEACB45}" type="slidenum">
              <a:rPr lang="en-US" smtClean="0"/>
              <a:pPr/>
              <a:t>10</a:t>
            </a:fld>
            <a:endParaRPr lang="en-US"/>
          </a:p>
        </p:txBody>
      </p:sp>
    </p:spTree>
    <p:extLst>
      <p:ext uri="{BB962C8B-B14F-4D97-AF65-F5344CB8AC3E}">
        <p14:creationId xmlns:p14="http://schemas.microsoft.com/office/powerpoint/2010/main" val="3600593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BAC5B-52B7-C0C7-34F8-781CAA3900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D4783-C1B6-B2FE-F6DB-BD57145A93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E6673E-D067-3B2C-1DE1-2110CBAACDF2}"/>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BF044F97-86F4-7866-627A-DA018B365175}"/>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16CFC78E-237F-8C78-7DB7-309EEFACBE05}"/>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0D21281B-3F3A-DF03-BBD4-4AC8C4F56953}"/>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DB694334-1EB5-8BAF-0085-D9FFE420C24F}"/>
              </a:ext>
            </a:extLst>
          </p:cNvPr>
          <p:cNvSpPr>
            <a:spLocks noGrp="1"/>
          </p:cNvSpPr>
          <p:nvPr>
            <p:ph type="sldNum"/>
          </p:nvPr>
        </p:nvSpPr>
        <p:spPr/>
        <p:txBody>
          <a:bodyPr/>
          <a:lstStyle/>
          <a:p>
            <a:r>
              <a:rPr lang="en-US"/>
              <a:t>Page </a:t>
            </a:r>
            <a:fld id="{47A7FEEB-9CD2-43FE-843C-C5350BEACB45}" type="slidenum">
              <a:rPr lang="en-US" smtClean="0"/>
              <a:pPr/>
              <a:t>11</a:t>
            </a:fld>
            <a:endParaRPr lang="en-US"/>
          </a:p>
        </p:txBody>
      </p:sp>
    </p:spTree>
    <p:extLst>
      <p:ext uri="{BB962C8B-B14F-4D97-AF65-F5344CB8AC3E}">
        <p14:creationId xmlns:p14="http://schemas.microsoft.com/office/powerpoint/2010/main" val="1860925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4009048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A2E23-8A9A-7C92-243E-C2C983BA37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BE81BF-8B27-0A61-53F1-B5B9B83926BB}"/>
              </a:ext>
            </a:extLst>
          </p:cNvPr>
          <p:cNvSpPr>
            <a:spLocks noGrp="1" noRot="1" noChangeAspect="1"/>
          </p:cNvSpPr>
          <p:nvPr>
            <p:ph type="sldImg"/>
          </p:nvPr>
        </p:nvSpPr>
        <p:spPr>
          <a:xfrm>
            <a:off x="384175" y="701675"/>
            <a:ext cx="6165850" cy="3468688"/>
          </a:xfrm>
        </p:spPr>
      </p:sp>
      <p:sp>
        <p:nvSpPr>
          <p:cNvPr id="3" name="Notes Placeholder 2">
            <a:extLst>
              <a:ext uri="{FF2B5EF4-FFF2-40B4-BE49-F238E27FC236}">
                <a16:creationId xmlns:a16="http://schemas.microsoft.com/office/drawing/2014/main" id="{F31BEDD4-C2D0-C18B-3B26-22E9CEFFC130}"/>
              </a:ext>
            </a:extLst>
          </p:cNvPr>
          <p:cNvSpPr>
            <a:spLocks noGrp="1"/>
          </p:cNvSpPr>
          <p:nvPr>
            <p:ph type="body" idx="1"/>
          </p:nvPr>
        </p:nvSpPr>
        <p:spPr/>
        <p:txBody>
          <a:bodyPr/>
          <a:lstStyle/>
          <a:p>
            <a:endParaRPr lang="en-US" dirty="0"/>
          </a:p>
          <a:p>
            <a:r>
              <a:rPr lang="en-US" sz="1200" b="0" u="sng"/>
              <a:t>See reference </a:t>
            </a:r>
            <a:r>
              <a:rPr lang="en-US" sz="1200" b="0" u="sng" dirty="0"/>
              <a:t>clauses:﻿</a:t>
            </a:r>
          </a:p>
          <a:p>
            <a:r>
              <a:rPr lang="en-US" sz="1200" b="0" dirty="0"/>
              <a:t>9.4.2.160 Transmit Power Envelope element</a:t>
            </a:r>
          </a:p>
          <a:p>
            <a:r>
              <a:rPr lang="en-US" sz="1200" b="0" dirty="0"/>
              <a:t>E.2.7 6 GHz band)</a:t>
            </a:r>
            <a:endParaRPr lang="en-US" dirty="0"/>
          </a:p>
          <a:p>
            <a:r>
              <a:rPr lang="en-US" dirty="0"/>
              <a:t>﻿11.7.5 Specification of regulatory and local maximum transmit power levels</a:t>
            </a:r>
          </a:p>
          <a:p>
            <a:r>
              <a:rPr lang="en-US" dirty="0"/>
              <a:t>﻿10.22.4 Operation with the Transmit Power Envelope element</a:t>
            </a:r>
          </a:p>
          <a:p>
            <a:endParaRPr lang="en-US" dirty="0"/>
          </a:p>
        </p:txBody>
      </p:sp>
      <p:sp>
        <p:nvSpPr>
          <p:cNvPr id="4" name="Header Placeholder 3">
            <a:extLst>
              <a:ext uri="{FF2B5EF4-FFF2-40B4-BE49-F238E27FC236}">
                <a16:creationId xmlns:a16="http://schemas.microsoft.com/office/drawing/2014/main" id="{552FEBB6-3DB2-072D-55D0-9CC2D8BA1BB8}"/>
              </a:ext>
            </a:extLst>
          </p:cNvPr>
          <p:cNvSpPr>
            <a:spLocks noGrp="1"/>
          </p:cNvSpPr>
          <p:nvPr>
            <p:ph type="hdr" sz="quarter"/>
          </p:nvPr>
        </p:nvSpPr>
        <p:spPr/>
        <p:txBody>
          <a:bodyPr/>
          <a:lstStyle/>
          <a:p>
            <a:pPr>
              <a:defRPr/>
            </a:pPr>
            <a:endParaRPr lang="en-US" dirty="0"/>
          </a:p>
        </p:txBody>
      </p:sp>
      <p:sp>
        <p:nvSpPr>
          <p:cNvPr id="5" name="Date Placeholder 4">
            <a:extLst>
              <a:ext uri="{FF2B5EF4-FFF2-40B4-BE49-F238E27FC236}">
                <a16:creationId xmlns:a16="http://schemas.microsoft.com/office/drawing/2014/main" id="{BC39274A-482A-EBE8-1433-DB5D335A995A}"/>
              </a:ext>
            </a:extLst>
          </p:cNvPr>
          <p:cNvSpPr>
            <a:spLocks noGrp="1"/>
          </p:cNvSpPr>
          <p:nvPr>
            <p:ph type="dt" idx="1"/>
          </p:nvPr>
        </p:nvSpPr>
        <p:spPr/>
        <p:txBody>
          <a:bodyPr/>
          <a:lstStyle/>
          <a:p>
            <a:pPr>
              <a:defRPr/>
            </a:pPr>
            <a:r>
              <a:rPr lang="en-US"/>
              <a:t>October 2024</a:t>
            </a:r>
            <a:endParaRPr lang="en-US" dirty="0"/>
          </a:p>
        </p:txBody>
      </p:sp>
      <p:sp>
        <p:nvSpPr>
          <p:cNvPr id="6" name="Footer Placeholder 5">
            <a:extLst>
              <a:ext uri="{FF2B5EF4-FFF2-40B4-BE49-F238E27FC236}">
                <a16:creationId xmlns:a16="http://schemas.microsoft.com/office/drawing/2014/main" id="{E2A1D42F-49CA-34C9-7FBD-DCDA59112D00}"/>
              </a:ext>
            </a:extLst>
          </p:cNvPr>
          <p:cNvSpPr>
            <a:spLocks noGrp="1"/>
          </p:cNvSpPr>
          <p:nvPr>
            <p:ph type="ftr" sz="quarter" idx="4"/>
          </p:nvPr>
        </p:nvSpPr>
        <p:spPr/>
        <p:txBody>
          <a:bodyPr/>
          <a:lstStyle/>
          <a:p>
            <a:pPr lvl="4">
              <a:defRPr/>
            </a:pPr>
            <a:endParaRPr lang="en-US"/>
          </a:p>
        </p:txBody>
      </p:sp>
      <p:sp>
        <p:nvSpPr>
          <p:cNvPr id="7" name="Slide Number Placeholder 6">
            <a:extLst>
              <a:ext uri="{FF2B5EF4-FFF2-40B4-BE49-F238E27FC236}">
                <a16:creationId xmlns:a16="http://schemas.microsoft.com/office/drawing/2014/main" id="{BF37EF2A-F31F-631F-129F-E6064ABBBCFE}"/>
              </a:ext>
            </a:extLst>
          </p:cNvPr>
          <p:cNvSpPr>
            <a:spLocks noGrp="1"/>
          </p:cNvSpPr>
          <p:nvPr>
            <p:ph type="sldNum" sz="quarter" idx="5"/>
          </p:nvPr>
        </p:nvSpPr>
        <p:spPr/>
        <p:txBody>
          <a:bodyPr/>
          <a:lstStyle/>
          <a:p>
            <a:pPr>
              <a:defRPr/>
            </a:pPr>
            <a:r>
              <a:rPr lang="en-US"/>
              <a:t>Page </a:t>
            </a:r>
            <a:fld id="{E0F2C28F-FB9A-4C03-A25C-86CE5AB16B4B}" type="slidenum">
              <a:rPr lang="en-US" smtClean="0"/>
              <a:pPr>
                <a:defRPr/>
              </a:pPr>
              <a:t>3</a:t>
            </a:fld>
            <a:endParaRPr lang="en-US"/>
          </a:p>
        </p:txBody>
      </p:sp>
    </p:spTree>
    <p:extLst>
      <p:ext uri="{BB962C8B-B14F-4D97-AF65-F5344CB8AC3E}">
        <p14:creationId xmlns:p14="http://schemas.microsoft.com/office/powerpoint/2010/main" val="1532017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0A5CE-B6A5-8FD6-0CD5-A126F79BF5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A3E19-65CC-2BDA-110F-520D4F3D07A2}"/>
              </a:ext>
            </a:extLst>
          </p:cNvPr>
          <p:cNvSpPr>
            <a:spLocks noGrp="1" noRot="1" noChangeAspect="1"/>
          </p:cNvSpPr>
          <p:nvPr>
            <p:ph type="sldImg"/>
          </p:nvPr>
        </p:nvSpPr>
        <p:spPr>
          <a:xfrm>
            <a:off x="384175" y="701675"/>
            <a:ext cx="6165850" cy="3468688"/>
          </a:xfrm>
        </p:spPr>
      </p:sp>
      <p:sp>
        <p:nvSpPr>
          <p:cNvPr id="3" name="Notes Placeholder 2">
            <a:extLst>
              <a:ext uri="{FF2B5EF4-FFF2-40B4-BE49-F238E27FC236}">
                <a16:creationId xmlns:a16="http://schemas.microsoft.com/office/drawing/2014/main" id="{0E9835F2-A0F1-B0A3-5907-C37FF0D54999}"/>
              </a:ext>
            </a:extLst>
          </p:cNvPr>
          <p:cNvSpPr>
            <a:spLocks noGrp="1"/>
          </p:cNvSpPr>
          <p:nvPr>
            <p:ph type="body" idx="1"/>
          </p:nvPr>
        </p:nvSpPr>
        <p:spPr/>
        <p:txBody>
          <a:bodyPr/>
          <a:lstStyle/>
          <a:p>
            <a:endParaRPr lang="en-US" dirty="0"/>
          </a:p>
          <a:p>
            <a:r>
              <a:rPr lang="en-US" sz="1200" b="0" dirty="0"/>
              <a:t>﻿</a:t>
            </a:r>
            <a:endParaRPr lang="en-US" dirty="0"/>
          </a:p>
        </p:txBody>
      </p:sp>
      <p:sp>
        <p:nvSpPr>
          <p:cNvPr id="4" name="Header Placeholder 3">
            <a:extLst>
              <a:ext uri="{FF2B5EF4-FFF2-40B4-BE49-F238E27FC236}">
                <a16:creationId xmlns:a16="http://schemas.microsoft.com/office/drawing/2014/main" id="{683E9AC1-B500-C0BC-5A19-C801B35F4A7B}"/>
              </a:ext>
            </a:extLst>
          </p:cNvPr>
          <p:cNvSpPr>
            <a:spLocks noGrp="1"/>
          </p:cNvSpPr>
          <p:nvPr>
            <p:ph type="hdr" sz="quarter"/>
          </p:nvPr>
        </p:nvSpPr>
        <p:spPr/>
        <p:txBody>
          <a:bodyPr/>
          <a:lstStyle/>
          <a:p>
            <a:pPr>
              <a:defRPr/>
            </a:pPr>
            <a:endParaRPr lang="en-US" dirty="0"/>
          </a:p>
        </p:txBody>
      </p:sp>
      <p:sp>
        <p:nvSpPr>
          <p:cNvPr id="5" name="Date Placeholder 4">
            <a:extLst>
              <a:ext uri="{FF2B5EF4-FFF2-40B4-BE49-F238E27FC236}">
                <a16:creationId xmlns:a16="http://schemas.microsoft.com/office/drawing/2014/main" id="{50C17A98-B7B9-44FA-7764-7AA7C2A822CE}"/>
              </a:ext>
            </a:extLst>
          </p:cNvPr>
          <p:cNvSpPr>
            <a:spLocks noGrp="1"/>
          </p:cNvSpPr>
          <p:nvPr>
            <p:ph type="dt" idx="1"/>
          </p:nvPr>
        </p:nvSpPr>
        <p:spPr/>
        <p:txBody>
          <a:bodyPr/>
          <a:lstStyle/>
          <a:p>
            <a:pPr>
              <a:defRPr/>
            </a:pPr>
            <a:r>
              <a:rPr lang="en-US"/>
              <a:t>October 2024</a:t>
            </a:r>
            <a:endParaRPr lang="en-US" dirty="0"/>
          </a:p>
        </p:txBody>
      </p:sp>
      <p:sp>
        <p:nvSpPr>
          <p:cNvPr id="6" name="Footer Placeholder 5">
            <a:extLst>
              <a:ext uri="{FF2B5EF4-FFF2-40B4-BE49-F238E27FC236}">
                <a16:creationId xmlns:a16="http://schemas.microsoft.com/office/drawing/2014/main" id="{E18E0352-E9FA-C4BA-226A-54AEE784CDCC}"/>
              </a:ext>
            </a:extLst>
          </p:cNvPr>
          <p:cNvSpPr>
            <a:spLocks noGrp="1"/>
          </p:cNvSpPr>
          <p:nvPr>
            <p:ph type="ftr" sz="quarter" idx="4"/>
          </p:nvPr>
        </p:nvSpPr>
        <p:spPr/>
        <p:txBody>
          <a:bodyPr/>
          <a:lstStyle/>
          <a:p>
            <a:pPr lvl="4">
              <a:defRPr/>
            </a:pPr>
            <a:endParaRPr lang="en-US"/>
          </a:p>
        </p:txBody>
      </p:sp>
      <p:sp>
        <p:nvSpPr>
          <p:cNvPr id="7" name="Slide Number Placeholder 6">
            <a:extLst>
              <a:ext uri="{FF2B5EF4-FFF2-40B4-BE49-F238E27FC236}">
                <a16:creationId xmlns:a16="http://schemas.microsoft.com/office/drawing/2014/main" id="{300D1DD9-10CA-E203-3CE9-033FB268C717}"/>
              </a:ext>
            </a:extLst>
          </p:cNvPr>
          <p:cNvSpPr>
            <a:spLocks noGrp="1"/>
          </p:cNvSpPr>
          <p:nvPr>
            <p:ph type="sldNum" sz="quarter" idx="5"/>
          </p:nvPr>
        </p:nvSpPr>
        <p:spPr/>
        <p:txBody>
          <a:bodyPr/>
          <a:lstStyle/>
          <a:p>
            <a:pPr>
              <a:defRPr/>
            </a:pPr>
            <a:r>
              <a:rPr lang="en-US"/>
              <a:t>Page </a:t>
            </a:r>
            <a:fld id="{E0F2C28F-FB9A-4C03-A25C-86CE5AB16B4B}" type="slidenum">
              <a:rPr lang="en-US" smtClean="0"/>
              <a:pPr>
                <a:defRPr/>
              </a:pPr>
              <a:t>4</a:t>
            </a:fld>
            <a:endParaRPr lang="en-US"/>
          </a:p>
        </p:txBody>
      </p:sp>
    </p:spTree>
    <p:extLst>
      <p:ext uri="{BB962C8B-B14F-4D97-AF65-F5344CB8AC3E}">
        <p14:creationId xmlns:p14="http://schemas.microsoft.com/office/powerpoint/2010/main" val="1894541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9B9E9-18F1-5B6E-4D4B-F3738FEDE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BBA5E0-7BAD-F9BD-A8FB-BDAB6DF6BF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FFA9FF-6BDF-A80C-0C30-F2B10C2E9BEE}"/>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FD21E9E1-D9E8-8B46-2663-1BAE91E738CC}"/>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048A3121-5363-6D88-1F08-A235B072B884}"/>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CF58DFAF-38B4-8A8C-B3E9-F0038F21F6A2}"/>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E8AE47F7-E93E-27AF-E38D-6A89475A876F}"/>
              </a:ext>
            </a:extLst>
          </p:cNvPr>
          <p:cNvSpPr>
            <a:spLocks noGrp="1"/>
          </p:cNvSpPr>
          <p:nvPr>
            <p:ph type="sldNum"/>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1535080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86FBD-13B7-59CA-8CF0-79D40AC95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1886F-CBFA-75C4-3679-EF9C0C1D71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684684-6410-0610-7B66-DB8BDCD6B059}"/>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8B4313AD-D929-76CA-10CF-F7A2344E800C}"/>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0FC17835-B72C-0085-CEB3-E3A3EE1CC121}"/>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6021703E-654B-22C7-E01F-FFC1DD70F0AF}"/>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C0C0FAD6-2D0D-ED58-A2AC-BC3CE4CC701E}"/>
              </a:ext>
            </a:extLst>
          </p:cNvPr>
          <p:cNvSpPr>
            <a:spLocks noGrp="1"/>
          </p:cNvSpPr>
          <p:nvPr>
            <p:ph type="sldNum"/>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3911089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090F2-5641-2DA2-8231-1038215F28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A84129-F36B-78F6-593F-27EF607121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59806E-4572-615C-B424-7788ED443A8C}"/>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4E180C97-B983-E85B-1DA5-F5CB4CC33AE6}"/>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93B9A3F7-6A2B-B6CA-C779-B07E12975DD9}"/>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69731914-E178-BF51-70A9-BBC4F1D60E06}"/>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454A2B33-88E8-0E77-CDEC-23C44075B251}"/>
              </a:ext>
            </a:extLst>
          </p:cNvPr>
          <p:cNvSpPr>
            <a:spLocks noGrp="1"/>
          </p:cNvSpPr>
          <p:nvPr>
            <p:ph type="sldNum"/>
          </p:nvPr>
        </p:nvSpPr>
        <p:spPr/>
        <p:txBody>
          <a:bodyPr/>
          <a:lstStyle/>
          <a:p>
            <a:r>
              <a:rPr lang="en-US"/>
              <a:t>Page </a:t>
            </a:r>
            <a:fld id="{47A7FEEB-9CD2-43FE-843C-C5350BEACB45}" type="slidenum">
              <a:rPr lang="en-US" smtClean="0"/>
              <a:pPr/>
              <a:t>7</a:t>
            </a:fld>
            <a:endParaRPr lang="en-US"/>
          </a:p>
        </p:txBody>
      </p:sp>
    </p:spTree>
    <p:extLst>
      <p:ext uri="{BB962C8B-B14F-4D97-AF65-F5344CB8AC3E}">
        <p14:creationId xmlns:p14="http://schemas.microsoft.com/office/powerpoint/2010/main" val="3481558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A79CD-E006-8C38-E666-6D065C782F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BD4679-0E19-96FE-1800-827D27733E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F8F036-0665-2E24-B9A8-DDD343010632}"/>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B933BA04-47EB-0567-FFC0-EC2AE02BE756}"/>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D07C2DA7-73E3-6D6E-65A9-91A3741B908B}"/>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605DDBB2-BC19-C5F3-C340-E91CA765C31A}"/>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133B2FE7-F43D-0EFB-10ED-2A5226893F97}"/>
              </a:ext>
            </a:extLst>
          </p:cNvPr>
          <p:cNvSpPr>
            <a:spLocks noGrp="1"/>
          </p:cNvSpPr>
          <p:nvPr>
            <p:ph type="sldNum"/>
          </p:nvPr>
        </p:nvSpPr>
        <p:spPr/>
        <p:txBody>
          <a:bodyPr/>
          <a:lstStyle/>
          <a:p>
            <a:r>
              <a:rPr lang="en-US"/>
              <a:t>Page </a:t>
            </a:r>
            <a:fld id="{47A7FEEB-9CD2-43FE-843C-C5350BEACB45}" type="slidenum">
              <a:rPr lang="en-US" smtClean="0"/>
              <a:pPr/>
              <a:t>8</a:t>
            </a:fld>
            <a:endParaRPr lang="en-US"/>
          </a:p>
        </p:txBody>
      </p:sp>
    </p:spTree>
    <p:extLst>
      <p:ext uri="{BB962C8B-B14F-4D97-AF65-F5344CB8AC3E}">
        <p14:creationId xmlns:p14="http://schemas.microsoft.com/office/powerpoint/2010/main" val="434634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822F7-E5AD-56B1-B50A-AF92CEDA47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EF60BC-6341-D462-8D90-5AE1B06E74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6D8B6D-86E1-54E0-DD40-F51C851D0FD6}"/>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3A676B15-24A2-B617-81F8-3410090BC9DD}"/>
              </a:ext>
            </a:extLst>
          </p:cNvPr>
          <p:cNvSpPr>
            <a:spLocks noGrp="1"/>
          </p:cNvSpPr>
          <p:nvPr>
            <p:ph type="hdr"/>
          </p:nvPr>
        </p:nvSpPr>
        <p:spPr/>
        <p:txBody>
          <a:bodyPr/>
          <a:lstStyle/>
          <a:p>
            <a:r>
              <a:rPr lang="en-US"/>
              <a:t>doc.: IEEE 802.11-yy/xxxxr0</a:t>
            </a:r>
          </a:p>
        </p:txBody>
      </p:sp>
      <p:sp>
        <p:nvSpPr>
          <p:cNvPr id="5" name="Date Placeholder 4">
            <a:extLst>
              <a:ext uri="{FF2B5EF4-FFF2-40B4-BE49-F238E27FC236}">
                <a16:creationId xmlns:a16="http://schemas.microsoft.com/office/drawing/2014/main" id="{2E0B96BF-4BEF-F868-507F-D9F835ED5DA2}"/>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F909C3ED-A723-B7B7-78A9-B87081630B31}"/>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4A8C6E6C-04BA-32F9-04CA-4179D0A43D51}"/>
              </a:ext>
            </a:extLst>
          </p:cNvPr>
          <p:cNvSpPr>
            <a:spLocks noGrp="1"/>
          </p:cNvSpPr>
          <p:nvPr>
            <p:ph type="sldNum"/>
          </p:nvPr>
        </p:nvSpPr>
        <p:spPr/>
        <p:txBody>
          <a:bodyPr/>
          <a:lstStyle/>
          <a:p>
            <a:r>
              <a:rPr lang="en-US"/>
              <a:t>Page </a:t>
            </a:r>
            <a:fld id="{47A7FEEB-9CD2-43FE-843C-C5350BEACB45}" type="slidenum">
              <a:rPr lang="en-US" smtClean="0"/>
              <a:pPr/>
              <a:t>9</a:t>
            </a:fld>
            <a:endParaRPr lang="en-US"/>
          </a:p>
        </p:txBody>
      </p:sp>
    </p:spTree>
    <p:extLst>
      <p:ext uri="{BB962C8B-B14F-4D97-AF65-F5344CB8AC3E}">
        <p14:creationId xmlns:p14="http://schemas.microsoft.com/office/powerpoint/2010/main" val="2952983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dirty="0"/>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Binita Gupta et al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Binita Gupta et al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Binita Gupta et al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Binita Gupta et al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802.11-25/1455r0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12.emf"/><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29217" y="516238"/>
            <a:ext cx="10460567"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TPE Signaling for DBE</a:t>
            </a:r>
            <a:endParaRPr lang="en-GB" dirty="0"/>
          </a:p>
        </p:txBody>
      </p:sp>
      <p:sp>
        <p:nvSpPr>
          <p:cNvPr id="7" name="Footer Placeholder 4"/>
          <p:cNvSpPr>
            <a:spLocks noGrp="1"/>
          </p:cNvSpPr>
          <p:nvPr>
            <p:ph type="ftr" idx="11"/>
          </p:nvPr>
        </p:nvSpPr>
        <p:spPr/>
        <p:txBody>
          <a:bodyPr/>
          <a:lstStyle/>
          <a:p>
            <a:r>
              <a:rPr lang="en-GB"/>
              <a:t>Binita Gupta et al (Cisco Systems)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3815058"/>
              </p:ext>
            </p:extLst>
          </p:nvPr>
        </p:nvGraphicFramePr>
        <p:xfrm>
          <a:off x="1117600" y="3203575"/>
          <a:ext cx="10272713" cy="2222500"/>
        </p:xfrm>
        <a:graphic>
          <a:graphicData uri="http://schemas.openxmlformats.org/presentationml/2006/ole">
            <mc:AlternateContent xmlns:mc="http://schemas.openxmlformats.org/markup-compatibility/2006">
              <mc:Choice xmlns:v="urn:schemas-microsoft-com:vml" Requires="v">
                <p:oleObj name="Document" r:id="rId3" imgW="10439400" imgH="2273300" progId="Word.Document.8">
                  <p:embed/>
                </p:oleObj>
              </mc:Choice>
              <mc:Fallback>
                <p:oleObj name="Document" r:id="rId3" imgW="10439400" imgH="2273300" progId="Word.Document.8">
                  <p:embed/>
                  <p:pic>
                    <p:nvPicPr>
                      <p:cNvPr id="3075" name="Object 3"/>
                      <p:cNvPicPr>
                        <a:picLocks noChangeAspect="1" noChangeArrowheads="1"/>
                      </p:cNvPicPr>
                      <p:nvPr/>
                    </p:nvPicPr>
                    <p:blipFill>
                      <a:blip r:embed="rId4"/>
                      <a:srcRect/>
                      <a:stretch>
                        <a:fillRect/>
                      </a:stretch>
                    </p:blipFill>
                    <p:spPr bwMode="auto">
                      <a:xfrm>
                        <a:off x="1117600" y="3203575"/>
                        <a:ext cx="10272713" cy="2222500"/>
                      </a:xfrm>
                      <a:prstGeom prst="rect">
                        <a:avLst/>
                      </a:prstGeom>
                      <a:noFill/>
                    </p:spPr>
                  </p:pic>
                </p:oleObj>
              </mc:Fallback>
            </mc:AlternateContent>
          </a:graphicData>
        </a:graphic>
      </p:graphicFrame>
      <p:sp>
        <p:nvSpPr>
          <p:cNvPr id="2" name="Rectangle 4">
            <a:extLst>
              <a:ext uri="{FF2B5EF4-FFF2-40B4-BE49-F238E27FC236}">
                <a16:creationId xmlns:a16="http://schemas.microsoft.com/office/drawing/2014/main" id="{F516EF11-E59F-4B47-98FD-2C7F1D976989}"/>
              </a:ext>
            </a:extLst>
          </p:cNvPr>
          <p:cNvSpPr>
            <a:spLocks noChangeArrowheads="1"/>
          </p:cNvSpPr>
          <p:nvPr/>
        </p:nvSpPr>
        <p:spPr bwMode="auto">
          <a:xfrm>
            <a:off x="1143790" y="221074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3" name="Date Placeholder 2">
            <a:extLst>
              <a:ext uri="{FF2B5EF4-FFF2-40B4-BE49-F238E27FC236}">
                <a16:creationId xmlns:a16="http://schemas.microsoft.com/office/drawing/2014/main" id="{5706E41E-E640-09F2-23F4-7878E14B2BCC}"/>
              </a:ext>
            </a:extLst>
          </p:cNvPr>
          <p:cNvSpPr>
            <a:spLocks noGrp="1"/>
          </p:cNvSpPr>
          <p:nvPr>
            <p:ph type="dt" idx="10"/>
          </p:nvPr>
        </p:nvSpPr>
        <p:spPr/>
        <p:txBody>
          <a:bodyPr/>
          <a:lstStyle/>
          <a:p>
            <a:r>
              <a:rPr lang="en-US" dirty="0"/>
              <a:t>September 2025</a:t>
            </a:r>
            <a:endParaRPr lang="en-GB" dirty="0"/>
          </a:p>
        </p:txBody>
      </p:sp>
      <p:sp>
        <p:nvSpPr>
          <p:cNvPr id="4" name="Rectangle 2">
            <a:extLst>
              <a:ext uri="{FF2B5EF4-FFF2-40B4-BE49-F238E27FC236}">
                <a16:creationId xmlns:a16="http://schemas.microsoft.com/office/drawing/2014/main" id="{0A58CD15-28FF-CDBE-040F-FF41DC17BF11}"/>
              </a:ext>
            </a:extLst>
          </p:cNvPr>
          <p:cNvSpPr>
            <a:spLocks noGrp="1" noChangeArrowheads="1"/>
          </p:cNvSpPr>
          <p:nvPr>
            <p:ph type="subTitle" idx="1"/>
          </p:nvPr>
        </p:nvSpPr>
        <p:spPr>
          <a:xfrm>
            <a:off x="1828800" y="158561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2025-09-08</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FDA3D-20D5-20CE-39BC-188021630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C92C0-2F42-E9C4-6E45-DD44318C1D59}"/>
              </a:ext>
            </a:extLst>
          </p:cNvPr>
          <p:cNvSpPr>
            <a:spLocks noGrp="1"/>
          </p:cNvSpPr>
          <p:nvPr>
            <p:ph type="title"/>
          </p:nvPr>
        </p:nvSpPr>
        <p:spPr>
          <a:xfrm>
            <a:off x="914401" y="685801"/>
            <a:ext cx="10361084" cy="533399"/>
          </a:xfrm>
        </p:spPr>
        <p:txBody>
          <a:bodyPr/>
          <a:lstStyle/>
          <a:p>
            <a:r>
              <a:rPr lang="en-US" dirty="0"/>
              <a:t>Changes to TPE Info for DBE BW</a:t>
            </a:r>
          </a:p>
        </p:txBody>
      </p:sp>
      <p:sp>
        <p:nvSpPr>
          <p:cNvPr id="3" name="Content Placeholder 2">
            <a:extLst>
              <a:ext uri="{FF2B5EF4-FFF2-40B4-BE49-F238E27FC236}">
                <a16:creationId xmlns:a16="http://schemas.microsoft.com/office/drawing/2014/main" id="{F9B2AFF6-2667-3FB4-45CD-F9429C9447EF}"/>
              </a:ext>
            </a:extLst>
          </p:cNvPr>
          <p:cNvSpPr>
            <a:spLocks noGrp="1"/>
          </p:cNvSpPr>
          <p:nvPr>
            <p:ph idx="1"/>
          </p:nvPr>
        </p:nvSpPr>
        <p:spPr>
          <a:xfrm>
            <a:off x="824443" y="1447800"/>
            <a:ext cx="10541000" cy="4929628"/>
          </a:xfrm>
        </p:spPr>
        <p:txBody>
          <a:bodyPr/>
          <a:lstStyle/>
          <a:p>
            <a:pPr marL="400050">
              <a:buFont typeface="Arial" panose="020B0604020202020204" pitchFamily="34" charset="0"/>
              <a:buChar char="•"/>
            </a:pPr>
            <a:r>
              <a:rPr lang="en-US" sz="1800" b="0" dirty="0"/>
              <a:t>After DBE mode is enabled, TPE info for the DBE BW can change for regulatory reasons</a:t>
            </a:r>
          </a:p>
          <a:p>
            <a:pPr marL="400050">
              <a:buFont typeface="Arial" panose="020B0604020202020204" pitchFamily="34" charset="0"/>
              <a:buChar char="•"/>
            </a:pPr>
            <a:r>
              <a:rPr lang="en-US" sz="1800" b="0" dirty="0"/>
              <a:t>This needs to be signaled as a DBE parameter critical update using UHR CU advance notification</a:t>
            </a:r>
          </a:p>
          <a:p>
            <a:pPr marL="800100" lvl="1">
              <a:buFont typeface="Arial" panose="020B0604020202020204" pitchFamily="34" charset="0"/>
              <a:buChar char="•"/>
            </a:pPr>
            <a:r>
              <a:rPr lang="en-US" sz="1600" dirty="0"/>
              <a:t>Set Mode Update = 1</a:t>
            </a:r>
          </a:p>
          <a:p>
            <a:pPr marL="800100" lvl="1">
              <a:buFont typeface="Arial" panose="020B0604020202020204" pitchFamily="34" charset="0"/>
              <a:buChar char="•"/>
            </a:pPr>
            <a:r>
              <a:rPr lang="en-US" sz="1600" b="0" dirty="0"/>
              <a:t>With Option 1 solution, in the Mode Specific Parameters for DBE, include one or more updated DBE Transmit Power Envelope </a:t>
            </a:r>
            <a:r>
              <a:rPr lang="en-US" sz="1600" b="0" dirty="0" err="1"/>
              <a:t>subelements</a:t>
            </a:r>
            <a:endParaRPr lang="en-US" sz="2000" b="0" dirty="0"/>
          </a:p>
        </p:txBody>
      </p:sp>
      <p:sp>
        <p:nvSpPr>
          <p:cNvPr id="4" name="Slide Number Placeholder 3">
            <a:extLst>
              <a:ext uri="{FF2B5EF4-FFF2-40B4-BE49-F238E27FC236}">
                <a16:creationId xmlns:a16="http://schemas.microsoft.com/office/drawing/2014/main" id="{271589CA-8C8D-8CBE-C22B-B9E9ED4BF561}"/>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599161D0-1BA5-9D1A-C6B4-A3DE2F366D28}"/>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19271AA5-629D-219C-996D-EBB5218D36E4}"/>
              </a:ext>
            </a:extLst>
          </p:cNvPr>
          <p:cNvSpPr>
            <a:spLocks noGrp="1"/>
          </p:cNvSpPr>
          <p:nvPr>
            <p:ph type="dt" idx="15"/>
          </p:nvPr>
        </p:nvSpPr>
        <p:spPr/>
        <p:txBody>
          <a:bodyPr/>
          <a:lstStyle/>
          <a:p>
            <a:r>
              <a:rPr lang="en-US"/>
              <a:t>September 2025</a:t>
            </a:r>
            <a:endParaRPr lang="en-GB" dirty="0"/>
          </a:p>
        </p:txBody>
      </p:sp>
      <p:pic>
        <p:nvPicPr>
          <p:cNvPr id="7" name="Picture 6">
            <a:extLst>
              <a:ext uri="{FF2B5EF4-FFF2-40B4-BE49-F238E27FC236}">
                <a16:creationId xmlns:a16="http://schemas.microsoft.com/office/drawing/2014/main" id="{1EC1979C-43F8-01FA-9F3C-376CD42C63FD}"/>
              </a:ext>
            </a:extLst>
          </p:cNvPr>
          <p:cNvPicPr>
            <a:picLocks noChangeAspect="1"/>
          </p:cNvPicPr>
          <p:nvPr/>
        </p:nvPicPr>
        <p:blipFill>
          <a:blip r:embed="rId3"/>
          <a:stretch>
            <a:fillRect/>
          </a:stretch>
        </p:blipFill>
        <p:spPr>
          <a:xfrm>
            <a:off x="824443" y="3244136"/>
            <a:ext cx="5391801" cy="1259641"/>
          </a:xfrm>
          <a:prstGeom prst="rect">
            <a:avLst/>
          </a:prstGeom>
        </p:spPr>
      </p:pic>
      <p:pic>
        <p:nvPicPr>
          <p:cNvPr id="12" name="Picture 11">
            <a:extLst>
              <a:ext uri="{FF2B5EF4-FFF2-40B4-BE49-F238E27FC236}">
                <a16:creationId xmlns:a16="http://schemas.microsoft.com/office/drawing/2014/main" id="{6B37F5EF-F48D-883F-28EB-B50838BF0261}"/>
              </a:ext>
            </a:extLst>
          </p:cNvPr>
          <p:cNvPicPr>
            <a:picLocks noChangeAspect="1"/>
          </p:cNvPicPr>
          <p:nvPr/>
        </p:nvPicPr>
        <p:blipFill>
          <a:blip r:embed="rId4"/>
          <a:stretch>
            <a:fillRect/>
          </a:stretch>
        </p:blipFill>
        <p:spPr>
          <a:xfrm>
            <a:off x="5793318" y="4671571"/>
            <a:ext cx="4934378" cy="1308725"/>
          </a:xfrm>
          <a:prstGeom prst="rect">
            <a:avLst/>
          </a:prstGeom>
        </p:spPr>
      </p:pic>
      <p:cxnSp>
        <p:nvCxnSpPr>
          <p:cNvPr id="8" name="Straight Arrow Connector 7">
            <a:extLst>
              <a:ext uri="{FF2B5EF4-FFF2-40B4-BE49-F238E27FC236}">
                <a16:creationId xmlns:a16="http://schemas.microsoft.com/office/drawing/2014/main" id="{6B84EFDE-E7D0-3E5E-7935-8955AA0AE70F}"/>
              </a:ext>
            </a:extLst>
          </p:cNvPr>
          <p:cNvCxnSpPr>
            <a:cxnSpLocks/>
            <a:stCxn id="7" idx="3"/>
          </p:cNvCxnSpPr>
          <p:nvPr/>
        </p:nvCxnSpPr>
        <p:spPr bwMode="auto">
          <a:xfrm>
            <a:off x="6216244" y="3873957"/>
            <a:ext cx="1479956" cy="797614"/>
          </a:xfrm>
          <a:prstGeom prst="straightConnector1">
            <a:avLst/>
          </a:prstGeom>
          <a:ln>
            <a:headEnd type="none" w="med" len="med"/>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757082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7C88E-154F-E72B-6D1E-169CC16EE9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8ECD5-C343-36E5-F53E-B98FD985FECF}"/>
              </a:ext>
            </a:extLst>
          </p:cNvPr>
          <p:cNvSpPr>
            <a:spLocks noGrp="1"/>
          </p:cNvSpPr>
          <p:nvPr>
            <p:ph type="title"/>
          </p:nvPr>
        </p:nvSpPr>
        <p:spPr>
          <a:xfrm>
            <a:off x="914401" y="685801"/>
            <a:ext cx="10361084" cy="609599"/>
          </a:xfrm>
        </p:spPr>
        <p:txBody>
          <a:bodyPr/>
          <a:lstStyle/>
          <a:p>
            <a:r>
              <a:rPr lang="en-US" dirty="0"/>
              <a:t>Conclusion </a:t>
            </a:r>
          </a:p>
        </p:txBody>
      </p:sp>
      <p:sp>
        <p:nvSpPr>
          <p:cNvPr id="3" name="Content Placeholder 2">
            <a:extLst>
              <a:ext uri="{FF2B5EF4-FFF2-40B4-BE49-F238E27FC236}">
                <a16:creationId xmlns:a16="http://schemas.microsoft.com/office/drawing/2014/main" id="{AAF13AF0-C020-3B16-652F-AB003D7A887A}"/>
              </a:ext>
            </a:extLst>
          </p:cNvPr>
          <p:cNvSpPr>
            <a:spLocks noGrp="1"/>
          </p:cNvSpPr>
          <p:nvPr>
            <p:ph idx="1"/>
          </p:nvPr>
        </p:nvSpPr>
        <p:spPr>
          <a:xfrm>
            <a:off x="824443" y="1600200"/>
            <a:ext cx="10541000" cy="4777228"/>
          </a:xfrm>
        </p:spPr>
        <p:txBody>
          <a:bodyPr/>
          <a:lstStyle/>
          <a:p>
            <a:pPr marL="400050">
              <a:buFont typeface="Arial" panose="020B0604020202020204" pitchFamily="34" charset="0"/>
              <a:buChar char="•"/>
            </a:pPr>
            <a:r>
              <a:rPr lang="en-US" sz="1800" b="0" dirty="0"/>
              <a:t>For DBE operation in 6GHz band, AP needs to provide max transmit powers limits for DBE BW, so STAs can follow any applicable regulatory/local max transmit power limits when operating over the DBE BW.  </a:t>
            </a:r>
          </a:p>
          <a:p>
            <a:pPr marL="400050">
              <a:buFont typeface="Arial" panose="020B0604020202020204" pitchFamily="34" charset="0"/>
              <a:buChar char="•"/>
            </a:pPr>
            <a:r>
              <a:rPr lang="en-US" sz="1800" b="0" dirty="0"/>
              <a:t>Providing TPE info in beacon always for DBE BW would cause beacon bloating (not desired)</a:t>
            </a:r>
          </a:p>
          <a:p>
            <a:pPr marL="400050">
              <a:buFont typeface="Arial" panose="020B0604020202020204" pitchFamily="34" charset="0"/>
              <a:buChar char="•"/>
            </a:pPr>
            <a:r>
              <a:rPr lang="en-US" sz="1800" b="0" dirty="0"/>
              <a:t>Also, providing TPE Info for DBE BW should not cause any legacy compatibility/interop issues</a:t>
            </a:r>
          </a:p>
          <a:p>
            <a:pPr marL="400050">
              <a:buFont typeface="Arial" panose="020B0604020202020204" pitchFamily="34" charset="0"/>
              <a:buChar char="•"/>
            </a:pPr>
            <a:r>
              <a:rPr lang="en-US" sz="1800" b="0" dirty="0"/>
              <a:t>We propose two possible options for providing TPE info for DBE BW, avoiding any legacy compatibility/interop issues:</a:t>
            </a:r>
          </a:p>
          <a:p>
            <a:pPr marL="800100" lvl="1">
              <a:buFont typeface="Arial" panose="020B0604020202020204" pitchFamily="34" charset="0"/>
              <a:buChar char="•"/>
            </a:pPr>
            <a:r>
              <a:rPr lang="en-US" sz="1600" b="1" dirty="0"/>
              <a:t>Option 1 (</a:t>
            </a:r>
            <a:r>
              <a:rPr lang="en-US" sz="1600" u="sng" dirty="0"/>
              <a:t>preferred</a:t>
            </a:r>
            <a:r>
              <a:rPr lang="en-US" sz="1600" b="1" dirty="0"/>
              <a:t>):</a:t>
            </a:r>
            <a:r>
              <a:rPr lang="en-US" sz="1600" b="0" dirty="0"/>
              <a:t> AP p</a:t>
            </a:r>
            <a:r>
              <a:rPr lang="en-US" sz="1600" dirty="0"/>
              <a:t>rovides TPE info for DBE BW as part of DBE critical update announcement in one or more DBE TPE subelement</a:t>
            </a:r>
            <a:endParaRPr lang="en-US" sz="1600" b="0" dirty="0"/>
          </a:p>
          <a:p>
            <a:pPr marL="800100" lvl="1">
              <a:buFont typeface="Arial" panose="020B0604020202020204" pitchFamily="34" charset="0"/>
              <a:buChar char="•"/>
            </a:pPr>
            <a:r>
              <a:rPr lang="en-US" sz="1600" b="1" dirty="0"/>
              <a:t>Option 2:</a:t>
            </a:r>
            <a:r>
              <a:rPr lang="en-US" sz="1600" b="0" dirty="0"/>
              <a:t> AP p</a:t>
            </a:r>
            <a:r>
              <a:rPr lang="en-US" sz="1600" dirty="0"/>
              <a:t>rovides TPE info for DBE BW in a separate DBE TPE Wrapper element in beacon during the DBE critical update announcement period</a:t>
            </a:r>
          </a:p>
          <a:p>
            <a:pPr marL="400050">
              <a:buFont typeface="Arial" panose="020B0604020202020204" pitchFamily="34" charset="0"/>
              <a:buChar char="•"/>
            </a:pPr>
            <a:r>
              <a:rPr lang="en-US" sz="1800" b="0" dirty="0"/>
              <a:t>To avoid potential legacy compatibility/interop issues, </a:t>
            </a:r>
            <a:r>
              <a:rPr lang="en-US" sz="1800" dirty="0"/>
              <a:t>must</a:t>
            </a:r>
            <a:r>
              <a:rPr lang="en-US" sz="1800" b="0" dirty="0"/>
              <a:t> </a:t>
            </a:r>
            <a:r>
              <a:rPr lang="en-US" sz="1800" dirty="0"/>
              <a:t>not use Option 3 (</a:t>
            </a:r>
            <a:r>
              <a:rPr lang="en-US" sz="1800" b="0" dirty="0"/>
              <a:t>i.e. not provide TPE info for DBE BW as part of TPE element(s) in Beacon)</a:t>
            </a:r>
          </a:p>
          <a:p>
            <a:pPr marL="400050">
              <a:buFont typeface="Arial" panose="020B0604020202020204" pitchFamily="34" charset="0"/>
              <a:buChar char="•"/>
            </a:pPr>
            <a:r>
              <a:rPr lang="en-US" sz="1800" b="0" dirty="0"/>
              <a:t>Any changes to TPE Info for DBE BW while DBE mode is enabled need to be indicated using DBE CU advance notification</a:t>
            </a:r>
          </a:p>
        </p:txBody>
      </p:sp>
      <p:sp>
        <p:nvSpPr>
          <p:cNvPr id="4" name="Slide Number Placeholder 3">
            <a:extLst>
              <a:ext uri="{FF2B5EF4-FFF2-40B4-BE49-F238E27FC236}">
                <a16:creationId xmlns:a16="http://schemas.microsoft.com/office/drawing/2014/main" id="{24DDA023-2538-C2FE-E1D7-DB5F57DC941F}"/>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A7C8F3CC-1FBD-7635-E4D2-AFE86C6BC594}"/>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B93EAA40-EDE2-DE41-8662-97DA545EBC7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87148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BE81C-B890-399A-B5EF-28D9C9BC9B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F56CFE-D049-A71E-76C8-5DA31AB656DB}"/>
              </a:ext>
            </a:extLst>
          </p:cNvPr>
          <p:cNvSpPr>
            <a:spLocks noGrp="1"/>
          </p:cNvSpPr>
          <p:nvPr>
            <p:ph type="title"/>
          </p:nvPr>
        </p:nvSpPr>
        <p:spPr/>
        <p:txBody>
          <a:bodyPr/>
          <a:lstStyle/>
          <a:p>
            <a:r>
              <a:rPr lang="en-US" dirty="0"/>
              <a:t>Straw Poll</a:t>
            </a:r>
          </a:p>
        </p:txBody>
      </p:sp>
      <p:sp>
        <p:nvSpPr>
          <p:cNvPr id="3" name="Content Placeholder 2">
            <a:extLst>
              <a:ext uri="{FF2B5EF4-FFF2-40B4-BE49-F238E27FC236}">
                <a16:creationId xmlns:a16="http://schemas.microsoft.com/office/drawing/2014/main" id="{4D665BCA-109D-3264-B6BA-07B0D2329609}"/>
              </a:ext>
            </a:extLst>
          </p:cNvPr>
          <p:cNvSpPr>
            <a:spLocks noGrp="1"/>
          </p:cNvSpPr>
          <p:nvPr>
            <p:ph idx="1"/>
          </p:nvPr>
        </p:nvSpPr>
        <p:spPr>
          <a:xfrm>
            <a:off x="929217" y="1676400"/>
            <a:ext cx="10361084" cy="4272999"/>
          </a:xfrm>
        </p:spPr>
        <p:txBody>
          <a:bodyPr/>
          <a:lstStyle/>
          <a:p>
            <a:pPr marL="0" indent="0"/>
            <a:r>
              <a:rPr lang="en-US" sz="2000" b="0" dirty="0"/>
              <a:t>Which option do you support to provide TPE information for DBE BW by the AP? </a:t>
            </a:r>
          </a:p>
          <a:p>
            <a:pPr marL="400050">
              <a:buFont typeface="Arial" panose="020B0604020202020204" pitchFamily="34" charset="0"/>
              <a:buChar char="•"/>
            </a:pPr>
            <a:r>
              <a:rPr lang="en-US" sz="1800" dirty="0"/>
              <a:t>Option 1: </a:t>
            </a:r>
            <a:r>
              <a:rPr lang="en-US" sz="1800" b="0" dirty="0"/>
              <a:t>AP provides TPE info for DBE BW as part of DBE critical update announcement in one or more DBE TPE subelement included in Mode Specific Parameters for DBE</a:t>
            </a:r>
          </a:p>
          <a:p>
            <a:pPr marL="800100" lvl="1">
              <a:buFont typeface="Arial" panose="020B0604020202020204" pitchFamily="34" charset="0"/>
              <a:buChar char="•"/>
            </a:pPr>
            <a:r>
              <a:rPr lang="en-US" sz="1600" dirty="0"/>
              <a:t>DBE TPE subelement has the same format as the Transmit Power Envelope element </a:t>
            </a:r>
          </a:p>
          <a:p>
            <a:pPr marL="800100" lvl="1">
              <a:buFont typeface="Arial" panose="020B0604020202020204" pitchFamily="34" charset="0"/>
              <a:buChar char="•"/>
            </a:pPr>
            <a:r>
              <a:rPr lang="en-US" sz="1600" dirty="0"/>
              <a:t>DBE TPE subelement(s) provide complete TPE Info for entire DBE BW </a:t>
            </a:r>
          </a:p>
          <a:p>
            <a:pPr marL="800100" lvl="1">
              <a:buFont typeface="Arial" panose="020B0604020202020204" pitchFamily="34" charset="0"/>
              <a:buChar char="•"/>
            </a:pPr>
            <a:endParaRPr lang="en-US" sz="1400" b="0" dirty="0"/>
          </a:p>
          <a:p>
            <a:pPr marL="400050">
              <a:buFont typeface="Arial" panose="020B0604020202020204" pitchFamily="34" charset="0"/>
              <a:buChar char="•"/>
            </a:pPr>
            <a:r>
              <a:rPr lang="en-US" sz="1800" dirty="0"/>
              <a:t>Option 2: </a:t>
            </a:r>
            <a:r>
              <a:rPr lang="en-US" sz="1800" b="0" dirty="0"/>
              <a:t>AP provides TPE info for DBE BW in a separate DBE TPE Wrapper element during the DBE critical update announcement</a:t>
            </a:r>
          </a:p>
          <a:p>
            <a:pPr marL="800100" lvl="1">
              <a:buFont typeface="Arial" panose="020B0604020202020204" pitchFamily="34" charset="0"/>
              <a:buChar char="•"/>
            </a:pPr>
            <a:r>
              <a:rPr lang="en-US" sz="1600" dirty="0"/>
              <a:t>The DBE TPE Wrapper element is only included in beacon, </a:t>
            </a:r>
            <a:r>
              <a:rPr lang="en-US" sz="1600"/>
              <a:t>probe response </a:t>
            </a:r>
            <a:r>
              <a:rPr lang="en-US" sz="1600" dirty="0"/>
              <a:t>when DBE CU is being announced</a:t>
            </a:r>
          </a:p>
          <a:p>
            <a:pPr marL="800100" lvl="1">
              <a:buFont typeface="Arial" panose="020B0604020202020204" pitchFamily="34" charset="0"/>
              <a:buChar char="•"/>
            </a:pPr>
            <a:r>
              <a:rPr lang="en-US" sz="1600" dirty="0"/>
              <a:t>The DBE TPE Wrapper element includes one or more DBE Transmit Power Envelope subelement(s)</a:t>
            </a:r>
          </a:p>
          <a:p>
            <a:pPr marL="800100" lvl="1">
              <a:buFont typeface="Arial" panose="020B0604020202020204" pitchFamily="34" charset="0"/>
              <a:buChar char="•"/>
            </a:pPr>
            <a:r>
              <a:rPr lang="en-US" sz="1600" dirty="0"/>
              <a:t>Use a Reserved bit in Mode Specific Parameters to indicate if ‘DBE TPE Wrapper element’ is included</a:t>
            </a:r>
          </a:p>
          <a:p>
            <a:pPr marL="800100" lvl="1">
              <a:buFont typeface="Arial" panose="020B0604020202020204" pitchFamily="34" charset="0"/>
              <a:buChar char="•"/>
            </a:pPr>
            <a:r>
              <a:rPr lang="en-US" sz="1600" dirty="0"/>
              <a:t>DBE TPE Wrapper element provides complete TPE Info for the entire DBE BW </a:t>
            </a:r>
          </a:p>
          <a:p>
            <a:pPr marL="400050" lvl="1" indent="0"/>
            <a:endParaRPr lang="en-US" sz="1600" b="0" dirty="0"/>
          </a:p>
          <a:p>
            <a:pPr marL="285750" indent="-285750">
              <a:buFont typeface="Arial" panose="020B0604020202020204" pitchFamily="34" charset="0"/>
              <a:buChar char="•"/>
            </a:pPr>
            <a:endParaRPr lang="en-US" sz="1800" b="0" dirty="0"/>
          </a:p>
          <a:p>
            <a:pPr marL="0" indent="0"/>
            <a:endParaRPr lang="en-US" sz="1800" b="0" dirty="0"/>
          </a:p>
          <a:p>
            <a:endParaRPr lang="en-US" dirty="0"/>
          </a:p>
        </p:txBody>
      </p:sp>
      <p:sp>
        <p:nvSpPr>
          <p:cNvPr id="4" name="Slide Number Placeholder 3">
            <a:extLst>
              <a:ext uri="{FF2B5EF4-FFF2-40B4-BE49-F238E27FC236}">
                <a16:creationId xmlns:a16="http://schemas.microsoft.com/office/drawing/2014/main" id="{A96565A7-834F-B953-AF1A-FAC352D14132}"/>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9AB30B49-39D6-4434-0279-D9B8B6E4E64A}"/>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FD531E26-148E-8D00-FBBD-24BA2858BAB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737402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D7E70-5D34-816A-774D-6B2E51CA55AB}"/>
              </a:ext>
            </a:extLst>
          </p:cNvPr>
          <p:cNvSpPr>
            <a:spLocks noGrp="1"/>
          </p:cNvSpPr>
          <p:nvPr>
            <p:ph type="title"/>
          </p:nvPr>
        </p:nvSpPr>
        <p:spPr/>
        <p:txBody>
          <a:bodyPr/>
          <a:lstStyle/>
          <a:p>
            <a:r>
              <a:rPr lang="en-GB" dirty="0"/>
              <a:t>References</a:t>
            </a:r>
            <a:endParaRPr lang="en-US" dirty="0"/>
          </a:p>
        </p:txBody>
      </p:sp>
      <p:sp>
        <p:nvSpPr>
          <p:cNvPr id="3" name="Date Placeholder 2">
            <a:extLst>
              <a:ext uri="{FF2B5EF4-FFF2-40B4-BE49-F238E27FC236}">
                <a16:creationId xmlns:a16="http://schemas.microsoft.com/office/drawing/2014/main" id="{C316642C-A3F9-B11E-D728-4CF73ABE2EDA}"/>
              </a:ext>
            </a:extLst>
          </p:cNvPr>
          <p:cNvSpPr>
            <a:spLocks noGrp="1"/>
          </p:cNvSpPr>
          <p:nvPr>
            <p:ph type="dt" idx="10"/>
          </p:nvPr>
        </p:nvSpPr>
        <p:spPr/>
        <p:txBody>
          <a:bodyPr/>
          <a:lstStyle/>
          <a:p>
            <a:r>
              <a:rPr lang="en-US"/>
              <a:t>September 2025</a:t>
            </a:r>
            <a:endParaRPr lang="en-GB" dirty="0"/>
          </a:p>
        </p:txBody>
      </p:sp>
      <p:sp>
        <p:nvSpPr>
          <p:cNvPr id="4" name="Footer Placeholder 3">
            <a:extLst>
              <a:ext uri="{FF2B5EF4-FFF2-40B4-BE49-F238E27FC236}">
                <a16:creationId xmlns:a16="http://schemas.microsoft.com/office/drawing/2014/main" id="{9A00CBA6-E504-0048-E7A0-29B51FBF6717}"/>
              </a:ext>
            </a:extLst>
          </p:cNvPr>
          <p:cNvSpPr>
            <a:spLocks noGrp="1"/>
          </p:cNvSpPr>
          <p:nvPr>
            <p:ph type="ftr" idx="11"/>
          </p:nvPr>
        </p:nvSpPr>
        <p:spPr/>
        <p:txBody>
          <a:bodyPr/>
          <a:lstStyle/>
          <a:p>
            <a:r>
              <a:rPr lang="en-GB"/>
              <a:t>Binita Gupta et al (Cisco Systems)</a:t>
            </a:r>
          </a:p>
        </p:txBody>
      </p:sp>
      <p:sp>
        <p:nvSpPr>
          <p:cNvPr id="5" name="Slide Number Placeholder 4">
            <a:extLst>
              <a:ext uri="{FF2B5EF4-FFF2-40B4-BE49-F238E27FC236}">
                <a16:creationId xmlns:a16="http://schemas.microsoft.com/office/drawing/2014/main" id="{A18F279F-1335-1F64-7EF5-101C811E20AE}"/>
              </a:ext>
            </a:extLst>
          </p:cNvPr>
          <p:cNvSpPr>
            <a:spLocks noGrp="1"/>
          </p:cNvSpPr>
          <p:nvPr>
            <p:ph type="sldNum" idx="12"/>
          </p:nvPr>
        </p:nvSpPr>
        <p:spPr/>
        <p:txBody>
          <a:bodyPr/>
          <a:lstStyle/>
          <a:p>
            <a:r>
              <a:rPr lang="en-GB"/>
              <a:t>Slide </a:t>
            </a:r>
            <a:fld id="{06B781AF-4CCF-49B0-A572-DE54FBE5D942}" type="slidenum">
              <a:rPr lang="en-GB" smtClean="0"/>
              <a:pPr/>
              <a:t>13</a:t>
            </a:fld>
            <a:endParaRPr lang="en-GB"/>
          </a:p>
        </p:txBody>
      </p:sp>
      <p:sp>
        <p:nvSpPr>
          <p:cNvPr id="6" name="Content Placeholder 1">
            <a:extLst>
              <a:ext uri="{FF2B5EF4-FFF2-40B4-BE49-F238E27FC236}">
                <a16:creationId xmlns:a16="http://schemas.microsoft.com/office/drawing/2014/main" id="{3CC4BC58-CF8F-4358-349D-05836860147E}"/>
              </a:ext>
            </a:extLst>
          </p:cNvPr>
          <p:cNvSpPr txBox="1">
            <a:spLocks/>
          </p:cNvSpPr>
          <p:nvPr/>
        </p:nvSpPr>
        <p:spPr>
          <a:xfrm>
            <a:off x="914400" y="1981201"/>
            <a:ext cx="10591799" cy="41132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sz="2000" b="0" kern="0" dirty="0"/>
              <a:t>[1] Draft P802.11bn Draft 1.0</a:t>
            </a:r>
          </a:p>
          <a:p>
            <a:r>
              <a:rPr lang="en-US" sz="2000" b="0" dirty="0"/>
              <a:t>[2] 11-24/0209 “Specification Framework for </a:t>
            </a:r>
            <a:r>
              <a:rPr lang="en-US" sz="2000" b="0" dirty="0" err="1"/>
              <a:t>TGbn</a:t>
            </a:r>
            <a:r>
              <a:rPr lang="en-US" sz="2000" b="0" dirty="0"/>
              <a:t>”</a:t>
            </a:r>
          </a:p>
          <a:p>
            <a:endParaRPr lang="en-GB" sz="2000" b="0" kern="0" dirty="0"/>
          </a:p>
        </p:txBody>
      </p:sp>
    </p:spTree>
    <p:extLst>
      <p:ext uri="{BB962C8B-B14F-4D97-AF65-F5344CB8AC3E}">
        <p14:creationId xmlns:p14="http://schemas.microsoft.com/office/powerpoint/2010/main" val="94155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3159-C275-A9D2-93A0-15C7A81A476F}"/>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E743B584-6120-DC9E-C903-FB98EC87A321}"/>
              </a:ext>
            </a:extLst>
          </p:cNvPr>
          <p:cNvSpPr>
            <a:spLocks noGrp="1"/>
          </p:cNvSpPr>
          <p:nvPr>
            <p:ph idx="1"/>
          </p:nvPr>
        </p:nvSpPr>
        <p:spPr>
          <a:xfrm>
            <a:off x="965200" y="1751014"/>
            <a:ext cx="10361084" cy="4573586"/>
          </a:xfrm>
        </p:spPr>
        <p:txBody>
          <a:bodyPr/>
          <a:lstStyle/>
          <a:p>
            <a:pPr>
              <a:buFont typeface="Arial" panose="020B0604020202020204" pitchFamily="34" charset="0"/>
              <a:buChar char="•"/>
            </a:pPr>
            <a:r>
              <a:rPr lang="en-US" sz="2000" b="0" dirty="0"/>
              <a:t>11bn D1.0 [1] defines DBE feature that enables s a UHR AP to dynamically enable operation over an expanded bandwidth (&gt; BSS BW) for UHR non-AP STAs that support DBE mode. </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For operation in 6 GHz band, client devices must follow regulatory/local limits defined for allowed max transmit powers. This max transmit power information is provided by the AP in the TPE (Transmit Power Envelop) information element in Beacon and Probe Response frames.</a:t>
            </a:r>
          </a:p>
          <a:p>
            <a:pPr marL="0" indent="0"/>
            <a:endParaRPr lang="en-US" sz="2000" b="0" dirty="0"/>
          </a:p>
          <a:p>
            <a:pPr>
              <a:buFont typeface="Arial" panose="020B0604020202020204" pitchFamily="34" charset="0"/>
              <a:buChar char="•"/>
            </a:pPr>
            <a:r>
              <a:rPr lang="en-US" sz="2000" b="0" dirty="0"/>
              <a:t>For DBE operation, the AP needs to provide max transmit powers limits for operation over the DBE BW, such that STAs can follow any applicable regulatory/local limits when operating over the DBE BW.  </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Here we propose options for AP to indicate TPE information for the DBE BW.</a:t>
            </a:r>
          </a:p>
          <a:p>
            <a:pPr marL="0" indent="0"/>
            <a:endParaRPr lang="en-US" sz="900" b="0" dirty="0">
              <a:latin typeface="Calibri" panose="020F0502020204030204" pitchFamily="34" charset="0"/>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D8C88F07-D61D-74AE-820C-99182BCCFD7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88102185-379F-8B90-95AB-66C1D50407C6}"/>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57A0D0C5-FC10-FA99-2E67-C0916F5F994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926589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4E8DD-2E31-06AB-A78F-D447AC787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7D357-D95E-052E-5ED2-73F255294673}"/>
              </a:ext>
            </a:extLst>
          </p:cNvPr>
          <p:cNvSpPr>
            <a:spLocks noGrp="1"/>
          </p:cNvSpPr>
          <p:nvPr>
            <p:ph type="title"/>
          </p:nvPr>
        </p:nvSpPr>
        <p:spPr>
          <a:xfrm>
            <a:off x="1905000" y="672326"/>
            <a:ext cx="8686800" cy="503236"/>
          </a:xfrm>
        </p:spPr>
        <p:txBody>
          <a:bodyPr/>
          <a:lstStyle/>
          <a:p>
            <a:r>
              <a:rPr lang="en-US" dirty="0"/>
              <a:t>Background - TPE element (1)</a:t>
            </a:r>
          </a:p>
        </p:txBody>
      </p:sp>
      <p:sp>
        <p:nvSpPr>
          <p:cNvPr id="3" name="Content Placeholder 2">
            <a:extLst>
              <a:ext uri="{FF2B5EF4-FFF2-40B4-BE49-F238E27FC236}">
                <a16:creationId xmlns:a16="http://schemas.microsoft.com/office/drawing/2014/main" id="{D24CF4E2-A58D-E553-D6F3-0F55CC37B0BE}"/>
              </a:ext>
            </a:extLst>
          </p:cNvPr>
          <p:cNvSpPr>
            <a:spLocks noGrp="1"/>
          </p:cNvSpPr>
          <p:nvPr>
            <p:ph idx="1"/>
          </p:nvPr>
        </p:nvSpPr>
        <p:spPr>
          <a:xfrm>
            <a:off x="661772" y="1197921"/>
            <a:ext cx="10363200" cy="1203939"/>
          </a:xfrm>
        </p:spPr>
        <p:txBody>
          <a:bodyPr/>
          <a:lstStyle/>
          <a:p>
            <a:pPr>
              <a:buFont typeface="Arial" panose="020B0604020202020204" pitchFamily="34" charset="0"/>
              <a:buChar char="•"/>
            </a:pPr>
            <a:r>
              <a:rPr lang="en-US" sz="1600" b="0" dirty="0"/>
              <a:t>Per baseline, one TPE element is included in Beacon for each distinct combination of “Maximum Transmit Power Interpretation” and “Maximum Transmit Power Category” fields (defined in Table E-14, with two possible values)</a:t>
            </a:r>
          </a:p>
          <a:p>
            <a:pPr lvl="1">
              <a:buFont typeface="Arial" panose="020B0604020202020204" pitchFamily="34" charset="0"/>
              <a:buChar char="•"/>
            </a:pPr>
            <a:r>
              <a:rPr lang="en-US" sz="1200" dirty="0"/>
              <a:t>Extension Maximum Transmit Power provides max transmit power for 320 MHz or Max Transmit PSD values covering 320 MHz</a:t>
            </a:r>
            <a:endParaRPr lang="en-US" sz="1200" b="0" dirty="0"/>
          </a:p>
          <a:p>
            <a:pPr>
              <a:buFont typeface="Arial" panose="020B0604020202020204" pitchFamily="34" charset="0"/>
              <a:buChar char="•"/>
            </a:pPr>
            <a:r>
              <a:rPr lang="en-US" sz="1600" b="0" dirty="0"/>
              <a:t>Multiple TPE elements can be included based on regulatory requirements (see E.2.7 (6 GHz band)) – e.g. 1/2/4/6 … TPE elements can be included</a:t>
            </a:r>
            <a:endParaRPr lang="en-US" sz="1400" b="0"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EBB6BBF5-4E78-CBAB-F64D-A7F95ADDA048}"/>
              </a:ext>
            </a:extLst>
          </p:cNvPr>
          <p:cNvSpPr>
            <a:spLocks noGrp="1"/>
          </p:cNvSpPr>
          <p:nvPr>
            <p:ph type="sldNum" sz="quarter" idx="11"/>
          </p:nvPr>
        </p:nvSpPr>
        <p:spPr bwMode="auto">
          <a:xfrm>
            <a:off x="5683250" y="6493740"/>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3</a:t>
            </a:fld>
            <a:endParaRPr lang="en-US" dirty="0"/>
          </a:p>
        </p:txBody>
      </p:sp>
      <p:sp>
        <p:nvSpPr>
          <p:cNvPr id="5" name="Footer Placeholder 4">
            <a:extLst>
              <a:ext uri="{FF2B5EF4-FFF2-40B4-BE49-F238E27FC236}">
                <a16:creationId xmlns:a16="http://schemas.microsoft.com/office/drawing/2014/main" id="{5AF24CF4-4899-74CC-3638-FFBDEEA64CA7}"/>
              </a:ext>
            </a:extLst>
          </p:cNvPr>
          <p:cNvSpPr>
            <a:spLocks noGrp="1"/>
          </p:cNvSpPr>
          <p:nvPr>
            <p:ph type="ftr" sz="quarter" idx="3"/>
          </p:nvPr>
        </p:nvSpPr>
        <p:spPr>
          <a:xfrm>
            <a:off x="8534400" y="649374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7" name="Date Placeholder 6">
            <a:extLst>
              <a:ext uri="{FF2B5EF4-FFF2-40B4-BE49-F238E27FC236}">
                <a16:creationId xmlns:a16="http://schemas.microsoft.com/office/drawing/2014/main" id="{495BBEF5-F1E5-80FB-7C3B-CB5EFFB4E599}"/>
              </a:ext>
            </a:extLst>
          </p:cNvPr>
          <p:cNvSpPr>
            <a:spLocks noGrp="1"/>
          </p:cNvSpPr>
          <p:nvPr>
            <p:ph type="dt" idx="15"/>
          </p:nvPr>
        </p:nvSpPr>
        <p:spPr/>
        <p:txBody>
          <a:bodyPr/>
          <a:lstStyle/>
          <a:p>
            <a:r>
              <a:rPr lang="en-US"/>
              <a:t>September 2025</a:t>
            </a:r>
            <a:endParaRPr lang="en-GB" dirty="0"/>
          </a:p>
        </p:txBody>
      </p:sp>
      <p:pic>
        <p:nvPicPr>
          <p:cNvPr id="12" name="Picture 11">
            <a:extLst>
              <a:ext uri="{FF2B5EF4-FFF2-40B4-BE49-F238E27FC236}">
                <a16:creationId xmlns:a16="http://schemas.microsoft.com/office/drawing/2014/main" id="{8BAAE705-807C-6310-8E66-6D572CEEBFB4}"/>
              </a:ext>
            </a:extLst>
          </p:cNvPr>
          <p:cNvPicPr>
            <a:picLocks noChangeAspect="1"/>
          </p:cNvPicPr>
          <p:nvPr/>
        </p:nvPicPr>
        <p:blipFill>
          <a:blip r:embed="rId3"/>
          <a:stretch>
            <a:fillRect/>
          </a:stretch>
        </p:blipFill>
        <p:spPr>
          <a:xfrm>
            <a:off x="762000" y="2780798"/>
            <a:ext cx="5115244" cy="1233676"/>
          </a:xfrm>
          <a:prstGeom prst="rect">
            <a:avLst/>
          </a:prstGeom>
        </p:spPr>
      </p:pic>
      <p:pic>
        <p:nvPicPr>
          <p:cNvPr id="15" name="Picture 14">
            <a:extLst>
              <a:ext uri="{FF2B5EF4-FFF2-40B4-BE49-F238E27FC236}">
                <a16:creationId xmlns:a16="http://schemas.microsoft.com/office/drawing/2014/main" id="{557B8A69-E2AD-C5C1-DB99-E0BA00D7A2C2}"/>
              </a:ext>
            </a:extLst>
          </p:cNvPr>
          <p:cNvPicPr>
            <a:picLocks noChangeAspect="1"/>
          </p:cNvPicPr>
          <p:nvPr/>
        </p:nvPicPr>
        <p:blipFill>
          <a:blip r:embed="rId4"/>
          <a:stretch>
            <a:fillRect/>
          </a:stretch>
        </p:blipFill>
        <p:spPr>
          <a:xfrm>
            <a:off x="7162800" y="2555441"/>
            <a:ext cx="3276600" cy="1233676"/>
          </a:xfrm>
          <a:prstGeom prst="rect">
            <a:avLst/>
          </a:prstGeom>
        </p:spPr>
      </p:pic>
      <p:pic>
        <p:nvPicPr>
          <p:cNvPr id="16" name="Picture 15">
            <a:extLst>
              <a:ext uri="{FF2B5EF4-FFF2-40B4-BE49-F238E27FC236}">
                <a16:creationId xmlns:a16="http://schemas.microsoft.com/office/drawing/2014/main" id="{E9706BBB-24C5-BAFF-5366-A753105496E8}"/>
              </a:ext>
            </a:extLst>
          </p:cNvPr>
          <p:cNvPicPr>
            <a:picLocks noChangeAspect="1"/>
          </p:cNvPicPr>
          <p:nvPr/>
        </p:nvPicPr>
        <p:blipFill>
          <a:blip r:embed="rId5"/>
          <a:stretch>
            <a:fillRect/>
          </a:stretch>
        </p:blipFill>
        <p:spPr>
          <a:xfrm>
            <a:off x="868044" y="4121178"/>
            <a:ext cx="4906361" cy="2341925"/>
          </a:xfrm>
          <a:prstGeom prst="rect">
            <a:avLst/>
          </a:prstGeom>
        </p:spPr>
      </p:pic>
      <p:pic>
        <p:nvPicPr>
          <p:cNvPr id="17" name="Picture 16">
            <a:extLst>
              <a:ext uri="{FF2B5EF4-FFF2-40B4-BE49-F238E27FC236}">
                <a16:creationId xmlns:a16="http://schemas.microsoft.com/office/drawing/2014/main" id="{ECCEBEA0-081D-0E39-9353-FE372789759D}"/>
              </a:ext>
            </a:extLst>
          </p:cNvPr>
          <p:cNvPicPr>
            <a:picLocks noChangeAspect="1"/>
          </p:cNvPicPr>
          <p:nvPr/>
        </p:nvPicPr>
        <p:blipFill>
          <a:blip r:embed="rId6"/>
          <a:stretch>
            <a:fillRect/>
          </a:stretch>
        </p:blipFill>
        <p:spPr>
          <a:xfrm>
            <a:off x="6248400" y="3890773"/>
            <a:ext cx="5368653" cy="1277651"/>
          </a:xfrm>
          <a:prstGeom prst="rect">
            <a:avLst/>
          </a:prstGeom>
        </p:spPr>
      </p:pic>
      <p:pic>
        <p:nvPicPr>
          <p:cNvPr id="18" name="Picture 17">
            <a:extLst>
              <a:ext uri="{FF2B5EF4-FFF2-40B4-BE49-F238E27FC236}">
                <a16:creationId xmlns:a16="http://schemas.microsoft.com/office/drawing/2014/main" id="{48F3B658-3739-F5FA-48D3-3079020B0B3C}"/>
              </a:ext>
            </a:extLst>
          </p:cNvPr>
          <p:cNvPicPr>
            <a:picLocks noChangeAspect="1"/>
          </p:cNvPicPr>
          <p:nvPr/>
        </p:nvPicPr>
        <p:blipFill>
          <a:blip r:embed="rId7"/>
          <a:stretch>
            <a:fillRect/>
          </a:stretch>
        </p:blipFill>
        <p:spPr>
          <a:xfrm>
            <a:off x="6516414" y="5223188"/>
            <a:ext cx="4807542" cy="1168124"/>
          </a:xfrm>
          <a:prstGeom prst="rect">
            <a:avLst/>
          </a:prstGeom>
        </p:spPr>
      </p:pic>
    </p:spTree>
    <p:extLst>
      <p:ext uri="{BB962C8B-B14F-4D97-AF65-F5344CB8AC3E}">
        <p14:creationId xmlns:p14="http://schemas.microsoft.com/office/powerpoint/2010/main" val="3451500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1A49A-11FC-F2E3-23AD-9BCCF088C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609EE-189A-3801-B6D5-51D3E51EB632}"/>
              </a:ext>
            </a:extLst>
          </p:cNvPr>
          <p:cNvSpPr>
            <a:spLocks noGrp="1"/>
          </p:cNvSpPr>
          <p:nvPr>
            <p:ph type="title"/>
          </p:nvPr>
        </p:nvSpPr>
        <p:spPr>
          <a:xfrm>
            <a:off x="1905000" y="672326"/>
            <a:ext cx="8686800" cy="503236"/>
          </a:xfrm>
        </p:spPr>
        <p:txBody>
          <a:bodyPr/>
          <a:lstStyle/>
          <a:p>
            <a:r>
              <a:rPr lang="en-US" dirty="0"/>
              <a:t>Background - TPE element (2)</a:t>
            </a:r>
          </a:p>
        </p:txBody>
      </p:sp>
      <p:sp>
        <p:nvSpPr>
          <p:cNvPr id="3" name="Content Placeholder 2">
            <a:extLst>
              <a:ext uri="{FF2B5EF4-FFF2-40B4-BE49-F238E27FC236}">
                <a16:creationId xmlns:a16="http://schemas.microsoft.com/office/drawing/2014/main" id="{AB7031EC-D92E-B428-0D97-1FF65F80AED8}"/>
              </a:ext>
            </a:extLst>
          </p:cNvPr>
          <p:cNvSpPr>
            <a:spLocks noGrp="1"/>
          </p:cNvSpPr>
          <p:nvPr>
            <p:ph idx="1"/>
          </p:nvPr>
        </p:nvSpPr>
        <p:spPr>
          <a:xfrm>
            <a:off x="685800" y="1175562"/>
            <a:ext cx="10363200" cy="2748662"/>
          </a:xfrm>
        </p:spPr>
        <p:txBody>
          <a:bodyPr/>
          <a:lstStyle/>
          <a:p>
            <a:pPr>
              <a:buFont typeface="Arial" panose="020B0604020202020204" pitchFamily="34" charset="0"/>
              <a:buChar char="•"/>
            </a:pPr>
            <a:r>
              <a:rPr lang="en-US" sz="1800" b="0" dirty="0"/>
              <a:t>Size of TPE element:</a:t>
            </a:r>
          </a:p>
          <a:p>
            <a:pPr lvl="1">
              <a:buFont typeface="Arial" panose="020B0604020202020204" pitchFamily="34" charset="0"/>
              <a:buChar char="•"/>
            </a:pPr>
            <a:r>
              <a:rPr lang="en-US" sz="1400" dirty="0"/>
              <a:t>For 320 MHz BW, for an EIRP based TPE element (when Maximum Transmit Power Interpretation subfield is 0, 2 or 4 (EIRP)), TPE IE size =  2 + 1 + 4 + 1 = 8 octets</a:t>
            </a:r>
          </a:p>
          <a:p>
            <a:pPr lvl="1">
              <a:buFont typeface="Arial" panose="020B0604020202020204" pitchFamily="34" charset="0"/>
              <a:buChar char="•"/>
            </a:pPr>
            <a:r>
              <a:rPr lang="en-US" sz="1400" dirty="0"/>
              <a:t>For 320 MHz BW, for an EIRP PSD based TPE element (when Maximum Transmit Power Interpretation subfield is 1, 3 or 5 (EIRP PSD)), TPE IE size =  2+ 1 + 8 + 1 + 8 = 20 octets</a:t>
            </a:r>
            <a:endParaRPr lang="en-US" sz="1400" b="0" dirty="0"/>
          </a:p>
          <a:p>
            <a:pPr>
              <a:buFont typeface="Arial" panose="020B0604020202020204" pitchFamily="34" charset="0"/>
              <a:buChar char="•"/>
            </a:pPr>
            <a:r>
              <a:rPr lang="en-US" sz="1800" b="0" dirty="0"/>
              <a:t>Given that multiple TPE elements can be included (EIRP and/or EIRP PSD based), overall TPE info size in beacon can become significant and would contribute to beacon bloating</a:t>
            </a:r>
          </a:p>
          <a:p>
            <a:pPr>
              <a:buFont typeface="Arial" panose="020B0604020202020204" pitchFamily="34" charset="0"/>
              <a:buChar char="•"/>
            </a:pPr>
            <a:endParaRPr lang="en-US" sz="1800" b="0" dirty="0"/>
          </a:p>
          <a:p>
            <a:pPr>
              <a:buFont typeface="Arial" panose="020B0604020202020204" pitchFamily="34" charset="0"/>
              <a:buChar char="•"/>
            </a:pPr>
            <a:r>
              <a:rPr lang="en-US" sz="1800" b="0" dirty="0"/>
              <a:t>For a Channel Switch operation, TPE information for the new channel is provided in a Channel Switch Wrapper element </a:t>
            </a:r>
            <a:r>
              <a:rPr lang="en-US" sz="1600" b="0" dirty="0"/>
              <a:t>using one or more New Transmit Power Envelop </a:t>
            </a:r>
            <a:r>
              <a:rPr lang="en-US" sz="1600" b="0" dirty="0" err="1"/>
              <a:t>subelements</a:t>
            </a:r>
            <a:r>
              <a:rPr lang="en-US" sz="1600" b="0" dirty="0"/>
              <a:t> (that has same format as TPE IE)</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DF27B0D3-EDF0-BF82-B85F-6C9CA0196F4E}"/>
              </a:ext>
            </a:extLst>
          </p:cNvPr>
          <p:cNvSpPr>
            <a:spLocks noGrp="1"/>
          </p:cNvSpPr>
          <p:nvPr>
            <p:ph type="sldNum" sz="quarter" idx="11"/>
          </p:nvPr>
        </p:nvSpPr>
        <p:spPr bwMode="auto">
          <a:xfrm>
            <a:off x="5683250" y="6493740"/>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4</a:t>
            </a:fld>
            <a:endParaRPr lang="en-US" dirty="0"/>
          </a:p>
        </p:txBody>
      </p:sp>
      <p:sp>
        <p:nvSpPr>
          <p:cNvPr id="5" name="Footer Placeholder 4">
            <a:extLst>
              <a:ext uri="{FF2B5EF4-FFF2-40B4-BE49-F238E27FC236}">
                <a16:creationId xmlns:a16="http://schemas.microsoft.com/office/drawing/2014/main" id="{3106A730-5D30-8538-D4F4-B3D5528CA68E}"/>
              </a:ext>
            </a:extLst>
          </p:cNvPr>
          <p:cNvSpPr>
            <a:spLocks noGrp="1"/>
          </p:cNvSpPr>
          <p:nvPr>
            <p:ph type="ftr" sz="quarter" idx="3"/>
          </p:nvPr>
        </p:nvSpPr>
        <p:spPr>
          <a:xfrm>
            <a:off x="8534400" y="649374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7" name="Date Placeholder 6">
            <a:extLst>
              <a:ext uri="{FF2B5EF4-FFF2-40B4-BE49-F238E27FC236}">
                <a16:creationId xmlns:a16="http://schemas.microsoft.com/office/drawing/2014/main" id="{9599069A-D7D0-24A3-A68E-65515FFE219E}"/>
              </a:ext>
            </a:extLst>
          </p:cNvPr>
          <p:cNvSpPr>
            <a:spLocks noGrp="1"/>
          </p:cNvSpPr>
          <p:nvPr>
            <p:ph type="dt" idx="15"/>
          </p:nvPr>
        </p:nvSpPr>
        <p:spPr/>
        <p:txBody>
          <a:bodyPr/>
          <a:lstStyle/>
          <a:p>
            <a:r>
              <a:rPr lang="en-US"/>
              <a:t>September 2025</a:t>
            </a:r>
            <a:endParaRPr lang="en-GB" dirty="0"/>
          </a:p>
        </p:txBody>
      </p:sp>
      <p:pic>
        <p:nvPicPr>
          <p:cNvPr id="6" name="Picture 5">
            <a:extLst>
              <a:ext uri="{FF2B5EF4-FFF2-40B4-BE49-F238E27FC236}">
                <a16:creationId xmlns:a16="http://schemas.microsoft.com/office/drawing/2014/main" id="{12BA0C46-C267-F09C-DC85-84FEE15D72C0}"/>
              </a:ext>
            </a:extLst>
          </p:cNvPr>
          <p:cNvPicPr>
            <a:picLocks noChangeAspect="1"/>
          </p:cNvPicPr>
          <p:nvPr/>
        </p:nvPicPr>
        <p:blipFill>
          <a:blip r:embed="rId3"/>
          <a:stretch>
            <a:fillRect/>
          </a:stretch>
        </p:blipFill>
        <p:spPr>
          <a:xfrm>
            <a:off x="1676400" y="4406516"/>
            <a:ext cx="7772400" cy="1708511"/>
          </a:xfrm>
          <a:prstGeom prst="rect">
            <a:avLst/>
          </a:prstGeom>
        </p:spPr>
      </p:pic>
      <p:sp>
        <p:nvSpPr>
          <p:cNvPr id="8" name="Oval 7">
            <a:extLst>
              <a:ext uri="{FF2B5EF4-FFF2-40B4-BE49-F238E27FC236}">
                <a16:creationId xmlns:a16="http://schemas.microsoft.com/office/drawing/2014/main" id="{21B45D14-1D4D-DC39-04CD-6551F4A661C8}"/>
              </a:ext>
            </a:extLst>
          </p:cNvPr>
          <p:cNvSpPr/>
          <p:nvPr/>
        </p:nvSpPr>
        <p:spPr bwMode="auto">
          <a:xfrm>
            <a:off x="6553200" y="4386146"/>
            <a:ext cx="1447800" cy="1253360"/>
          </a:xfrm>
          <a:prstGeom prst="ellipse">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Tree>
    <p:extLst>
      <p:ext uri="{BB962C8B-B14F-4D97-AF65-F5344CB8AC3E}">
        <p14:creationId xmlns:p14="http://schemas.microsoft.com/office/powerpoint/2010/main" val="607627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C0B57-DFCD-59F6-DF22-BAA9B1C39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1BF91-7D94-9993-15E8-D81BFACC4FCF}"/>
              </a:ext>
            </a:extLst>
          </p:cNvPr>
          <p:cNvSpPr>
            <a:spLocks noGrp="1"/>
          </p:cNvSpPr>
          <p:nvPr>
            <p:ph type="title"/>
          </p:nvPr>
        </p:nvSpPr>
        <p:spPr>
          <a:xfrm>
            <a:off x="914401" y="685801"/>
            <a:ext cx="10361084" cy="533399"/>
          </a:xfrm>
        </p:spPr>
        <p:txBody>
          <a:bodyPr/>
          <a:lstStyle/>
          <a:p>
            <a:r>
              <a:rPr lang="en-US" dirty="0"/>
              <a:t>Considerations for TPE Info for DBE BW</a:t>
            </a:r>
          </a:p>
        </p:txBody>
      </p:sp>
      <p:sp>
        <p:nvSpPr>
          <p:cNvPr id="3" name="Content Placeholder 2">
            <a:extLst>
              <a:ext uri="{FF2B5EF4-FFF2-40B4-BE49-F238E27FC236}">
                <a16:creationId xmlns:a16="http://schemas.microsoft.com/office/drawing/2014/main" id="{73F2CB95-ECE3-B236-84DA-DE508EC6A922}"/>
              </a:ext>
            </a:extLst>
          </p:cNvPr>
          <p:cNvSpPr>
            <a:spLocks noGrp="1"/>
          </p:cNvSpPr>
          <p:nvPr>
            <p:ph idx="1"/>
          </p:nvPr>
        </p:nvSpPr>
        <p:spPr>
          <a:xfrm>
            <a:off x="824443" y="1524000"/>
            <a:ext cx="10541000" cy="4853428"/>
          </a:xfrm>
        </p:spPr>
        <p:txBody>
          <a:bodyPr/>
          <a:lstStyle/>
          <a:p>
            <a:pPr marL="400050">
              <a:buFont typeface="Arial" panose="020B0604020202020204" pitchFamily="34" charset="0"/>
              <a:buChar char="•"/>
            </a:pPr>
            <a:r>
              <a:rPr lang="en-US" sz="1800" b="0" dirty="0"/>
              <a:t>TPE info for DBE BW is needed by the non-AP STAs only when DBE mode is enabled (and not always).</a:t>
            </a:r>
          </a:p>
          <a:p>
            <a:pPr marL="400050">
              <a:buFont typeface="Arial" panose="020B0604020202020204" pitchFamily="34" charset="0"/>
              <a:buChar char="•"/>
            </a:pPr>
            <a:r>
              <a:rPr lang="en-US" sz="1800" b="0" dirty="0"/>
              <a:t>Providing TPE info for expanded DBE BW always in the beacon would add to beacon bloating:</a:t>
            </a:r>
          </a:p>
          <a:p>
            <a:pPr marL="800100" lvl="1">
              <a:buFont typeface="Arial" panose="020B0604020202020204" pitchFamily="34" charset="0"/>
              <a:buChar char="•"/>
            </a:pPr>
            <a:r>
              <a:rPr lang="en-US" sz="1600" dirty="0"/>
              <a:t>Scenario: BSS BW = 40 MHz, Max DBE BW = 320 MHz, Assume TPE elements included for ‘Local EIRP’, ‘Regulatory client EIRP’, ‘Local EIRP PSD’, and ‘Regulatory client EIRP PSD’ </a:t>
            </a:r>
          </a:p>
          <a:p>
            <a:pPr marL="800100" lvl="1">
              <a:buFont typeface="Arial" panose="020B0604020202020204" pitchFamily="34" charset="0"/>
              <a:buChar char="•"/>
            </a:pPr>
            <a:r>
              <a:rPr lang="en-US" sz="1600" dirty="0"/>
              <a:t>Always including TPE info for DBE BW will add extra (3+3+15+15) = 36 octets to the beacon (across 4 TPE IEs)</a:t>
            </a:r>
          </a:p>
          <a:p>
            <a:pPr marL="800100" lvl="1">
              <a:buFont typeface="Arial" panose="020B0604020202020204" pitchFamily="34" charset="0"/>
              <a:buChar char="•"/>
            </a:pPr>
            <a:r>
              <a:rPr lang="en-US" sz="1600" dirty="0"/>
              <a:t>If more TPE elements are included e.g. for Maximum Transmit Power Category = 0 &amp; 1 (Subordinate device), then beacon bloating impact would be twice(72 octets)</a:t>
            </a:r>
          </a:p>
          <a:p>
            <a:pPr marL="400050">
              <a:buFont typeface="Arial" panose="020B0604020202020204" pitchFamily="34" charset="0"/>
              <a:buChar char="•"/>
            </a:pPr>
            <a:r>
              <a:rPr lang="en-US" sz="1800" b="0" dirty="0"/>
              <a:t>In UHR, reducing beacon bloating is one of the goal (reason for not including UHR Capability and minimizing parameters in UHR Operation). </a:t>
            </a:r>
            <a:r>
              <a:rPr lang="en-US" sz="1800" dirty="0"/>
              <a:t>Hence, strongly desired to not bloat beacon with TPE info for max DBE BW always and only provide this info when DBE mode is being enabled</a:t>
            </a:r>
            <a:r>
              <a:rPr lang="en-US" sz="1800" b="0" dirty="0"/>
              <a:t>.</a:t>
            </a:r>
            <a:endParaRPr lang="en-US" sz="1400" b="0" dirty="0"/>
          </a:p>
          <a:p>
            <a:pPr marL="400050">
              <a:buFont typeface="Arial" panose="020B0604020202020204" pitchFamily="34" charset="0"/>
              <a:buChar char="•"/>
            </a:pPr>
            <a:r>
              <a:rPr lang="en-US" sz="1800" b="0" dirty="0"/>
              <a:t>Providing TPE Info for DBE BW should not cause any legacy client compatibility/interop issues, hence strongly preferred to not change TPE elements in beacon</a:t>
            </a:r>
          </a:p>
          <a:p>
            <a:pPr marL="800100" lvl="1">
              <a:buFont typeface="Arial" panose="020B0604020202020204" pitchFamily="34" charset="0"/>
              <a:buChar char="•"/>
            </a:pPr>
            <a:r>
              <a:rPr lang="en-US" sz="1600" dirty="0"/>
              <a:t>This can be achieved by including TPE Info for DBE BW in a DBE wrapper</a:t>
            </a:r>
            <a:endParaRPr lang="en-US" sz="1600" b="0" dirty="0"/>
          </a:p>
          <a:p>
            <a:pPr marL="400050">
              <a:buFont typeface="Arial" panose="020B0604020202020204" pitchFamily="34" charset="0"/>
              <a:buChar char="•"/>
            </a:pPr>
            <a:r>
              <a:rPr lang="en-US" sz="1800" b="0" dirty="0"/>
              <a:t>TPE Info for DBE BW can change due to regulatory reasons while DBE mode is enabled, hence need to support critical updates for such TPE info changes</a:t>
            </a:r>
          </a:p>
          <a:p>
            <a:pPr marL="400050">
              <a:buFont typeface="Arial" panose="020B0604020202020204" pitchFamily="34" charset="0"/>
              <a:buChar char="•"/>
            </a:pPr>
            <a:endParaRPr lang="en-US" sz="1600" dirty="0"/>
          </a:p>
        </p:txBody>
      </p:sp>
      <p:sp>
        <p:nvSpPr>
          <p:cNvPr id="4" name="Slide Number Placeholder 3">
            <a:extLst>
              <a:ext uri="{FF2B5EF4-FFF2-40B4-BE49-F238E27FC236}">
                <a16:creationId xmlns:a16="http://schemas.microsoft.com/office/drawing/2014/main" id="{C1E80EB9-2534-2389-07B7-022731CAC7CB}"/>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D86E58D2-947F-FB33-42F8-6D69823170D0}"/>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2D7789D3-CA63-5422-3C52-A2B8B2F3ED0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143620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84CB1-91C3-3F65-799D-FE74D7E0D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FCB357-6A56-A251-C9C3-B1B01380F33D}"/>
              </a:ext>
            </a:extLst>
          </p:cNvPr>
          <p:cNvSpPr>
            <a:spLocks noGrp="1"/>
          </p:cNvSpPr>
          <p:nvPr>
            <p:ph type="title"/>
          </p:nvPr>
        </p:nvSpPr>
        <p:spPr>
          <a:xfrm>
            <a:off x="914401" y="685801"/>
            <a:ext cx="10361084" cy="533399"/>
          </a:xfrm>
        </p:spPr>
        <p:txBody>
          <a:bodyPr/>
          <a:lstStyle/>
          <a:p>
            <a:r>
              <a:rPr lang="en-US" dirty="0"/>
              <a:t>Options for TPE Information for DBE BW (1)</a:t>
            </a:r>
          </a:p>
        </p:txBody>
      </p:sp>
      <p:sp>
        <p:nvSpPr>
          <p:cNvPr id="3" name="Content Placeholder 2">
            <a:extLst>
              <a:ext uri="{FF2B5EF4-FFF2-40B4-BE49-F238E27FC236}">
                <a16:creationId xmlns:a16="http://schemas.microsoft.com/office/drawing/2014/main" id="{908F0DE7-0C8E-8B09-123F-03CAE9EC63C4}"/>
              </a:ext>
            </a:extLst>
          </p:cNvPr>
          <p:cNvSpPr>
            <a:spLocks noGrp="1"/>
          </p:cNvSpPr>
          <p:nvPr>
            <p:ph idx="1"/>
          </p:nvPr>
        </p:nvSpPr>
        <p:spPr>
          <a:xfrm>
            <a:off x="824443" y="1524000"/>
            <a:ext cx="10541000" cy="5000624"/>
          </a:xfrm>
        </p:spPr>
        <p:txBody>
          <a:bodyPr/>
          <a:lstStyle/>
          <a:p>
            <a:pPr marL="400050">
              <a:buFont typeface="Arial" panose="020B0604020202020204" pitchFamily="34" charset="0"/>
              <a:buChar char="•"/>
            </a:pPr>
            <a:r>
              <a:rPr lang="en-US" sz="2000" dirty="0"/>
              <a:t>Option 1</a:t>
            </a:r>
            <a:r>
              <a:rPr lang="en-US" sz="2000" b="0" dirty="0"/>
              <a:t> (</a:t>
            </a:r>
            <a:r>
              <a:rPr lang="en-US" sz="2000" b="0" u="sng" dirty="0"/>
              <a:t>preferred</a:t>
            </a:r>
            <a:r>
              <a:rPr lang="en-US" sz="2000" b="0" dirty="0"/>
              <a:t>): Provide TPE info for DBE BW as part of DBE CU announcement</a:t>
            </a:r>
          </a:p>
          <a:p>
            <a:pPr marL="800100" lvl="1">
              <a:buFont typeface="Arial" panose="020B0604020202020204" pitchFamily="34" charset="0"/>
              <a:buChar char="•"/>
            </a:pPr>
            <a:r>
              <a:rPr lang="en-US" sz="1600" b="0" dirty="0"/>
              <a:t>Follow similar scheme as CSA, provide TPE info for DBE BW in </a:t>
            </a:r>
            <a:r>
              <a:rPr lang="en-US" sz="1600" dirty="0"/>
              <a:t>one or more </a:t>
            </a:r>
            <a:r>
              <a:rPr lang="en-US" sz="1600" b="0" dirty="0"/>
              <a:t>‘DBE TPE subelement’ as part of DBE CU announcement. </a:t>
            </a:r>
            <a:endParaRPr lang="en-US" sz="1600" dirty="0"/>
          </a:p>
          <a:p>
            <a:pPr marL="800100" lvl="1">
              <a:buFont typeface="Arial" panose="020B0604020202020204" pitchFamily="34" charset="0"/>
              <a:buChar char="•"/>
            </a:pPr>
            <a:r>
              <a:rPr lang="en-US" sz="1400" dirty="0"/>
              <a:t>‘DBE TPE subelement’ provides complete TPE Info for entire DBE BW </a:t>
            </a:r>
          </a:p>
          <a:p>
            <a:pPr marL="1200150" lvl="2">
              <a:buFont typeface="Arial" panose="020B0604020202020204" pitchFamily="34" charset="0"/>
              <a:buChar char="•"/>
            </a:pPr>
            <a:r>
              <a:rPr lang="en-US" sz="1400" b="0" dirty="0"/>
              <a:t>Alternatively, o</a:t>
            </a:r>
            <a:r>
              <a:rPr lang="en-US" sz="1400" dirty="0"/>
              <a:t>nly delta TPE Info is provided </a:t>
            </a:r>
            <a:r>
              <a:rPr lang="en-US" sz="1400" dirty="0" err="1"/>
              <a:t>w.r.t.</a:t>
            </a:r>
            <a:r>
              <a:rPr lang="en-US" sz="1400" dirty="0"/>
              <a:t> to TPE element in beacon (less preferred)</a:t>
            </a:r>
          </a:p>
          <a:p>
            <a:pPr marL="800100" lvl="1">
              <a:buFont typeface="Arial" panose="020B0604020202020204" pitchFamily="34" charset="0"/>
              <a:buChar char="•"/>
            </a:pPr>
            <a:r>
              <a:rPr lang="en-US" sz="1600" b="1" dirty="0"/>
              <a:t>Less beacon bloating impact</a:t>
            </a:r>
            <a:r>
              <a:rPr lang="en-US" sz="1600" dirty="0"/>
              <a:t>, since TPE info for DBE BW is carried only as part of DBE CU notification</a:t>
            </a:r>
          </a:p>
          <a:p>
            <a:pPr marL="800100" lvl="1">
              <a:buFont typeface="Arial" panose="020B0604020202020204" pitchFamily="34" charset="0"/>
              <a:buChar char="•"/>
            </a:pPr>
            <a:r>
              <a:rPr lang="en-US" sz="1600" b="1" dirty="0"/>
              <a:t>No legacy STAs impact</a:t>
            </a:r>
            <a:r>
              <a:rPr lang="en-US" sz="1600" dirty="0"/>
              <a:t>, since No changes to TPE element in beacon. </a:t>
            </a:r>
          </a:p>
          <a:p>
            <a:pPr marL="400050">
              <a:buFont typeface="Arial" panose="020B0604020202020204" pitchFamily="34" charset="0"/>
              <a:buChar char="•"/>
            </a:pPr>
            <a:r>
              <a:rPr lang="en-US" sz="1800" dirty="0"/>
              <a:t>Option 2:</a:t>
            </a:r>
            <a:r>
              <a:rPr lang="en-US" sz="1800" b="0" dirty="0"/>
              <a:t> Provide TPE info for DBE BW in a separate DBE TPE Wrapper element</a:t>
            </a:r>
          </a:p>
          <a:p>
            <a:pPr marL="800100" lvl="1">
              <a:buFont typeface="Arial" panose="020B0604020202020204" pitchFamily="34" charset="0"/>
              <a:buChar char="•"/>
            </a:pPr>
            <a:r>
              <a:rPr lang="en-US" sz="1600" dirty="0"/>
              <a:t>Variant of  option 1, TPE info for DBE BW is provided in a DBE TPE Wrapper element in Beacon, Probe Response, instead of embedded within the DBE CU announcement</a:t>
            </a:r>
          </a:p>
          <a:p>
            <a:pPr marL="800100" lvl="1">
              <a:buFont typeface="Arial" panose="020B0604020202020204" pitchFamily="34" charset="0"/>
              <a:buChar char="•"/>
            </a:pPr>
            <a:r>
              <a:rPr lang="en-US" sz="1600" dirty="0"/>
              <a:t>The DBE TPE Wrapper element is only included in beacon when DBE CU is being announced</a:t>
            </a:r>
          </a:p>
          <a:p>
            <a:pPr marL="800100" lvl="1">
              <a:buFont typeface="Arial" panose="020B0604020202020204" pitchFamily="34" charset="0"/>
              <a:buChar char="•"/>
            </a:pPr>
            <a:r>
              <a:rPr lang="en-US" sz="1600" dirty="0"/>
              <a:t>Benefits of Option 1 also apply here</a:t>
            </a:r>
            <a:endParaRPr lang="en-US" sz="1800" b="0" dirty="0"/>
          </a:p>
          <a:p>
            <a:pPr marL="400050">
              <a:buFont typeface="Arial" panose="020B0604020202020204" pitchFamily="34" charset="0"/>
              <a:buChar char="•"/>
            </a:pPr>
            <a:r>
              <a:rPr lang="en-US" sz="1800" b="0" dirty="0"/>
              <a:t>NOTE: These do not change TPE elements in beacon and hence avoid any legacy interop issues (frequent changes to TPE elements + providing TPE info for &gt;BSS BW is not tested for legacy STAs).</a:t>
            </a:r>
          </a:p>
          <a:p>
            <a:pPr marL="800100" lvl="1">
              <a:buFont typeface="Arial" panose="020B0604020202020204" pitchFamily="34" charset="0"/>
              <a:buChar char="•"/>
            </a:pPr>
            <a:endParaRPr lang="en-US" sz="1400" b="0" dirty="0"/>
          </a:p>
        </p:txBody>
      </p:sp>
      <p:sp>
        <p:nvSpPr>
          <p:cNvPr id="4" name="Slide Number Placeholder 3">
            <a:extLst>
              <a:ext uri="{FF2B5EF4-FFF2-40B4-BE49-F238E27FC236}">
                <a16:creationId xmlns:a16="http://schemas.microsoft.com/office/drawing/2014/main" id="{F3B1C126-B818-51AB-5503-6E51A76156E3}"/>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C5C9E8FF-6473-0AD4-83A1-B5FE6CD0B532}"/>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59E5368D-EC15-A9F5-6F6B-0221B52B71F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41174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FC04D-5249-BA5F-4A56-14D2F0B06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7A9FEC-77B2-41CA-FBBB-9CE5C7B6AC14}"/>
              </a:ext>
            </a:extLst>
          </p:cNvPr>
          <p:cNvSpPr>
            <a:spLocks noGrp="1"/>
          </p:cNvSpPr>
          <p:nvPr>
            <p:ph type="title"/>
          </p:nvPr>
        </p:nvSpPr>
        <p:spPr>
          <a:xfrm>
            <a:off x="914401" y="685801"/>
            <a:ext cx="10361084" cy="533399"/>
          </a:xfrm>
        </p:spPr>
        <p:txBody>
          <a:bodyPr/>
          <a:lstStyle/>
          <a:p>
            <a:r>
              <a:rPr lang="en-US" dirty="0"/>
              <a:t>Options for TPE Information for DBE BW (2)</a:t>
            </a:r>
          </a:p>
        </p:txBody>
      </p:sp>
      <p:sp>
        <p:nvSpPr>
          <p:cNvPr id="3" name="Content Placeholder 2">
            <a:extLst>
              <a:ext uri="{FF2B5EF4-FFF2-40B4-BE49-F238E27FC236}">
                <a16:creationId xmlns:a16="http://schemas.microsoft.com/office/drawing/2014/main" id="{C27C8B5B-C2B8-A6A1-FE21-654C3533AD32}"/>
              </a:ext>
            </a:extLst>
          </p:cNvPr>
          <p:cNvSpPr>
            <a:spLocks noGrp="1"/>
          </p:cNvSpPr>
          <p:nvPr>
            <p:ph idx="1"/>
          </p:nvPr>
        </p:nvSpPr>
        <p:spPr>
          <a:xfrm>
            <a:off x="685800" y="1279244"/>
            <a:ext cx="10541000" cy="1384299"/>
          </a:xfrm>
        </p:spPr>
        <p:txBody>
          <a:bodyPr/>
          <a:lstStyle/>
          <a:p>
            <a:pPr marL="400050">
              <a:buFont typeface="Arial" panose="020B0604020202020204" pitchFamily="34" charset="0"/>
              <a:buChar char="•"/>
            </a:pPr>
            <a:r>
              <a:rPr lang="en-US" sz="2000" dirty="0"/>
              <a:t>Option 1</a:t>
            </a:r>
            <a:r>
              <a:rPr lang="en-US" sz="2000" b="0" dirty="0"/>
              <a:t> (</a:t>
            </a:r>
            <a:r>
              <a:rPr lang="en-US" sz="2000" b="0" u="sng" dirty="0"/>
              <a:t>preferred</a:t>
            </a:r>
            <a:r>
              <a:rPr lang="en-US" sz="2000" b="0" dirty="0"/>
              <a:t>): Provide TPE info for DBE BW as part of DBE CU announcement</a:t>
            </a:r>
          </a:p>
          <a:p>
            <a:pPr marL="800100" lvl="1">
              <a:buFont typeface="Arial" panose="020B0604020202020204" pitchFamily="34" charset="0"/>
              <a:buChar char="•"/>
            </a:pPr>
            <a:r>
              <a:rPr lang="en-US" sz="1600" b="0" dirty="0"/>
              <a:t>Add </a:t>
            </a:r>
            <a:r>
              <a:rPr lang="en-US" sz="1600" dirty="0"/>
              <a:t>one or more </a:t>
            </a:r>
            <a:r>
              <a:rPr lang="en-US" sz="1600" b="0" dirty="0"/>
              <a:t>DBE </a:t>
            </a:r>
            <a:r>
              <a:rPr lang="en-US" sz="1600" dirty="0"/>
              <a:t>Transmit Power Envelope subelement(s) in the Mode Specific Parameters field for DBE, when TPE Info needs to be provided for DBE BW (per regulatory rules)</a:t>
            </a:r>
          </a:p>
          <a:p>
            <a:pPr marL="800100" lvl="1">
              <a:buFont typeface="Arial" panose="020B0604020202020204" pitchFamily="34" charset="0"/>
              <a:buChar char="•"/>
            </a:pPr>
            <a:r>
              <a:rPr lang="en-US" sz="1600" dirty="0"/>
              <a:t>Format for ‘DBE Transmit Power Envelope subelement’ is same as the Transmit Power Envelope element</a:t>
            </a:r>
          </a:p>
          <a:p>
            <a:pPr marL="800100" lvl="1">
              <a:buFont typeface="Arial" panose="020B0604020202020204" pitchFamily="34" charset="0"/>
              <a:buChar char="•"/>
            </a:pPr>
            <a:r>
              <a:rPr lang="en-US" sz="1600" dirty="0"/>
              <a:t>(optionally) Use a Reserved bit in Mode Specific Parameters to indicate if ‘DBE Transmit Power Envelope subelement’ are included </a:t>
            </a:r>
          </a:p>
          <a:p>
            <a:pPr marL="800100" lvl="1">
              <a:buFont typeface="Arial" panose="020B0604020202020204" pitchFamily="34" charset="0"/>
              <a:buChar char="•"/>
            </a:pPr>
            <a:endParaRPr lang="en-US" sz="1600" dirty="0"/>
          </a:p>
          <a:p>
            <a:pPr marL="800100" lvl="1">
              <a:buFont typeface="Arial" panose="020B0604020202020204" pitchFamily="34" charset="0"/>
              <a:buChar char="•"/>
            </a:pPr>
            <a:endParaRPr lang="en-US" sz="1400" b="0" dirty="0"/>
          </a:p>
        </p:txBody>
      </p:sp>
      <p:sp>
        <p:nvSpPr>
          <p:cNvPr id="4" name="Slide Number Placeholder 3">
            <a:extLst>
              <a:ext uri="{FF2B5EF4-FFF2-40B4-BE49-F238E27FC236}">
                <a16:creationId xmlns:a16="http://schemas.microsoft.com/office/drawing/2014/main" id="{B9670194-2265-22B4-0CF8-4FC9FA93C5CE}"/>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855D30BC-2F65-5E0F-4200-1909822FD2CF}"/>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C98D94C1-DEB1-ADAC-6E7E-2974584DF505}"/>
              </a:ext>
            </a:extLst>
          </p:cNvPr>
          <p:cNvSpPr>
            <a:spLocks noGrp="1"/>
          </p:cNvSpPr>
          <p:nvPr>
            <p:ph type="dt" idx="15"/>
          </p:nvPr>
        </p:nvSpPr>
        <p:spPr/>
        <p:txBody>
          <a:bodyPr/>
          <a:lstStyle/>
          <a:p>
            <a:r>
              <a:rPr lang="en-US"/>
              <a:t>September 2025</a:t>
            </a:r>
            <a:endParaRPr lang="en-GB" dirty="0"/>
          </a:p>
        </p:txBody>
      </p:sp>
      <p:pic>
        <p:nvPicPr>
          <p:cNvPr id="11" name="Picture 10">
            <a:extLst>
              <a:ext uri="{FF2B5EF4-FFF2-40B4-BE49-F238E27FC236}">
                <a16:creationId xmlns:a16="http://schemas.microsoft.com/office/drawing/2014/main" id="{31C154E2-EBED-3673-3597-E969FDDD30A9}"/>
              </a:ext>
            </a:extLst>
          </p:cNvPr>
          <p:cNvPicPr>
            <a:picLocks noChangeAspect="1"/>
          </p:cNvPicPr>
          <p:nvPr/>
        </p:nvPicPr>
        <p:blipFill>
          <a:blip r:embed="rId3"/>
          <a:stretch>
            <a:fillRect/>
          </a:stretch>
        </p:blipFill>
        <p:spPr>
          <a:xfrm>
            <a:off x="6637633" y="4413250"/>
            <a:ext cx="5258274" cy="1384300"/>
          </a:xfrm>
          <a:prstGeom prst="rect">
            <a:avLst/>
          </a:prstGeom>
        </p:spPr>
      </p:pic>
      <p:pic>
        <p:nvPicPr>
          <p:cNvPr id="12" name="Picture 11">
            <a:extLst>
              <a:ext uri="{FF2B5EF4-FFF2-40B4-BE49-F238E27FC236}">
                <a16:creationId xmlns:a16="http://schemas.microsoft.com/office/drawing/2014/main" id="{60D6D1BA-D759-5C32-F0CF-239B018EC637}"/>
              </a:ext>
            </a:extLst>
          </p:cNvPr>
          <p:cNvPicPr>
            <a:picLocks noChangeAspect="1"/>
          </p:cNvPicPr>
          <p:nvPr/>
        </p:nvPicPr>
        <p:blipFill>
          <a:blip r:embed="rId4"/>
          <a:stretch>
            <a:fillRect/>
          </a:stretch>
        </p:blipFill>
        <p:spPr>
          <a:xfrm>
            <a:off x="197038" y="3429000"/>
            <a:ext cx="6295963" cy="1159156"/>
          </a:xfrm>
          <a:prstGeom prst="rect">
            <a:avLst/>
          </a:prstGeom>
        </p:spPr>
      </p:pic>
      <p:pic>
        <p:nvPicPr>
          <p:cNvPr id="13" name="Picture 12">
            <a:extLst>
              <a:ext uri="{FF2B5EF4-FFF2-40B4-BE49-F238E27FC236}">
                <a16:creationId xmlns:a16="http://schemas.microsoft.com/office/drawing/2014/main" id="{3A4CA3B8-7983-3FB7-6EBA-DFCC34828E1D}"/>
              </a:ext>
            </a:extLst>
          </p:cNvPr>
          <p:cNvPicPr>
            <a:picLocks noChangeAspect="1"/>
          </p:cNvPicPr>
          <p:nvPr/>
        </p:nvPicPr>
        <p:blipFill>
          <a:blip r:embed="rId5"/>
          <a:stretch>
            <a:fillRect/>
          </a:stretch>
        </p:blipFill>
        <p:spPr>
          <a:xfrm>
            <a:off x="411231" y="4690363"/>
            <a:ext cx="5433828" cy="1269460"/>
          </a:xfrm>
          <a:prstGeom prst="rect">
            <a:avLst/>
          </a:prstGeom>
        </p:spPr>
      </p:pic>
      <p:cxnSp>
        <p:nvCxnSpPr>
          <p:cNvPr id="15" name="Straight Arrow Connector 14">
            <a:extLst>
              <a:ext uri="{FF2B5EF4-FFF2-40B4-BE49-F238E27FC236}">
                <a16:creationId xmlns:a16="http://schemas.microsoft.com/office/drawing/2014/main" id="{8BD9B130-18A6-9032-BF50-AB1531520F5E}"/>
              </a:ext>
            </a:extLst>
          </p:cNvPr>
          <p:cNvCxnSpPr>
            <a:cxnSpLocks/>
            <a:stCxn id="13" idx="3"/>
          </p:cNvCxnSpPr>
          <p:nvPr/>
        </p:nvCxnSpPr>
        <p:spPr bwMode="auto">
          <a:xfrm flipV="1">
            <a:off x="5845059" y="5110919"/>
            <a:ext cx="1393941" cy="214174"/>
          </a:xfrm>
          <a:prstGeom prst="straightConnector1">
            <a:avLst/>
          </a:prstGeom>
          <a:ln>
            <a:headEnd type="none" w="med" len="med"/>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97781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FAFE7-363D-1347-1D63-434FEA4A46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A0933-4870-454D-A4DA-5DC6B70F459B}"/>
              </a:ext>
            </a:extLst>
          </p:cNvPr>
          <p:cNvSpPr>
            <a:spLocks noGrp="1"/>
          </p:cNvSpPr>
          <p:nvPr>
            <p:ph type="title"/>
          </p:nvPr>
        </p:nvSpPr>
        <p:spPr>
          <a:xfrm>
            <a:off x="914401" y="685801"/>
            <a:ext cx="10361084" cy="533399"/>
          </a:xfrm>
        </p:spPr>
        <p:txBody>
          <a:bodyPr/>
          <a:lstStyle/>
          <a:p>
            <a:r>
              <a:rPr lang="en-US" dirty="0"/>
              <a:t>Options for TPE Information for DBE BW (3)</a:t>
            </a:r>
          </a:p>
        </p:txBody>
      </p:sp>
      <p:sp>
        <p:nvSpPr>
          <p:cNvPr id="3" name="Content Placeholder 2">
            <a:extLst>
              <a:ext uri="{FF2B5EF4-FFF2-40B4-BE49-F238E27FC236}">
                <a16:creationId xmlns:a16="http://schemas.microsoft.com/office/drawing/2014/main" id="{6ACF6617-BE2B-9A4A-3697-6900765FACE2}"/>
              </a:ext>
            </a:extLst>
          </p:cNvPr>
          <p:cNvSpPr>
            <a:spLocks noGrp="1"/>
          </p:cNvSpPr>
          <p:nvPr>
            <p:ph idx="1"/>
          </p:nvPr>
        </p:nvSpPr>
        <p:spPr>
          <a:xfrm>
            <a:off x="824443" y="1373347"/>
            <a:ext cx="10541000" cy="2151296"/>
          </a:xfrm>
        </p:spPr>
        <p:txBody>
          <a:bodyPr/>
          <a:lstStyle/>
          <a:p>
            <a:pPr marL="400050">
              <a:buFont typeface="Arial" panose="020B0604020202020204" pitchFamily="34" charset="0"/>
              <a:buChar char="•"/>
            </a:pPr>
            <a:r>
              <a:rPr lang="en-US" sz="1800" dirty="0"/>
              <a:t>Option 2</a:t>
            </a:r>
            <a:r>
              <a:rPr lang="en-US" sz="1800" b="0" dirty="0"/>
              <a:t>: Provide TPE info for DBE BW in a separate DBE TPE Wrapper element</a:t>
            </a:r>
          </a:p>
          <a:p>
            <a:pPr marL="800100" lvl="1">
              <a:buFont typeface="Arial" panose="020B0604020202020204" pitchFamily="34" charset="0"/>
              <a:buChar char="•"/>
            </a:pPr>
            <a:r>
              <a:rPr lang="en-US" sz="1600" dirty="0"/>
              <a:t>DBE TPE Wrapper element is included in the beacon, probe response when DBE CU is announced and TPE Info needs to be provided for DBE BW (per regulatory rules)</a:t>
            </a:r>
          </a:p>
          <a:p>
            <a:pPr marL="800100" lvl="1">
              <a:buFont typeface="Arial" panose="020B0604020202020204" pitchFamily="34" charset="0"/>
              <a:buChar char="•"/>
            </a:pPr>
            <a:r>
              <a:rPr lang="en-US" sz="1600" dirty="0"/>
              <a:t>Includes one or more DBE Transmit Power Envelope subelement(s)</a:t>
            </a:r>
          </a:p>
          <a:p>
            <a:pPr marL="800100" lvl="1">
              <a:buFont typeface="Arial" panose="020B0604020202020204" pitchFamily="34" charset="0"/>
              <a:buChar char="•"/>
            </a:pPr>
            <a:r>
              <a:rPr lang="en-US" sz="1600" dirty="0"/>
              <a:t>Use a Reserved bit in Mode Specific Parameters to indicate if ‘DBE TPE Wrapper element’ is included</a:t>
            </a:r>
          </a:p>
          <a:p>
            <a:pPr marL="800100" lvl="1">
              <a:buFont typeface="Arial" panose="020B0604020202020204" pitchFamily="34" charset="0"/>
              <a:buChar char="•"/>
            </a:pPr>
            <a:r>
              <a:rPr lang="en-US" sz="1600" dirty="0"/>
              <a:t>DBE TPE Wrapper element provides complete TPE Info for the entire DBE BW, </a:t>
            </a:r>
          </a:p>
          <a:p>
            <a:pPr marL="1200150" lvl="2">
              <a:buFont typeface="Arial" panose="020B0604020202020204" pitchFamily="34" charset="0"/>
              <a:buChar char="•"/>
            </a:pPr>
            <a:r>
              <a:rPr lang="en-US" sz="1400" dirty="0"/>
              <a:t>Alternate Option (less preferred): Only delta TPE Info is provided </a:t>
            </a:r>
            <a:r>
              <a:rPr lang="en-US" sz="1400" dirty="0" err="1"/>
              <a:t>w.r.t.</a:t>
            </a:r>
            <a:r>
              <a:rPr lang="en-US" sz="1400" dirty="0"/>
              <a:t> TPE element in beacon (for BSS BW)</a:t>
            </a:r>
          </a:p>
          <a:p>
            <a:pPr marL="1200150" lvl="2">
              <a:buFont typeface="Arial" panose="020B0604020202020204" pitchFamily="34" charset="0"/>
              <a:buChar char="•"/>
            </a:pPr>
            <a:r>
              <a:rPr lang="en-US" sz="1400" dirty="0"/>
              <a:t>Adds 3 octets of overhead for new element </a:t>
            </a:r>
            <a:endParaRPr lang="en-US" sz="1400" b="0" dirty="0"/>
          </a:p>
          <a:p>
            <a:pPr marL="800100" lvl="1">
              <a:buFont typeface="Arial" panose="020B0604020202020204" pitchFamily="34" charset="0"/>
              <a:buChar char="•"/>
            </a:pPr>
            <a:endParaRPr lang="en-US" sz="1400" b="0" dirty="0"/>
          </a:p>
        </p:txBody>
      </p:sp>
      <p:sp>
        <p:nvSpPr>
          <p:cNvPr id="4" name="Slide Number Placeholder 3">
            <a:extLst>
              <a:ext uri="{FF2B5EF4-FFF2-40B4-BE49-F238E27FC236}">
                <a16:creationId xmlns:a16="http://schemas.microsoft.com/office/drawing/2014/main" id="{EAEC36EB-4391-30A2-6E2A-A7F80DAF44DF}"/>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D8198D9D-CB82-CB4D-1F98-D622A75B6471}"/>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D1B28B4B-B80F-9B00-1927-39F211F6543C}"/>
              </a:ext>
            </a:extLst>
          </p:cNvPr>
          <p:cNvSpPr>
            <a:spLocks noGrp="1"/>
          </p:cNvSpPr>
          <p:nvPr>
            <p:ph type="dt" idx="15"/>
          </p:nvPr>
        </p:nvSpPr>
        <p:spPr/>
        <p:txBody>
          <a:bodyPr/>
          <a:lstStyle/>
          <a:p>
            <a:r>
              <a:rPr lang="en-US"/>
              <a:t>September 2025</a:t>
            </a:r>
            <a:endParaRPr lang="en-GB" dirty="0"/>
          </a:p>
        </p:txBody>
      </p:sp>
      <p:pic>
        <p:nvPicPr>
          <p:cNvPr id="7" name="Picture 6">
            <a:extLst>
              <a:ext uri="{FF2B5EF4-FFF2-40B4-BE49-F238E27FC236}">
                <a16:creationId xmlns:a16="http://schemas.microsoft.com/office/drawing/2014/main" id="{FADEF700-249E-12D2-5857-6CDF654D6C5A}"/>
              </a:ext>
            </a:extLst>
          </p:cNvPr>
          <p:cNvPicPr>
            <a:picLocks noChangeAspect="1"/>
          </p:cNvPicPr>
          <p:nvPr/>
        </p:nvPicPr>
        <p:blipFill>
          <a:blip r:embed="rId3"/>
          <a:stretch>
            <a:fillRect/>
          </a:stretch>
        </p:blipFill>
        <p:spPr>
          <a:xfrm>
            <a:off x="6994835" y="3764966"/>
            <a:ext cx="4131670" cy="1171769"/>
          </a:xfrm>
          <a:prstGeom prst="rect">
            <a:avLst/>
          </a:prstGeom>
        </p:spPr>
      </p:pic>
      <p:pic>
        <p:nvPicPr>
          <p:cNvPr id="12" name="Picture 11">
            <a:extLst>
              <a:ext uri="{FF2B5EF4-FFF2-40B4-BE49-F238E27FC236}">
                <a16:creationId xmlns:a16="http://schemas.microsoft.com/office/drawing/2014/main" id="{11C594E4-A47D-2612-5FD1-36F2F26F6802}"/>
              </a:ext>
            </a:extLst>
          </p:cNvPr>
          <p:cNvPicPr>
            <a:picLocks noChangeAspect="1"/>
          </p:cNvPicPr>
          <p:nvPr/>
        </p:nvPicPr>
        <p:blipFill>
          <a:blip r:embed="rId4"/>
          <a:stretch>
            <a:fillRect/>
          </a:stretch>
        </p:blipFill>
        <p:spPr>
          <a:xfrm>
            <a:off x="524790" y="5108984"/>
            <a:ext cx="5181600" cy="1210534"/>
          </a:xfrm>
          <a:prstGeom prst="rect">
            <a:avLst/>
          </a:prstGeom>
        </p:spPr>
      </p:pic>
      <p:pic>
        <p:nvPicPr>
          <p:cNvPr id="24" name="Picture 23">
            <a:extLst>
              <a:ext uri="{FF2B5EF4-FFF2-40B4-BE49-F238E27FC236}">
                <a16:creationId xmlns:a16="http://schemas.microsoft.com/office/drawing/2014/main" id="{311C2355-6E81-D521-A4F8-C5DBDBDEEA95}"/>
              </a:ext>
            </a:extLst>
          </p:cNvPr>
          <p:cNvPicPr>
            <a:picLocks noChangeAspect="1"/>
          </p:cNvPicPr>
          <p:nvPr/>
        </p:nvPicPr>
        <p:blipFill>
          <a:blip r:embed="rId5"/>
          <a:stretch>
            <a:fillRect/>
          </a:stretch>
        </p:blipFill>
        <p:spPr>
          <a:xfrm>
            <a:off x="7143757" y="4994944"/>
            <a:ext cx="3875934" cy="1438613"/>
          </a:xfrm>
          <a:prstGeom prst="rect">
            <a:avLst/>
          </a:prstGeom>
        </p:spPr>
      </p:pic>
      <p:cxnSp>
        <p:nvCxnSpPr>
          <p:cNvPr id="25" name="Straight Arrow Connector 24">
            <a:extLst>
              <a:ext uri="{FF2B5EF4-FFF2-40B4-BE49-F238E27FC236}">
                <a16:creationId xmlns:a16="http://schemas.microsoft.com/office/drawing/2014/main" id="{A3294DAA-00C8-EAA4-3455-BBF7064EA9F8}"/>
              </a:ext>
            </a:extLst>
          </p:cNvPr>
          <p:cNvCxnSpPr>
            <a:cxnSpLocks/>
          </p:cNvCxnSpPr>
          <p:nvPr/>
        </p:nvCxnSpPr>
        <p:spPr bwMode="auto">
          <a:xfrm flipV="1">
            <a:off x="5665560" y="4350850"/>
            <a:ext cx="1573440" cy="1215479"/>
          </a:xfrm>
          <a:prstGeom prst="straightConnector1">
            <a:avLst/>
          </a:prstGeom>
          <a:ln>
            <a:headEnd type="none" w="med" len="med"/>
            <a:tailEnd type="triangle"/>
          </a:ln>
        </p:spPr>
        <p:style>
          <a:lnRef idx="2">
            <a:schemeClr val="accent2"/>
          </a:lnRef>
          <a:fillRef idx="0">
            <a:schemeClr val="accent2"/>
          </a:fillRef>
          <a:effectRef idx="1">
            <a:schemeClr val="accent2"/>
          </a:effectRef>
          <a:fontRef idx="minor">
            <a:schemeClr val="tx1"/>
          </a:fontRef>
        </p:style>
      </p:cxnSp>
      <p:pic>
        <p:nvPicPr>
          <p:cNvPr id="30" name="Picture 29">
            <a:extLst>
              <a:ext uri="{FF2B5EF4-FFF2-40B4-BE49-F238E27FC236}">
                <a16:creationId xmlns:a16="http://schemas.microsoft.com/office/drawing/2014/main" id="{CEC16860-421A-375F-D6E7-E7148AB93630}"/>
              </a:ext>
            </a:extLst>
          </p:cNvPr>
          <p:cNvPicPr>
            <a:picLocks noChangeAspect="1"/>
          </p:cNvPicPr>
          <p:nvPr/>
        </p:nvPicPr>
        <p:blipFill>
          <a:blip r:embed="rId6"/>
          <a:stretch>
            <a:fillRect/>
          </a:stretch>
        </p:blipFill>
        <p:spPr>
          <a:xfrm>
            <a:off x="113816" y="3945849"/>
            <a:ext cx="5981127" cy="1101191"/>
          </a:xfrm>
          <a:prstGeom prst="rect">
            <a:avLst/>
          </a:prstGeom>
        </p:spPr>
      </p:pic>
    </p:spTree>
    <p:extLst>
      <p:ext uri="{BB962C8B-B14F-4D97-AF65-F5344CB8AC3E}">
        <p14:creationId xmlns:p14="http://schemas.microsoft.com/office/powerpoint/2010/main" val="2179323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A0512-9396-1CD4-E2A0-8E80C8D8D7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4FCB5F-893A-B0DA-5485-93D20C391BAE}"/>
              </a:ext>
            </a:extLst>
          </p:cNvPr>
          <p:cNvSpPr>
            <a:spLocks noGrp="1"/>
          </p:cNvSpPr>
          <p:nvPr>
            <p:ph type="title"/>
          </p:nvPr>
        </p:nvSpPr>
        <p:spPr>
          <a:xfrm>
            <a:off x="914401" y="685801"/>
            <a:ext cx="10361084" cy="533399"/>
          </a:xfrm>
        </p:spPr>
        <p:txBody>
          <a:bodyPr/>
          <a:lstStyle/>
          <a:p>
            <a:r>
              <a:rPr lang="en-US" dirty="0"/>
              <a:t>Options for TPE Information for DBE BW (4)</a:t>
            </a:r>
          </a:p>
        </p:txBody>
      </p:sp>
      <p:sp>
        <p:nvSpPr>
          <p:cNvPr id="3" name="Content Placeholder 2">
            <a:extLst>
              <a:ext uri="{FF2B5EF4-FFF2-40B4-BE49-F238E27FC236}">
                <a16:creationId xmlns:a16="http://schemas.microsoft.com/office/drawing/2014/main" id="{D9CC76D2-13F2-79A1-41D5-B7C5B3C66FBB}"/>
              </a:ext>
            </a:extLst>
          </p:cNvPr>
          <p:cNvSpPr>
            <a:spLocks noGrp="1"/>
          </p:cNvSpPr>
          <p:nvPr>
            <p:ph idx="1"/>
          </p:nvPr>
        </p:nvSpPr>
        <p:spPr>
          <a:xfrm>
            <a:off x="824443" y="1524000"/>
            <a:ext cx="10541000" cy="4853428"/>
          </a:xfrm>
        </p:spPr>
        <p:txBody>
          <a:bodyPr/>
          <a:lstStyle/>
          <a:p>
            <a:pPr marL="400050">
              <a:buFont typeface="Arial" panose="020B0604020202020204" pitchFamily="34" charset="0"/>
              <a:buChar char="•"/>
            </a:pPr>
            <a:r>
              <a:rPr lang="en-US" sz="1800" dirty="0"/>
              <a:t>Option 3 </a:t>
            </a:r>
            <a:r>
              <a:rPr lang="en-US" sz="1800" b="0" dirty="0"/>
              <a:t>(</a:t>
            </a:r>
            <a:r>
              <a:rPr lang="en-US" sz="1800" b="0" u="sng" dirty="0"/>
              <a:t>not preferred</a:t>
            </a:r>
            <a:r>
              <a:rPr lang="en-US" sz="1800" b="0" dirty="0"/>
              <a:t>): Provide TPE info for DBE BW as part of TPE element(s) in Beacon</a:t>
            </a:r>
          </a:p>
          <a:p>
            <a:pPr marL="800100" lvl="1">
              <a:buFont typeface="Arial" panose="020B0604020202020204" pitchFamily="34" charset="0"/>
              <a:buChar char="•"/>
            </a:pPr>
            <a:r>
              <a:rPr lang="en-US" sz="1600" dirty="0"/>
              <a:t>When DBE mode is enabled, TPE element(s) in Beacon, Probe response are modified to also provide TPE info for DBE BW </a:t>
            </a:r>
          </a:p>
          <a:p>
            <a:pPr marL="800100" lvl="1">
              <a:buFont typeface="Arial" panose="020B0604020202020204" pitchFamily="34" charset="0"/>
              <a:buChar char="•"/>
            </a:pPr>
            <a:r>
              <a:rPr lang="en-US" sz="1600" dirty="0"/>
              <a:t>Modified TPE element(s) are carried in Beacon for the entire duration when DBE mode is enabled, and changed back (to provide TPE Info for BSS BW) when DBE mode is disabled</a:t>
            </a:r>
          </a:p>
          <a:p>
            <a:pPr marL="800100" lvl="1">
              <a:buFont typeface="Arial" panose="020B0604020202020204" pitchFamily="34" charset="0"/>
              <a:buChar char="•"/>
            </a:pPr>
            <a:r>
              <a:rPr lang="en-US" sz="1600" b="1" dirty="0"/>
              <a:t>Potential legacy compatibility/interop issues</a:t>
            </a:r>
            <a:r>
              <a:rPr lang="en-US" sz="1600" dirty="0"/>
              <a:t>, since frequent changes to TPE elements + providing TPE info for &gt;BSS BW is not tested for legacy STAs </a:t>
            </a:r>
          </a:p>
          <a:p>
            <a:pPr marL="800100" lvl="1">
              <a:buFont typeface="Arial" panose="020B0604020202020204" pitchFamily="34" charset="0"/>
              <a:buChar char="•"/>
            </a:pPr>
            <a:r>
              <a:rPr lang="en-US" sz="1600" b="1" dirty="0"/>
              <a:t>High beacon bloating impact, </a:t>
            </a:r>
            <a:r>
              <a:rPr lang="en-US" sz="1600" dirty="0"/>
              <a:t>since TPE info for DBE BW is carried for entire time when DBE mode is enabled</a:t>
            </a:r>
          </a:p>
          <a:p>
            <a:pPr marL="800100" lvl="1">
              <a:buFont typeface="Arial" panose="020B0604020202020204" pitchFamily="34" charset="0"/>
              <a:buChar char="•"/>
            </a:pPr>
            <a:r>
              <a:rPr lang="en-US" sz="1600" dirty="0"/>
              <a:t>In a variation </a:t>
            </a:r>
            <a:r>
              <a:rPr lang="en-US" sz="1600" b="1" dirty="0"/>
              <a:t>Option 3b: </a:t>
            </a:r>
            <a:r>
              <a:rPr lang="en-US" sz="1600" dirty="0"/>
              <a:t>same as above, but provide TPE info for DBE BW in TPE element(s) in beacon, probe response only when DBE CU announcement is performed</a:t>
            </a:r>
          </a:p>
          <a:p>
            <a:pPr marL="1200150" lvl="2">
              <a:buFont typeface="Arial" panose="020B0604020202020204" pitchFamily="34" charset="0"/>
              <a:buChar char="•"/>
            </a:pPr>
            <a:r>
              <a:rPr lang="en-US" sz="1600" dirty="0"/>
              <a:t>Once DBE mode is enabled/DBE BW updated, then TPE Info in beacon, probe response changed back to TPE for BSS BW. This reduces beacon bloating impact</a:t>
            </a:r>
          </a:p>
          <a:p>
            <a:pPr marL="1200150" lvl="2">
              <a:buFont typeface="Arial" panose="020B0604020202020204" pitchFamily="34" charset="0"/>
              <a:buChar char="•"/>
            </a:pPr>
            <a:r>
              <a:rPr lang="en-US" sz="1600" dirty="0"/>
              <a:t>However, there is potential legacy compatibility/interop issues concerns</a:t>
            </a:r>
          </a:p>
          <a:p>
            <a:pPr marL="800100" lvl="1">
              <a:buFont typeface="Arial" panose="020B0604020202020204" pitchFamily="34" charset="0"/>
              <a:buChar char="•"/>
            </a:pPr>
            <a:r>
              <a:rPr lang="en-US" sz="1600" b="1" dirty="0"/>
              <a:t>Hence, we propose to not use Option 3, </a:t>
            </a:r>
            <a:r>
              <a:rPr lang="en-US" sz="1600" dirty="0"/>
              <a:t>due to potential legacy compatibility/interop issues</a:t>
            </a:r>
          </a:p>
          <a:p>
            <a:pPr marL="800100" lvl="1">
              <a:buFont typeface="Arial" panose="020B0604020202020204" pitchFamily="34" charset="0"/>
              <a:buChar char="•"/>
            </a:pPr>
            <a:endParaRPr lang="en-US" sz="1600" dirty="0"/>
          </a:p>
        </p:txBody>
      </p:sp>
      <p:sp>
        <p:nvSpPr>
          <p:cNvPr id="4" name="Slide Number Placeholder 3">
            <a:extLst>
              <a:ext uri="{FF2B5EF4-FFF2-40B4-BE49-F238E27FC236}">
                <a16:creationId xmlns:a16="http://schemas.microsoft.com/office/drawing/2014/main" id="{4D04D4B4-EFAA-E22F-DEFD-6B61AA8CE3E4}"/>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3795AD8E-1EA3-1F92-B836-1D963C600A1A}"/>
              </a:ext>
            </a:extLst>
          </p:cNvPr>
          <p:cNvSpPr>
            <a:spLocks noGrp="1"/>
          </p:cNvSpPr>
          <p:nvPr>
            <p:ph type="ftr" idx="14"/>
          </p:nvPr>
        </p:nvSpPr>
        <p:spPr/>
        <p:txBody>
          <a:bodyPr/>
          <a:lstStyle/>
          <a:p>
            <a:r>
              <a:rPr lang="en-GB" dirty="0"/>
              <a:t>Binita Gupta et al (Cisco Systems)</a:t>
            </a:r>
          </a:p>
        </p:txBody>
      </p:sp>
      <p:sp>
        <p:nvSpPr>
          <p:cNvPr id="6" name="Date Placeholder 5">
            <a:extLst>
              <a:ext uri="{FF2B5EF4-FFF2-40B4-BE49-F238E27FC236}">
                <a16:creationId xmlns:a16="http://schemas.microsoft.com/office/drawing/2014/main" id="{1ECB2195-5F4A-61AC-71B6-247FFE1A8678}"/>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814718251"/>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60297</TotalTime>
  <Words>2190</Words>
  <Application>Microsoft Macintosh PowerPoint</Application>
  <PresentationFormat>Widescreen</PresentationFormat>
  <Paragraphs>184</Paragraphs>
  <Slides>13</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 Unicode MS</vt:lpstr>
      <vt:lpstr>Arial</vt:lpstr>
      <vt:lpstr>Calibri</vt:lpstr>
      <vt:lpstr>Times New Roman</vt:lpstr>
      <vt:lpstr>Office Theme</vt:lpstr>
      <vt:lpstr>Document</vt:lpstr>
      <vt:lpstr>TPE Signaling for DBE</vt:lpstr>
      <vt:lpstr>Introduction</vt:lpstr>
      <vt:lpstr>Background - TPE element (1)</vt:lpstr>
      <vt:lpstr>Background - TPE element (2)</vt:lpstr>
      <vt:lpstr>Considerations for TPE Info for DBE BW</vt:lpstr>
      <vt:lpstr>Options for TPE Information for DBE BW (1)</vt:lpstr>
      <vt:lpstr>Options for TPE Information for DBE BW (2)</vt:lpstr>
      <vt:lpstr>Options for TPE Information for DBE BW (3)</vt:lpstr>
      <vt:lpstr>Options for TPE Information for DBE BW (4)</vt:lpstr>
      <vt:lpstr>Changes to TPE Info for DBE BW</vt:lpstr>
      <vt:lpstr>Conclusion </vt:lpstr>
      <vt:lpstr>Straw Poll</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subject/>
  <dc:creator>Binita Gupta (binitag)</dc:creator>
  <cp:keywords/>
  <dc:description/>
  <cp:lastModifiedBy>binitag</cp:lastModifiedBy>
  <cp:revision>1</cp:revision>
  <cp:lastPrinted>1601-01-01T00:00:00Z</cp:lastPrinted>
  <dcterms:created xsi:type="dcterms:W3CDTF">2023-11-30T08:06:57Z</dcterms:created>
  <dcterms:modified xsi:type="dcterms:W3CDTF">2025-09-11T16:01:59Z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f49a32-fde3-48a5-9266-b5b0972a22dc_Enabled">
    <vt:lpwstr>true</vt:lpwstr>
  </property>
  <property fmtid="{D5CDD505-2E9C-101B-9397-08002B2CF9AE}" pid="3" name="MSIP_Label_c8f49a32-fde3-48a5-9266-b5b0972a22dc_SetDate">
    <vt:lpwstr>2024-11-08T22:53:59Z</vt:lpwstr>
  </property>
  <property fmtid="{D5CDD505-2E9C-101B-9397-08002B2CF9AE}" pid="4" name="MSIP_Label_c8f49a32-fde3-48a5-9266-b5b0972a22dc_Method">
    <vt:lpwstr>Standard</vt:lpwstr>
  </property>
  <property fmtid="{D5CDD505-2E9C-101B-9397-08002B2CF9AE}" pid="5" name="MSIP_Label_c8f49a32-fde3-48a5-9266-b5b0972a22dc_Name">
    <vt:lpwstr>Cisco Confidential</vt:lpwstr>
  </property>
  <property fmtid="{D5CDD505-2E9C-101B-9397-08002B2CF9AE}" pid="6" name="MSIP_Label_c8f49a32-fde3-48a5-9266-b5b0972a22dc_SiteId">
    <vt:lpwstr>5ae1af62-9505-4097-a69a-c1553ef7840e</vt:lpwstr>
  </property>
  <property fmtid="{D5CDD505-2E9C-101B-9397-08002B2CF9AE}" pid="7" name="MSIP_Label_c8f49a32-fde3-48a5-9266-b5b0972a22dc_ActionId">
    <vt:lpwstr>acc822df-06c9-4e06-a2b4-4463e0969182</vt:lpwstr>
  </property>
  <property fmtid="{D5CDD505-2E9C-101B-9397-08002B2CF9AE}" pid="8" name="MSIP_Label_c8f49a32-fde3-48a5-9266-b5b0972a22dc_ContentBits">
    <vt:lpwstr>2</vt:lpwstr>
  </property>
  <property fmtid="{D5CDD505-2E9C-101B-9397-08002B2CF9AE}" pid="9" name="ClassificationContentMarkingFooterLocations">
    <vt:lpwstr>Office Theme:3</vt:lpwstr>
  </property>
  <property fmtid="{D5CDD505-2E9C-101B-9397-08002B2CF9AE}" pid="10" name="ClassificationContentMarkingFooterText">
    <vt:lpwstr>Cisco Confidential</vt:lpwstr>
  </property>
</Properties>
</file>