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412" r:id="rId5"/>
    <p:sldId id="421" r:id="rId6"/>
    <p:sldId id="422" r:id="rId7"/>
    <p:sldId id="423" r:id="rId8"/>
    <p:sldId id="413" r:id="rId9"/>
    <p:sldId id="265" r:id="rId10"/>
    <p:sldId id="424" r:id="rId11"/>
    <p:sldId id="42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1452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security follow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MAPC PTKSA rekey by reusing </a:t>
            </a:r>
            <a:r>
              <a:rPr lang="en-US" altLang="zh-CN">
                <a:solidFill>
                  <a:srgbClr val="FF0000"/>
                </a:solidFill>
              </a:rPr>
              <a:t>three</a:t>
            </a:r>
            <a:r>
              <a:rPr lang="en-US" altLang="zh-CN"/>
              <a:t> MAPC negotiation frames(as similar as MAPC PASN frame exchange), with following additional requirement:</a:t>
            </a:r>
            <a:endParaRPr lang="en-US" altLang="zh-CN"/>
          </a:p>
          <a:p>
            <a:pPr marL="914400" lvl="5"/>
            <a:r>
              <a:rPr lang="en-US" sz="2000">
                <a:cs typeface="+mn-ea"/>
                <a:sym typeface="+mn-ea"/>
              </a:rPr>
              <a:t>one bit to indicate if it is PTK rekeying or not</a:t>
            </a:r>
            <a:endParaRPr lang="en-US" sz="2000">
              <a:cs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public key</a:t>
            </a:r>
            <a:r>
              <a:rPr lang="en-US" sz="2000">
                <a:cs typeface="+mn-ea"/>
                <a:sym typeface="+mn-ea"/>
              </a:rPr>
              <a:t> carried in 1st </a:t>
            </a:r>
            <a:r>
              <a:rPr lang="en-US" sz="2000">
                <a:cs typeface="+mn-ea"/>
                <a:sym typeface="+mn-ea"/>
              </a:rPr>
              <a:t>and 2nd frame for new PTKSA derivation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  <a:sym typeface="+mn-ea"/>
            </a:endParaRPr>
          </a:p>
          <a:p>
            <a:pPr marL="914400" lvl="5"/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MIC</a:t>
            </a:r>
            <a:r>
              <a:rPr lang="en-US" sz="2000">
                <a:cs typeface="+mn-ea"/>
                <a:sym typeface="+mn-ea"/>
              </a:rPr>
              <a:t> carried in 2nd and 3rd frame for integrity check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2</a:t>
            </a:r>
            <a:endParaRPr lang="en-US" altLang="zh-CN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rekey(i.e., PTK) procedure for MAPC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sz="2400">
                <a:cs typeface="+mn-ea"/>
                <a:sym typeface="+mn-ea"/>
              </a:rPr>
              <a:t>According to baseline, a STA should establish a new PTKSA prior to the expiration of  the old one(due to the PTKSA lifetime) ,which is regarded as </a:t>
            </a:r>
            <a:r>
              <a:rPr lang="en-US" sz="2400" b="1">
                <a:cs typeface="+mn-ea"/>
                <a:sym typeface="+mn-ea"/>
              </a:rPr>
              <a:t>PTKSA rekey</a:t>
            </a:r>
            <a:endParaRPr lang="en-US" sz="2400" b="1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457200" lvl="5"/>
            <a:r>
              <a:rPr lang="en-US" altLang="x-none" sz="2400">
                <a:sym typeface="+mn-ea"/>
              </a:rPr>
              <a:t>The regular PTKSA rekey procedure is 4-way handshake to generate a new PTKSA with the same PMKSA and new random parameters from both sides</a:t>
            </a:r>
            <a:endParaRPr lang="en-US" altLang="x-none" sz="2400">
              <a:sym typeface="+mn-ea"/>
            </a:endParaRPr>
          </a:p>
          <a:p>
            <a:pPr marL="914400" lvl="8"/>
            <a:r>
              <a:rPr lang="en-US" altLang="x-none" sz="2400">
                <a:sym typeface="+mn-ea"/>
              </a:rPr>
              <a:t>EAPOL-key frames(i.e., </a:t>
            </a:r>
            <a:r>
              <a:rPr lang="en-US" altLang="x-none" sz="2400" b="1">
                <a:sym typeface="+mn-ea"/>
              </a:rPr>
              <a:t>data frame</a:t>
            </a:r>
            <a:r>
              <a:rPr lang="en-US" altLang="x-none" sz="2400">
                <a:sym typeface="+mn-ea"/>
              </a:rPr>
              <a:t>) are used during 4-way handshake</a:t>
            </a:r>
            <a:endParaRPr lang="en-US" sz="2400">
              <a:cs typeface="+mn-ea"/>
              <a:sym typeface="+mn-ea"/>
            </a:endParaRPr>
          </a:p>
          <a:p>
            <a:pPr marL="457200" lvl="5"/>
            <a:endParaRPr lang="en-US" altLang="x-none" sz="2400">
              <a:cs typeface="+mn-ea"/>
              <a:sym typeface="+mn-ea"/>
            </a:endParaRPr>
          </a:p>
          <a:p>
            <a:pPr marL="457200" lvl="5"/>
            <a:r>
              <a:rPr lang="en-US" altLang="x-none" sz="2400">
                <a:cs typeface="+mn-ea"/>
              </a:rPr>
              <a:t>In 11bn D1.0, MAPC PASN has defined for authentication and protection of MAPC frames(i.e., PMKSA and PTKSA should be generated and managed) </a:t>
            </a:r>
            <a:endParaRPr lang="en-US" altLang="x-none" sz="2400">
              <a:cs typeface="+mn-ea"/>
            </a:endParaRPr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sz="2400">
                <a:cs typeface="+mn-ea"/>
                <a:sym typeface="+mn-ea"/>
              </a:rPr>
              <a:t>When it comes to MAPC security case, the PTKSA rekey should also be taken into consideration due to </a:t>
            </a:r>
            <a:r>
              <a:rPr lang="en-US" sz="2400">
                <a:cs typeface="+mn-ea"/>
                <a:sym typeface="+mn-ea"/>
              </a:rPr>
              <a:t>expiration of PTKSA lifetime and PN exhaustion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  <a:sym typeface="+mn-ea"/>
            </a:endParaRPr>
          </a:p>
          <a:p>
            <a:pPr marL="457200" lvl="4"/>
            <a:r>
              <a:rPr lang="en-US" sz="2400">
                <a:cs typeface="+mn-ea"/>
                <a:sym typeface="+mn-ea"/>
              </a:rPr>
              <a:t>But unfortunately, the regular 4-way handshake is not applicable for MAPC PTKSA rekey, because </a:t>
            </a:r>
            <a:r>
              <a:rPr lang="en-US" sz="2400" b="1">
                <a:cs typeface="+mn-ea"/>
                <a:sym typeface="+mn-ea"/>
              </a:rPr>
              <a:t>data frame is not allowed</a:t>
            </a:r>
            <a:r>
              <a:rPr lang="en-US" sz="2400">
                <a:cs typeface="+mn-ea"/>
                <a:sym typeface="+mn-ea"/>
              </a:rPr>
              <a:t> between AP and peer AP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  <a:sym typeface="+mn-ea"/>
            </a:endParaRPr>
          </a:p>
          <a:p>
            <a:pPr marL="457200" lvl="4"/>
            <a:r>
              <a:rPr lang="en-US" sz="2400">
                <a:cs typeface="+mn-ea"/>
                <a:sym typeface="+mn-ea"/>
              </a:rPr>
              <a:t>Therefore, 11bn needs to define a new procedure to exchange new random parameters between AP and peer AP to generate a new PTKSA with the same PMKSA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  for MAPC rekey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7442835" cy="4895850"/>
          </a:xfrm>
        </p:spPr>
        <p:txBody>
          <a:bodyPr/>
          <a:p>
            <a:pPr marL="228600" lvl="4" indent="0">
              <a:buNone/>
            </a:pPr>
            <a:r>
              <a:rPr lang="en-US" sz="2400">
                <a:solidFill>
                  <a:srgbClr val="FF0000"/>
                </a:solidFill>
                <a:cs typeface="+mn-ea"/>
              </a:rPr>
              <a:t>OPTION 1</a:t>
            </a:r>
            <a:endParaRPr lang="en-US" sz="2400">
              <a:solidFill>
                <a:srgbClr val="FF0000"/>
              </a:solidFill>
              <a:cs typeface="+mn-ea"/>
            </a:endParaRPr>
          </a:p>
          <a:p>
            <a:pPr marL="457200" lvl="4"/>
            <a:r>
              <a:rPr lang="en-US" sz="2400">
                <a:cs typeface="+mn-ea"/>
              </a:rPr>
              <a:t>MAPC PTKSA rekey is achieved by frame exchanges of MAPC negotiation request/response </a:t>
            </a:r>
            <a:r>
              <a:rPr lang="en-US" sz="2400">
                <a:cs typeface="+mn-ea"/>
              </a:rPr>
              <a:t>frame with following additional requirement:</a:t>
            </a:r>
            <a:endParaRPr lang="en-US" sz="2400">
              <a:cs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one bit to indicate if it is PTK rekeying or not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 </a:t>
            </a:r>
            <a:r>
              <a:rPr lang="en-US" sz="1800">
                <a:cs typeface="+mn-ea"/>
                <a:sym typeface="+mn-ea"/>
              </a:rPr>
              <a:t>public key(i.e., random parameter) </a:t>
            </a:r>
            <a:r>
              <a:rPr lang="en-US" sz="1800">
                <a:cs typeface="+mn-ea"/>
              </a:rPr>
              <a:t>should be carried in MAPC Security info for new PTKSA derivation</a:t>
            </a:r>
            <a:endParaRPr lang="en-US" sz="18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7485" y="4903470"/>
            <a:ext cx="5488305" cy="11036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8800" y="1579245"/>
            <a:ext cx="40132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Proposal  for MAPC rekey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7442835" cy="4895850"/>
          </a:xfrm>
        </p:spPr>
        <p:txBody>
          <a:bodyPr/>
          <a:p>
            <a:pPr marL="228600" lvl="4" indent="0">
              <a:buNone/>
            </a:pPr>
            <a:r>
              <a:rPr lang="en-US" sz="2400">
                <a:solidFill>
                  <a:srgbClr val="FF0000"/>
                </a:solidFill>
                <a:cs typeface="+mn-ea"/>
              </a:rPr>
              <a:t>OPTION 2</a:t>
            </a:r>
            <a:endParaRPr lang="en-US" sz="2400">
              <a:solidFill>
                <a:srgbClr val="FF0000"/>
              </a:solidFill>
              <a:cs typeface="+mn-ea"/>
            </a:endParaRPr>
          </a:p>
          <a:p>
            <a:pPr marL="457200" lvl="4"/>
            <a:r>
              <a:rPr lang="en-US" sz="2400">
                <a:cs typeface="+mn-ea"/>
              </a:rPr>
              <a:t>MAPC PTKSA rekey is achieved by </a:t>
            </a:r>
            <a:r>
              <a:rPr lang="en-US" sz="2400">
                <a:solidFill>
                  <a:srgbClr val="FF0000"/>
                </a:solidFill>
                <a:cs typeface="+mn-ea"/>
              </a:rPr>
              <a:t>three frames</a:t>
            </a:r>
            <a:r>
              <a:rPr lang="en-US" sz="2400">
                <a:cs typeface="+mn-ea"/>
              </a:rPr>
              <a:t> as similar as the regular PASN frame exchange with following additional requirement:</a:t>
            </a:r>
            <a:endParaRPr lang="en-US" sz="2400">
              <a:cs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one bit to indicate if it is PTK rekeying or not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 </a:t>
            </a:r>
            <a:r>
              <a:rPr lang="en-US" sz="1800">
                <a:cs typeface="+mn-ea"/>
                <a:sym typeface="+mn-ea"/>
              </a:rPr>
              <a:t>public key(i.e., random parameter) </a:t>
            </a:r>
            <a:r>
              <a:rPr lang="en-US" sz="1800">
                <a:cs typeface="+mn-ea"/>
              </a:rPr>
              <a:t>should be carried in MAPC Security info for new PTKSA derivation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solidFill>
                  <a:srgbClr val="FF0000"/>
                </a:solidFill>
                <a:cs typeface="+mn-ea"/>
              </a:rPr>
              <a:t>MIC</a:t>
            </a:r>
            <a:r>
              <a:rPr lang="en-US" sz="1800">
                <a:cs typeface="+mn-ea"/>
              </a:rPr>
              <a:t> in 2nd and 3rd frame for </a:t>
            </a:r>
            <a:r>
              <a:rPr lang="en-US" sz="1800">
                <a:cs typeface="+mn-ea"/>
              </a:rPr>
              <a:t>integrity check</a:t>
            </a:r>
            <a:endParaRPr lang="en-US" sz="18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7485" y="4903470"/>
            <a:ext cx="5488305" cy="11036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4210" y="1719580"/>
            <a:ext cx="3751580" cy="22917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regular PTKSA rekey procedure</a:t>
            </a:r>
            <a:endParaRPr lang="en-US"/>
          </a:p>
          <a:p>
            <a:endParaRPr lang="en-US"/>
          </a:p>
          <a:p>
            <a:r>
              <a:rPr lang="en-US"/>
              <a:t>Propose to reuse current MAPC negotation frames for MAPC PTKSA rekey 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Option 1 :  two frames for public key exchange</a:t>
            </a: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Option 2 :  three frames for public key exchange and integrity check (i.e., MIC)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 b="0"/>
          </a:p>
          <a:p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MAPC PTKSA rekey by reusing MAPC negotiation request/response frame, with following additional requirement:</a:t>
            </a:r>
            <a:endParaRPr lang="en-US" altLang="zh-CN"/>
          </a:p>
          <a:p>
            <a:pPr marL="914400" lvl="5"/>
            <a:r>
              <a:rPr lang="en-US" sz="2000">
                <a:cs typeface="+mn-ea"/>
                <a:sym typeface="+mn-ea"/>
              </a:rPr>
              <a:t>one bit to indicate if it is PTK rekeying or not</a:t>
            </a:r>
            <a:endParaRPr lang="en-US" sz="2000">
              <a:cs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public key</a:t>
            </a:r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carried in MAPC negotiation request/response frame for new PTKSA derivation</a:t>
            </a:r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1</a:t>
            </a:r>
            <a:endParaRPr lang="en-US" altLang="zh-CN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2654</Words>
  <Application>WPS 演示</Application>
  <PresentationFormat>Widescreen</PresentationFormat>
  <Paragraphs>100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MAPC security follow up</vt:lpstr>
      <vt:lpstr>Introduction</vt:lpstr>
      <vt:lpstr>Background </vt:lpstr>
      <vt:lpstr>Motivation </vt:lpstr>
      <vt:lpstr>Proposal  for MAPC rekey</vt:lpstr>
      <vt:lpstr>Proposal  for MAPC rekey</vt:lpstr>
      <vt:lpstr>Summary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371</cp:revision>
  <dcterms:created xsi:type="dcterms:W3CDTF">2020-11-25T01:30:00Z</dcterms:created>
  <dcterms:modified xsi:type="dcterms:W3CDTF">2025-09-05T01:34:57Z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F69DEA9EB0894A7AA9FFFDB136CBE3E7</vt:lpwstr>
  </property>
  <property fmtid="{D5CDD505-2E9C-101B-9397-08002B2CF9AE}" pid="5" name="KSOProductBuildVer">
    <vt:lpwstr>2052-11.8.2.12085</vt:lpwstr>
  </property>
</Properties>
</file>