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8"/>
  </p:handoutMasterIdLst>
  <p:sldIdLst>
    <p:sldId id="256" r:id="rId3"/>
    <p:sldId id="369" r:id="rId4"/>
    <p:sldId id="412" r:id="rId5"/>
    <p:sldId id="421" r:id="rId6"/>
    <p:sldId id="422" r:id="rId7"/>
    <p:sldId id="428" r:id="rId8"/>
    <p:sldId id="413" r:id="rId9"/>
    <p:sldId id="265" r:id="rId10"/>
    <p:sldId id="424" r:id="rId11"/>
    <p:sldId id="425" r:id="rId12"/>
    <p:sldId id="429" r:id="rId13"/>
    <p:sldId id="430" r:id="rId15"/>
    <p:sldId id="431" r:id="rId16"/>
    <p:sldId id="43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1451r0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for AP set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112712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Co-TDMA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ICR should be transmitted by AP2-1(dedicated AP)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Device 2 schedules AP2-2 to participate in the Co-TDMA transmission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914400" y="3870325"/>
            <a:ext cx="10377170" cy="10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240145" y="340995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MU-RTS TXS(AID for AP set 2)</a:t>
            </a:r>
            <a:endParaRPr lang="en-US" altLang="zh-CN" sz="1200"/>
          </a:p>
        </p:txBody>
      </p:sp>
      <p:sp>
        <p:nvSpPr>
          <p:cNvPr id="16" name="文本框 15"/>
          <p:cNvSpPr txBox="1"/>
          <p:nvPr/>
        </p:nvSpPr>
        <p:spPr>
          <a:xfrm>
            <a:off x="2560320" y="3874770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AP2-1</a:t>
            </a:r>
            <a:r>
              <a:rPr lang="en-US" altLang="zh-CN" sz="1400"/>
              <a:t>:ICR</a:t>
            </a:r>
            <a:endParaRPr lang="en-US" altLang="zh-CN" sz="1400"/>
          </a:p>
        </p:txBody>
      </p:sp>
      <p:sp>
        <p:nvSpPr>
          <p:cNvPr id="7" name="文本框 6"/>
          <p:cNvSpPr txBox="1"/>
          <p:nvPr/>
        </p:nvSpPr>
        <p:spPr>
          <a:xfrm>
            <a:off x="821690" y="340614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ICF(AID for AP set 2)</a:t>
            </a:r>
            <a:endParaRPr lang="en-US" altLang="zh-CN" sz="1200"/>
          </a:p>
        </p:txBody>
      </p:sp>
      <p:sp>
        <p:nvSpPr>
          <p:cNvPr id="8" name="圆角矩形 7"/>
          <p:cNvSpPr/>
          <p:nvPr/>
        </p:nvSpPr>
        <p:spPr>
          <a:xfrm>
            <a:off x="4041775" y="331152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63365" y="33578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AP1-1:in-BSS transmission</a:t>
            </a:r>
            <a:endParaRPr lang="en-US" altLang="zh-CN" sz="1400"/>
          </a:p>
        </p:txBody>
      </p:sp>
      <p:sp>
        <p:nvSpPr>
          <p:cNvPr id="10" name="文本框 9"/>
          <p:cNvSpPr txBox="1"/>
          <p:nvPr/>
        </p:nvSpPr>
        <p:spPr>
          <a:xfrm>
            <a:off x="7990840" y="3866515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AP2-2</a:t>
            </a:r>
            <a:r>
              <a:rPr lang="en-US" altLang="zh-CN" sz="1400"/>
              <a:t>:CTS</a:t>
            </a:r>
            <a:endParaRPr lang="en-US" altLang="zh-CN" sz="1400"/>
          </a:p>
        </p:txBody>
      </p:sp>
      <p:sp>
        <p:nvSpPr>
          <p:cNvPr id="11" name="圆角矩形 10"/>
          <p:cNvSpPr/>
          <p:nvPr/>
        </p:nvSpPr>
        <p:spPr>
          <a:xfrm>
            <a:off x="9321800" y="386524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43390" y="38912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AP2-2:in-BSS transmission</a:t>
            </a:r>
            <a:endParaRPr lang="en-US" altLang="zh-CN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93597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Co-BF joint sounding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o-BF sounding, AP2-2 responses Co-BF sounding Response and transmits NDP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During Co-BF sounding phase, both sides have determined the further Co-BF transmission is between AP1-1 and AP2-2. Therefore, the Co-BF invite/response exchange is between AP1-1 and AP2-2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161925" y="4251325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4430395" y="3833495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69215" y="3801745"/>
            <a:ext cx="144843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2988945" y="3851910"/>
            <a:ext cx="129540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000"/>
              <a:t>AP1-1:UHR NDP Announcement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1682750" y="4262120"/>
            <a:ext cx="12204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:Co-BF sounding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4430395" y="4251325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6557645" y="4227830"/>
            <a:ext cx="5538470" cy="95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7" name="文本框 16"/>
          <p:cNvSpPr txBox="1"/>
          <p:nvPr/>
        </p:nvSpPr>
        <p:spPr>
          <a:xfrm>
            <a:off x="10875645" y="3764280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18" name="文本框 17"/>
          <p:cNvSpPr txBox="1"/>
          <p:nvPr/>
        </p:nvSpPr>
        <p:spPr>
          <a:xfrm>
            <a:off x="6647180" y="4231005"/>
            <a:ext cx="1447165" cy="4292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AP2-2:Co-BF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RA:AP1-1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19" name="文本框 18"/>
          <p:cNvSpPr txBox="1"/>
          <p:nvPr/>
        </p:nvSpPr>
        <p:spPr>
          <a:xfrm>
            <a:off x="9483090" y="4227830"/>
            <a:ext cx="1285240" cy="432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AP2-2:UHR NDP A</a:t>
            </a:r>
            <a:r>
              <a:rPr lang="en-US" altLang="zh-CN" sz="1000"/>
              <a:t>nnouncement</a:t>
            </a:r>
            <a:endParaRPr lang="en-US" altLang="zh-CN" sz="1000"/>
          </a:p>
        </p:txBody>
      </p:sp>
      <p:sp>
        <p:nvSpPr>
          <p:cNvPr id="20" name="文本框 19"/>
          <p:cNvSpPr txBox="1"/>
          <p:nvPr/>
        </p:nvSpPr>
        <p:spPr>
          <a:xfrm>
            <a:off x="8162925" y="3876040"/>
            <a:ext cx="1219835" cy="3517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Response</a:t>
            </a:r>
            <a:endParaRPr lang="en-US" altLang="zh-CN" sz="1000"/>
          </a:p>
        </p:txBody>
      </p:sp>
      <p:sp>
        <p:nvSpPr>
          <p:cNvPr id="21" name="文本框 20"/>
          <p:cNvSpPr txBox="1"/>
          <p:nvPr/>
        </p:nvSpPr>
        <p:spPr>
          <a:xfrm>
            <a:off x="10878185" y="4237355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000000">
                    <a:alpha val="0"/>
                  </a:srgbClr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established, a Co-SR </a:t>
            </a:r>
            <a:r>
              <a:rPr lang="en-US" sz="2000">
                <a:cs typeface="+mn-ea"/>
                <a:sym typeface="+mn-ea"/>
              </a:rPr>
              <a:t>transmission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o-SR sounding, AP2-2 responses Co-SR  Response and follows further co-transmission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2085975" y="3956050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354445" y="3538220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Co-SR transmission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1993265" y="3506470"/>
            <a:ext cx="11976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AP1-1:Co-SR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4970145" y="3556635"/>
            <a:ext cx="1004570" cy="404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AP1-1:Co-SR trigger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3321050" y="3966845"/>
            <a:ext cx="9791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:Co-SR 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6354445" y="3956050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</a:t>
            </a:r>
            <a:r>
              <a:rPr lang="en-US" altLang="zh-CN" sz="1000">
                <a:sym typeface="+mn-ea"/>
              </a:rPr>
              <a:t>Co-SR transmission</a:t>
            </a:r>
            <a:endParaRPr lang="en-US" altLang="zh-CN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34" name="文本框 33"/>
          <p:cNvSpPr txBox="1"/>
          <p:nvPr/>
        </p:nvSpPr>
        <p:spPr>
          <a:xfrm>
            <a:off x="1647190" y="1861185"/>
            <a:ext cx="902779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if one AP only likes to negotiation with a certain AP instead of any AP in the peer AP set(i.e., AP1-1 and AP2-1 belong to a network operator, both of them don’t like to coordniate with other operator)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A: Currently negotiation between single AP and single AP has defined in SPEC. For compatibility, adding</a:t>
            </a:r>
            <a:r>
              <a:rPr lang="en-US" altLang="zh-CN" b="1"/>
              <a:t> one bit to indicate whether MAPC agreement for AP set supports</a:t>
            </a:r>
            <a:r>
              <a:rPr lang="en-US" altLang="zh-CN"/>
              <a:t>;</a:t>
            </a:r>
            <a:endParaRPr lang="en-US" altLang="zh-CN"/>
          </a:p>
          <a:p>
            <a:pPr indent="457200"/>
            <a:r>
              <a:rPr lang="en-US" altLang="zh-CN" b="1"/>
              <a:t>MAPC agreement for AP set can not establish if any side does not support it</a:t>
            </a:r>
            <a:endParaRPr lang="en-US" altLang="zh-CN" b="1"/>
          </a:p>
        </p:txBody>
      </p:sp>
      <p:sp>
        <p:nvSpPr>
          <p:cNvPr id="35" name="文本框 34"/>
          <p:cNvSpPr txBox="1"/>
          <p:nvPr/>
        </p:nvSpPr>
        <p:spPr>
          <a:xfrm>
            <a:off x="2110105" y="4417060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3164840" y="44196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37" name="文本框 36"/>
          <p:cNvSpPr txBox="1"/>
          <p:nvPr/>
        </p:nvSpPr>
        <p:spPr>
          <a:xfrm>
            <a:off x="3164840" y="53206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38" name="右中括号 37"/>
          <p:cNvSpPr/>
          <p:nvPr/>
        </p:nvSpPr>
        <p:spPr>
          <a:xfrm>
            <a:off x="4199890" y="4419600"/>
            <a:ext cx="230505" cy="1269365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987800" y="490093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40" name="文本框 39"/>
          <p:cNvSpPr txBox="1"/>
          <p:nvPr/>
        </p:nvSpPr>
        <p:spPr>
          <a:xfrm>
            <a:off x="3164840" y="487045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cxnSp>
        <p:nvCxnSpPr>
          <p:cNvPr id="41" name="直接箭头连接符 40"/>
          <p:cNvCxnSpPr/>
          <p:nvPr/>
        </p:nvCxnSpPr>
        <p:spPr>
          <a:xfrm>
            <a:off x="5034915" y="4787900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2" name="文本框 41"/>
          <p:cNvSpPr txBox="1"/>
          <p:nvPr/>
        </p:nvSpPr>
        <p:spPr>
          <a:xfrm>
            <a:off x="4775200" y="4465955"/>
            <a:ext cx="38334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AP1-1:MAPC discovery</a:t>
            </a:r>
            <a:r>
              <a:rPr lang="zh-CN" altLang="en-US" sz="1200"/>
              <a:t>（</a:t>
            </a:r>
            <a:r>
              <a:rPr lang="en-US" altLang="zh-CN" sz="1200"/>
              <a:t>support MAPC based on AP set</a:t>
            </a:r>
            <a:r>
              <a:rPr lang="zh-CN" altLang="en-US" sz="1200"/>
              <a:t>）</a:t>
            </a:r>
            <a:endParaRPr lang="zh-CN" altLang="en-US" sz="1200"/>
          </a:p>
        </p:txBody>
      </p:sp>
      <p:sp>
        <p:nvSpPr>
          <p:cNvPr id="43" name="文本框 42"/>
          <p:cNvSpPr txBox="1"/>
          <p:nvPr/>
        </p:nvSpPr>
        <p:spPr>
          <a:xfrm>
            <a:off x="4891405" y="5596890"/>
            <a:ext cx="38944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AP1-4:MAPC discovery(</a:t>
            </a:r>
            <a:r>
              <a:rPr lang="en-US" altLang="zh-CN" sz="1200"/>
              <a:t>support MAPC based on single AP)</a:t>
            </a:r>
            <a:endParaRPr lang="en-US" altLang="zh-CN" sz="1200"/>
          </a:p>
        </p:txBody>
      </p:sp>
      <p:sp>
        <p:nvSpPr>
          <p:cNvPr id="44" name="文本框 43"/>
          <p:cNvSpPr txBox="1"/>
          <p:nvPr/>
        </p:nvSpPr>
        <p:spPr>
          <a:xfrm>
            <a:off x="3164840" y="577913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cxnSp>
        <p:nvCxnSpPr>
          <p:cNvPr id="45" name="直接箭头连接符 44"/>
          <p:cNvCxnSpPr/>
          <p:nvPr/>
        </p:nvCxnSpPr>
        <p:spPr>
          <a:xfrm>
            <a:off x="5086350" y="5963285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5" name="文本框 4"/>
          <p:cNvSpPr txBox="1"/>
          <p:nvPr/>
        </p:nvSpPr>
        <p:spPr>
          <a:xfrm>
            <a:off x="1167130" y="1670050"/>
            <a:ext cx="96812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for the negoitation between single AP and AP set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A: it can also be regarded as AP set with AP set , where one AP set currently contains a single AP .  </a:t>
            </a:r>
            <a:r>
              <a:rPr lang="en-US" altLang="zh-CN" b="1"/>
              <a:t>AP set consists of one or more APs</a:t>
            </a:r>
            <a:endParaRPr lang="en-US" altLang="zh-CN" b="1"/>
          </a:p>
          <a:p>
            <a:endParaRPr lang="en-US" altLang="zh-CN" b="1"/>
          </a:p>
          <a:p>
            <a:r>
              <a:rPr lang="en-US" altLang="zh-CN">
                <a:sym typeface="+mn-ea"/>
              </a:rPr>
              <a:t>Q: what’s the range of a AP set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A: a AP set could be  universal set or subset of APs in the same radio(e.g., co-hosted BSSID set ,MBSSID set and single AP in the same channel within a device)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AP1-1 a</a:t>
            </a:r>
            <a:r>
              <a:rPr lang="en-US" altLang="zh-CN">
                <a:sym typeface="+mn-ea"/>
              </a:rPr>
              <a:t>nd AP1-2  are affiliated with network operator A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AP1-3 and AP1-4 are affiliated with network operator B</a:t>
            </a:r>
            <a:endParaRPr lang="en-US" altLang="zh-CN">
              <a:sym typeface="+mn-ea"/>
            </a:endParaRPr>
          </a:p>
          <a:p>
            <a:pPr indent="457200"/>
            <a:endParaRPr lang="en-US" altLang="zh-CN" b="1"/>
          </a:p>
          <a:p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1971040" y="4645025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025775" y="46475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8" name="文本框 7"/>
          <p:cNvSpPr txBox="1"/>
          <p:nvPr/>
        </p:nvSpPr>
        <p:spPr>
          <a:xfrm>
            <a:off x="3025775" y="554863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13" name="右中括号 12"/>
          <p:cNvSpPr/>
          <p:nvPr/>
        </p:nvSpPr>
        <p:spPr>
          <a:xfrm>
            <a:off x="4060825" y="4647565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41445" y="491871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69" name="文本框 68"/>
          <p:cNvSpPr txBox="1"/>
          <p:nvPr/>
        </p:nvSpPr>
        <p:spPr>
          <a:xfrm>
            <a:off x="3025775" y="509841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sp>
        <p:nvSpPr>
          <p:cNvPr id="2" name="文本框 1"/>
          <p:cNvSpPr txBox="1"/>
          <p:nvPr/>
        </p:nvSpPr>
        <p:spPr>
          <a:xfrm>
            <a:off x="3025775" y="60071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sp>
        <p:nvSpPr>
          <p:cNvPr id="3" name="右中括号 2"/>
          <p:cNvSpPr/>
          <p:nvPr/>
        </p:nvSpPr>
        <p:spPr>
          <a:xfrm>
            <a:off x="4060825" y="5548630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41445" y="580517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2</a:t>
            </a:r>
            <a:endParaRPr lang="en-US" altLang="zh-CN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MAPC framework for AP set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15320" cy="4895850"/>
          </a:xfrm>
        </p:spPr>
        <p:txBody>
          <a:bodyPr/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In 11bn D1.0, MAPC framework works between single AP and single AP(e.g., Co-BF, Co-SR, Co-TDMA, Co-RTWT, Co-CR)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According to baseline, APs of Multiple-BSSID set and co-hosted BSSID set (called as </a:t>
            </a:r>
            <a:r>
              <a:rPr lang="en-US" altLang="x-none" sz="2400" b="1" i="1">
                <a:cs typeface="+mn-ea"/>
              </a:rPr>
              <a:t>AP set </a:t>
            </a:r>
            <a:r>
              <a:rPr lang="en-US" altLang="x-none" sz="2400">
                <a:cs typeface="+mn-ea"/>
              </a:rPr>
              <a:t>in this contribution</a:t>
            </a:r>
            <a:r>
              <a:rPr lang="en-US" altLang="x-none" sz="2400">
                <a:cs typeface="+mn-ea"/>
              </a:rPr>
              <a:t>) use a common operating class, channel, receive/transmit antenna connector. Therefore, the same radio functionality may provide a chance for a uniform MAPC for AP set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Some contributions have proposed to perform MAPC framework for AP set to address overhead issue </a:t>
            </a:r>
            <a:r>
              <a:rPr lang="en-US" altLang="x-none" sz="2400">
                <a:cs typeface="+mn-ea"/>
              </a:rPr>
              <a:t>in MAPC negotiation or transmission phase[1][2]</a:t>
            </a:r>
            <a:endParaRPr lang="en-US" altLang="x-none" sz="2400">
              <a:cs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46435" cy="4895850"/>
          </a:xfrm>
        </p:spPr>
        <p:txBody>
          <a:bodyPr/>
          <a:p>
            <a:pPr marL="457200" lvl="4"/>
            <a:r>
              <a:rPr lang="en-US" sz="2000">
                <a:cs typeface="+mn-ea"/>
              </a:rPr>
              <a:t>In the above contributions, one negotiation between AP sets achieves M*N negotiations between single APs, which requires that:</a:t>
            </a:r>
            <a:endParaRPr lang="en-US" sz="2000">
              <a:cs typeface="+mn-ea"/>
            </a:endParaRPr>
          </a:p>
          <a:p>
            <a:pPr marL="914400" lvl="5"/>
            <a:r>
              <a:rPr lang="en-US" sz="2400">
                <a:cs typeface="+mn-ea"/>
              </a:rPr>
              <a:t> </a:t>
            </a:r>
            <a:r>
              <a:rPr lang="en-US" sz="1800">
                <a:cs typeface="+mn-ea"/>
              </a:rPr>
              <a:t>All APs in AP set 1(i.e. Devcie 1) and all APs in AP set 2(i.e., Device 2) should have the same MAPC scheme capabilities.</a:t>
            </a:r>
            <a:endParaRPr lang="en-US" sz="24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During offline discussion, a new case is proposed that </a:t>
            </a:r>
            <a:r>
              <a:rPr lang="en-US" sz="2000" b="1">
                <a:cs typeface="+mn-ea"/>
              </a:rPr>
              <a:t>some APs </a:t>
            </a:r>
            <a:r>
              <a:rPr lang="en-US" sz="2000" b="1">
                <a:cs typeface="+mn-ea"/>
                <a:sym typeface="+mn-ea"/>
              </a:rPr>
              <a:t>in one AP set </a:t>
            </a:r>
            <a:r>
              <a:rPr lang="en-US" sz="2000" b="1">
                <a:cs typeface="+mn-ea"/>
              </a:rPr>
              <a:t>may support a certain MAPC scheme, while others do not</a:t>
            </a:r>
            <a:endParaRPr lang="en-US" sz="2000">
              <a:cs typeface="+mn-ea"/>
            </a:endParaRPr>
          </a:p>
          <a:p>
            <a:pPr marL="457200" lvl="4"/>
            <a:endParaRPr lang="en-US" sz="20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Therefore, we propose a </a:t>
            </a:r>
            <a:r>
              <a:rPr lang="en-US" sz="2000">
                <a:highlight>
                  <a:srgbClr val="FFFF00"/>
                </a:highlight>
                <a:cs typeface="+mn-ea"/>
              </a:rPr>
              <a:t>light-weight MAPC agreement for AP set</a:t>
            </a:r>
            <a:r>
              <a:rPr lang="en-US" sz="2000">
                <a:cs typeface="+mn-ea"/>
              </a:rPr>
              <a:t>  to address different MAPC capabilties issue</a:t>
            </a:r>
            <a:endParaRPr lang="en-US" altLang="x-none" sz="2400" b="1">
              <a:cs typeface="+mn-ea"/>
            </a:endParaRPr>
          </a:p>
          <a:p>
            <a:pPr marL="457200" lvl="4"/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7970" y="5108575"/>
            <a:ext cx="4692650" cy="12255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805" y="5108575"/>
            <a:ext cx="4681220" cy="1181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6547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M*N</a:t>
            </a:r>
            <a:endParaRPr lang="en-US" altLang="zh-CN" sz="1200">
              <a:highlight>
                <a:srgbClr val="FFFF00"/>
              </a:highligh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4359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One </a:t>
            </a:r>
            <a:endParaRPr lang="en-US" altLang="zh-CN" sz="12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400">
                <a:sym typeface="+mn-ea"/>
              </a:rPr>
              <a:t> </a:t>
            </a:r>
            <a:r>
              <a:rPr lang="en-US" altLang="zh-CN" sz="2400" b="1">
                <a:sym typeface="+mn-ea"/>
              </a:rPr>
              <a:t>light-weight MAPC agreement</a:t>
            </a:r>
            <a:r>
              <a:rPr lang="en-US" altLang="zh-CN" sz="2400">
                <a:sym typeface="+mn-ea"/>
              </a:rPr>
              <a:t>: </a:t>
            </a:r>
            <a:r>
              <a:rPr lang="en-US" altLang="zh-CN" sz="2400">
                <a:highlight>
                  <a:srgbClr val="FFFF00"/>
                </a:highlight>
                <a:sym typeface="+mn-ea"/>
              </a:rPr>
              <a:t>at least</a:t>
            </a:r>
            <a:r>
              <a:rPr lang="en-US" altLang="zh-CN" sz="2400">
                <a:sym typeface="+mn-ea"/>
              </a:rPr>
              <a:t> one AP in AP set and one AP in peer AP set establish the MAPC scheme agreement. </a:t>
            </a:r>
            <a:r>
              <a:rPr lang="en-US" altLang="zh-CN" sz="2400">
                <a:sym typeface="+mn-ea"/>
              </a:rPr>
              <a:t>An example as below :</a:t>
            </a:r>
            <a:endParaRPr lang="en-US" altLang="zh-CN" sz="24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1400">
              <a:sym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AP1-1(dedicated AP for AP set1</a:t>
            </a:r>
            <a:r>
              <a:rPr lang="en-US" altLang="zh-CN" sz="2000">
                <a:sym typeface="+mn-ea"/>
              </a:rPr>
              <a:t>) transmits MAPC negotiation request to AP2-1(dedicated AP for AP set2</a:t>
            </a:r>
            <a:r>
              <a:rPr lang="en-US" altLang="zh-CN" sz="2000">
                <a:sym typeface="+mn-ea"/>
              </a:rPr>
              <a:t>) with additional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set1 supports such MAPC scheme and requests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</a:t>
            </a:r>
            <a:r>
              <a:rPr lang="en-US" altLang="zh-CN" sz="2000">
                <a:sym typeface="+mn-ea"/>
              </a:rPr>
              <a:t>among all APs or the range of requirement(e.g., minimum transmit power for C</a:t>
            </a:r>
            <a:r>
              <a:rPr lang="en-US" altLang="zh-CN" sz="2000">
                <a:sym typeface="+mn-ea"/>
              </a:rPr>
              <a:t>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/>
              <a:t>the requested AP(s) is hidden for the peer AP set(i.e., AP set2 does not know only </a:t>
            </a:r>
            <a:r>
              <a:rPr lang="en-US" altLang="zh-CN" sz="2000">
                <a:highlight>
                  <a:srgbClr val="FFFF00"/>
                </a:highlight>
              </a:rPr>
              <a:t>AP1-1</a:t>
            </a:r>
            <a:r>
              <a:rPr lang="en-US" altLang="zh-CN" sz="2000"/>
              <a:t> supports and requests the agreement)</a:t>
            </a:r>
            <a:r>
              <a:rPr lang="en-US" altLang="zh-CN" sz="2000">
                <a:sym typeface="+mn-ea"/>
              </a:rPr>
              <a:t> 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AP2-1 transmits MAPC negotiation response to AP1-1 with similar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set2 supports such MAPC scheme and accepts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among all APs or the range of requirement(e.g., minimum transmit power for Co-SR)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the requested AP(s) is hidden for the peer AP set(i.e., AP set1 does not know 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AP2-1</a:t>
            </a:r>
            <a:r>
              <a:rPr lang="en-US" altLang="zh-CN" sz="2000">
                <a:sym typeface="+mn-ea"/>
              </a:rPr>
              <a:t> and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AP2-2 </a:t>
            </a:r>
            <a:r>
              <a:rPr lang="en-US" altLang="zh-CN" sz="2000">
                <a:sym typeface="+mn-ea"/>
              </a:rPr>
              <a:t>support and accept the agreement) </a:t>
            </a: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r>
              <a:rPr lang="en-US" altLang="x-none" sz="2000"/>
              <a:t>When the light-weight MAPC agreement is established, both sides only realize at least one AP agreement has established. </a:t>
            </a:r>
            <a:r>
              <a:rPr lang="en-US" altLang="x-none" sz="2000" b="1"/>
              <a:t>Device 1/2 will schedule an AP to participate in</a:t>
            </a:r>
            <a:r>
              <a:rPr lang="en-US" altLang="x-none" sz="2000"/>
              <a:t> the following MAPC transmission(see appendix in this contribution</a:t>
            </a:r>
            <a:r>
              <a:rPr lang="en-US" altLang="x-none" sz="2000"/>
              <a:t>)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overhead issue for MAPC in AP set </a:t>
            </a:r>
            <a:r>
              <a:rPr lang="en-US"/>
              <a:t>scenario</a:t>
            </a:r>
            <a:endParaRPr lang="en-US"/>
          </a:p>
          <a:p>
            <a:endParaRPr lang="en-US"/>
          </a:p>
          <a:p>
            <a:r>
              <a:rPr lang="en-US"/>
              <a:t>Propose a light-weight MAPC agreement for AP set</a:t>
            </a: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light-weight MAPC agreement negotiation between  AP set and AP set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5244</Words>
  <Application>WPS 演示</Application>
  <PresentationFormat>Widescreen</PresentationFormat>
  <Paragraphs>189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MAPC for AP set</vt:lpstr>
      <vt:lpstr>Introduction</vt:lpstr>
      <vt:lpstr>Background </vt:lpstr>
      <vt:lpstr>Motivation </vt:lpstr>
      <vt:lpstr>Proposal  for MAPC rekey</vt:lpstr>
      <vt:lpstr>Proposal</vt:lpstr>
      <vt:lpstr>Summary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382</cp:revision>
  <dcterms:created xsi:type="dcterms:W3CDTF">2020-11-25T01:30:00Z</dcterms:created>
  <dcterms:modified xsi:type="dcterms:W3CDTF">2025-09-05T11:01:20Z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F69DEA9EB0894A7AA9FFFDB136CBE3E7</vt:lpwstr>
  </property>
  <property fmtid="{D5CDD505-2E9C-101B-9397-08002B2CF9AE}" pid="5" name="KSOProductBuildVer">
    <vt:lpwstr>2052-11.8.2.12085</vt:lpwstr>
  </property>
</Properties>
</file>