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81" r:id="rId4"/>
    <p:sldId id="282" r:id="rId5"/>
    <p:sldId id="276" r:id="rId6"/>
    <p:sldId id="264" r:id="rId7"/>
    <p:sldId id="269" r:id="rId8"/>
    <p:sldId id="284" r:id="rId9"/>
    <p:sldId id="283" r:id="rId10"/>
    <p:sldId id="285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6730" autoAdjust="0"/>
  </p:normalViewPr>
  <p:slideViewPr>
    <p:cSldViewPr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Yongsen Ma et al.,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802.11-25/1448r0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1140-01-00bn-pdt-mac-cr-for-ap-puo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140-01-00bn-pdt-mac-cr-for-ap-puo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1140-01-00bn-pdt-mac-cr-for-ap-puo.docx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1140-01-00bn-pdt-mac-cr-for-ap-puo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Bandwidth Expansion by AP PUO and DPS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2025-08-04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436064"/>
              </p:ext>
            </p:extLst>
          </p:nvPr>
        </p:nvGraphicFramePr>
        <p:xfrm>
          <a:off x="995363" y="2420938"/>
          <a:ext cx="10218737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3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0938"/>
                        <a:ext cx="10218737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F224A-2554-4597-909D-57856D56F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Backup: AP PUO Mode and DPS with Parameterized Lower Capability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21129-F461-41B4-B7FD-E6159CCB2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419600"/>
            <a:ext cx="10361084" cy="16748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Outside of broadcast TWT SPs: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operating in default lower capability mode, i.e., 20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Inside of broadcast TWT SPs: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operating in parameterized lower capability mode, i.e., 40 MHz, by default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may transition to higher cap</a:t>
            </a:r>
            <a:r>
              <a:rPr lang="en-US" dirty="0"/>
              <a:t>ability mode, i.e., 80 MHz, upon transmission/reception of ICF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9856DE-76DC-4F1C-BD68-ACB4A7CCD4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78C04-D58E-4CA1-A198-02FA8D4624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389770-B590-48ED-B00D-2F5A92A081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F0F8D74-DD65-4A19-A4A8-00DAF7F217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06297" y="1904207"/>
            <a:ext cx="10377290" cy="23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85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79DEF-32D6-403C-8522-998E7505F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45556-6EAE-4281-9DEF-FBCC0D941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submission presents bandwidth expansion in a two-stage hybrid way, i.e., scheduled and dynamic: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Scheduled: bandwidth expansion </a:t>
            </a:r>
            <a:r>
              <a:rPr lang="en-US" dirty="0">
                <a:solidFill>
                  <a:srgbClr val="FF0000"/>
                </a:solidFill>
              </a:rPr>
              <a:t>activation/termination </a:t>
            </a:r>
            <a:r>
              <a:rPr lang="en-US" dirty="0"/>
              <a:t>is performed </a:t>
            </a:r>
            <a:r>
              <a:rPr lang="en-US" dirty="0">
                <a:solidFill>
                  <a:schemeClr val="tx1"/>
                </a:solidFill>
              </a:rPr>
              <a:t>inside/outside of </a:t>
            </a:r>
            <a:r>
              <a:rPr lang="en-US" dirty="0">
                <a:solidFill>
                  <a:srgbClr val="FF0000"/>
                </a:solidFill>
              </a:rPr>
              <a:t>broadcast TWT 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Dynamic: bandwidth expansion </a:t>
            </a:r>
            <a:r>
              <a:rPr lang="en-US" dirty="0">
                <a:solidFill>
                  <a:srgbClr val="FF0000"/>
                </a:solidFill>
              </a:rPr>
              <a:t>execution</a:t>
            </a:r>
            <a:r>
              <a:rPr lang="en-US" dirty="0"/>
              <a:t> is performed by </a:t>
            </a:r>
            <a:r>
              <a:rPr lang="en-US" dirty="0">
                <a:solidFill>
                  <a:srgbClr val="FF0000"/>
                </a:solidFill>
              </a:rPr>
              <a:t>ICF/ICR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It does not require significant protocol changes or extra complexity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Minimal impact on legacy non-AP STAs; low complexity for UHR APs and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Requirements for standard changes: allow an AP in PUO mode to operate in lower capability mode outside of broadcast TWT SPs [2], and then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Reusing AP PUO mode to activate/terminate bandwidth expansion by broadcast TWT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Reusing DPS mode to expand from lower bandwidth to higher bandwidth by ICF/ICR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45198-F792-4659-AE5C-EA5197FE6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1C898-38CA-46AE-9653-C2A2AF26E7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CAEB64-096A-4865-ABD8-9F16E6E271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084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033F1-C10F-409E-A26B-3C89F5CA8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and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1E000-F8CE-4CDF-BA96-02416220E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IEEE 802.11bn defines scheduled and dynamic power saving protocols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 PUO (Periodic Unavailability Operation) mode: AP can be unavailable outside of broadcast TWT SPs by advertising a TWT element with Broadcast TWT Parameter Set field with Responder PM Mode = 1 and Broadcast TWT ID =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DPS (Dynamic Power Save) mode for mobile APs and non-AP STAs: transition from lower capability mode to higher capability mode upon reception of an ICF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Proposal: reuse AP PUO mode and DPS mode to enable bandwidth expansion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Outside of TWT SPs: the AP is operating with a basic/lower bandwidth</a:t>
            </a:r>
            <a:r>
              <a:rPr lang="en-US" dirty="0"/>
              <a:t>, by reusing the AP PUO mode with the proposed changes in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25/1140</a:t>
            </a:r>
            <a:r>
              <a:rPr lang="en-US" dirty="0"/>
              <a:t> </a:t>
            </a:r>
            <a:r>
              <a:rPr lang="en-US" b="0" dirty="0"/>
              <a:t>[2]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Inside of TWT SPs: the AP may transition to an </a:t>
            </a:r>
            <a:r>
              <a:rPr lang="en-US" dirty="0"/>
              <a:t>expanded/higher </a:t>
            </a:r>
            <a:r>
              <a:rPr lang="en-US" b="0" dirty="0"/>
              <a:t>bandwidth upon reception or transmission of ICF, by reusing the DPS operations defined in 802.11bn D1.0 [1]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27E57-6070-4C87-89BB-B0AC78518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BAC5C-C7DE-40B2-861C-6B7E457BE0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30B496-4008-414F-92EF-15C0986A3E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00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B5EA-80F1-4881-877D-74484CA46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Bandwidth Expansion by AP PUO and DPS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446BA-254B-4E34-8F1A-A92A05BBB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038599"/>
            <a:ext cx="10361084" cy="20558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For UHR AP and associated UHR non-AP STAs that support PUO and DPS: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Operating in lower capability/bandwidth by default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DPS disabled outside of broadcast TWT 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DPS enabled inside of broadcast TWT SPs, and may switch to higher capability/bandwidth mode after transmitting/receiving DPS ICF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For legacy non-AP STAs and UHR non-AP STAs that do not support PUO or DPS: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Operating as normal, following the AP’s default capability/bandwidth, inside and outside of TWT SPs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1941D1-CD38-4563-96CA-78BBC743A3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D4ABC-C610-4788-8A15-32762684BA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C53D65-E0BA-437D-B86A-50311DBF76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  <p:pic>
        <p:nvPicPr>
          <p:cNvPr id="7" name="Graphic 3">
            <a:extLst>
              <a:ext uri="{FF2B5EF4-FFF2-40B4-BE49-F238E27FC236}">
                <a16:creationId xmlns:a16="http://schemas.microsoft.com/office/drawing/2014/main" id="{F3602F0C-3991-42F8-B68A-AD55AE9FBE8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92818" y="1751014"/>
            <a:ext cx="8001000" cy="228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73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62EBA-5660-49FC-BA6C-CEEBEEDE3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4464A-41CC-4C45-B8F4-417E292DD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submission presents two-stage bandwidth expansion by AP PUO and DPS. An AP may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operate in a lower bandwidth by default,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transition to a higher bandwidth in certain schedules/conditions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Activation of bandwidth expansion is scheduled </a:t>
            </a:r>
            <a:r>
              <a:rPr lang="en-US" dirty="0"/>
              <a:t>inside of broadcast TWT SP(s), 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Execution of bandwidth expansion is dynamic </a:t>
            </a:r>
            <a:r>
              <a:rPr lang="en-US" dirty="0"/>
              <a:t>after transmitting/receiving DPS ICF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It provides bandwidth expansion in periodic or certain occurrence/durations, similar as DBE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It does not require significant protocol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It reuses the AP PUO mode and DPS mode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Simple operations and procedures, with two bandwidth choices, i.e., lower and higher bandwidth, or more bandwidth choices with parameterized capability mode(s) as additional choice(s).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does not require strict or frequent timing/status alignments between AP and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Minimal impact on legacy non-AP STAs; low complexity for UHR APs and non-AP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23345-D2FE-48AD-B567-AC62203865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955ED-916A-4571-91C8-916BFA2C8C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4DD7DA-A4F4-48C5-A073-955ACA00AB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08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fontAlgn="ctr"/>
            <a:r>
              <a:rPr lang="en-US" sz="1800" b="0" dirty="0"/>
              <a:t>[1] IEEE 802.11bn D1.0</a:t>
            </a:r>
          </a:p>
          <a:p>
            <a:pPr fontAlgn="ctr"/>
            <a:r>
              <a:rPr lang="en-US" sz="1800" b="0" dirty="0">
                <a:effectLst/>
              </a:rPr>
              <a:t>[2] </a:t>
            </a:r>
            <a:r>
              <a:rPr lang="en-US" sz="1800" b="0" dirty="0">
                <a:solidFill>
                  <a:schemeClr val="accent2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https://mentor.ieee.org/802.11/dcn/25/11-25-1140-01-00bn-pdt-mac-cr-for-ap-puo.docx</a:t>
            </a:r>
            <a:endParaRPr lang="en-US" sz="1800" b="0" dirty="0">
              <a:solidFill>
                <a:schemeClr val="accent2"/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4EBBE-B8F7-4795-9326-9AF2E10D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F0DBB1-BBE7-4825-8C6C-212D3303B7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4BDDC-86C4-4881-B1F9-6AB4B3D8C0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418733-F613-4E99-B78E-8F8027FC71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338E045-279E-4370-B921-FBEBEAC25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SP1: Do you support the proposed changes in 25/1140: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An APPUO AP may operate in a lower capability mode with reduced bandwidth or limited capability outside of broadcast TWT SPs.</a:t>
            </a:r>
            <a:endParaRPr lang="en-US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If an APPUO AP is also a DPS AP, the AP may operate in lower capability mode with DPS enabled outside of broadcast TWT SPs.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b="0" dirty="0"/>
          </a:p>
          <a:p>
            <a:pPr marL="0" indent="0"/>
            <a:r>
              <a:rPr lang="en-US" b="0" dirty="0"/>
              <a:t>Results: Y: , N: , A: </a:t>
            </a:r>
          </a:p>
        </p:txBody>
      </p:sp>
    </p:spTree>
    <p:extLst>
      <p:ext uri="{BB962C8B-B14F-4D97-AF65-F5344CB8AC3E}">
        <p14:creationId xmlns:p14="http://schemas.microsoft.com/office/powerpoint/2010/main" val="3552752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ABD2B-79E5-4536-98BC-1A11D29A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Backup: AP PUO Mode, Baseline vs. Proposed Changes,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25/1140</a:t>
            </a:r>
            <a:r>
              <a:rPr lang="en-US" dirty="0"/>
              <a:t>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15A4D-C6AB-46CB-9FAA-381288A529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Baseline: AP in sleep state outside of TWT SPs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The AP is unavailable and not able to receive or transmit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For other non-AP STAs and MAPC/SMD APs: extra complexity and reduced performance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b="0" dirty="0"/>
              <a:t>need certain scheduling, queuing, and transmitting policy to track the start/stop time of broadcast TWT SPs and the availability/unavailability status of the 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b="0" dirty="0"/>
              <a:t>need to account for unpredictable queueing and channel access delay and potential TSF/SP misalignments with the AP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8D48EFB-91C0-4C95-997A-68924C4A8F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sz="1800" b="0" dirty="0"/>
              <a:t>Proposed changes: AP can operate in lower capability mode outside of TWT SPs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AP is able to receive and transmit: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may transmit Beacons and critical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may receive and respond from/to non-AP STAs, e.g., Probe Request/Response and ICF/ICR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may receive and respond from/to other AP(s), e.g., MAPC frames and seamless roaming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may enable DPS to allow transition to higher capability mode after reception of ICF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For other non-AP STAs and MAPC/SMD APs: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do not need special scheduling, queueing</a:t>
            </a:r>
            <a:r>
              <a:rPr lang="en-US" sz="1600" dirty="0"/>
              <a:t>, or</a:t>
            </a:r>
            <a:r>
              <a:rPr lang="en-US" sz="1600" b="0" dirty="0"/>
              <a:t> transmitting policy or strict timing/SP/</a:t>
            </a:r>
            <a:r>
              <a:rPr lang="en-US" sz="1600" dirty="0"/>
              <a:t>status</a:t>
            </a:r>
            <a:r>
              <a:rPr lang="en-US" sz="1600" b="0" dirty="0"/>
              <a:t> alignments with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may check</a:t>
            </a:r>
            <a:r>
              <a:rPr lang="en-US" sz="1600" dirty="0"/>
              <a:t> the current status</a:t>
            </a:r>
            <a:r>
              <a:rPr lang="en-US" sz="1600" b="0" dirty="0"/>
              <a:t> of the AP, e.g., by ICF/ICR, Probe Request/Response, MAPC frames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E9F060-1BFB-49E0-AC4A-A07120FE2FC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2CE99-4D07-4446-9AB3-CBBB5291A3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dirty="0"/>
              <a:t>Yongsen Ma et al., Samsung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02F20B-3ACC-48A8-B85B-EDE285DDEF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131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BE511-CD30-4427-9CA0-CDCDE0A4C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Backup: Signaling Options for AP PUO Mode,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25/1140</a:t>
            </a:r>
            <a:r>
              <a:rPr lang="en-US" dirty="0"/>
              <a:t> [2]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D314F-0C26-4445-AC73-2EFAE2EB2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126F9-722D-4AE3-8ADF-A871F59864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EC0003-E504-42DC-822D-C0957B5D28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8A2DE5C-08A4-4B2C-A8B8-05EEDCECBD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711630"/>
              </p:ext>
            </p:extLst>
          </p:nvPr>
        </p:nvGraphicFramePr>
        <p:xfrm>
          <a:off x="913343" y="1937902"/>
          <a:ext cx="10363200" cy="4354632"/>
        </p:xfrm>
        <a:graphic>
          <a:graphicData uri="http://schemas.openxmlformats.org/drawingml/2006/table">
            <a:tbl>
              <a:tblPr firstRow="1" firstCol="1" bandRow="1"/>
              <a:tblGrid>
                <a:gridCol w="610657">
                  <a:extLst>
                    <a:ext uri="{9D8B030D-6E8A-4147-A177-3AD203B41FA5}">
                      <a16:colId xmlns:a16="http://schemas.microsoft.com/office/drawing/2014/main" val="123990062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304698950"/>
                    </a:ext>
                  </a:extLst>
                </a:gridCol>
                <a:gridCol w="8152343">
                  <a:extLst>
                    <a:ext uri="{9D8B030D-6E8A-4147-A177-3AD203B41FA5}">
                      <a16:colId xmlns:a16="http://schemas.microsoft.com/office/drawing/2014/main" val="1077890396"/>
                    </a:ext>
                  </a:extLst>
                </a:gridCol>
              </a:tblGrid>
              <a:tr h="12853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Mode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Element/field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Notes (</a:t>
                      </a:r>
                      <a:r>
                        <a:rPr lang="en-GB" sz="12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underlined red</a:t>
                      </a:r>
                      <a:r>
                        <a:rPr lang="en-GB" sz="1200" b="1" u="sng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/blue</a:t>
                      </a:r>
                      <a:r>
                        <a:rPr lang="en-GB" sz="12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texts</a:t>
                      </a: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are proposed options, </a:t>
                      </a:r>
                      <a:r>
                        <a:rPr lang="en-GB" sz="1200" b="1" u="sng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underlined blue texts </a:t>
                      </a:r>
                      <a:r>
                        <a:rPr lang="en-GB" sz="12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are preferred options</a:t>
                      </a: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023464"/>
                  </a:ext>
                </a:extLst>
              </a:tr>
              <a:tr h="0">
                <a:tc rowSpan="7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AP PUO mode</a:t>
                      </a: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UHR Capabilities element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AP PUO Support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(802.11bn D0.3)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95600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TWT element</a:t>
                      </a: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Responder PM Mode = 1 and Broadcast TWT ID = 0 for AP PUO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(802.11bn D0.3)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67837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Option 1: TWT element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Option 1.a: Broadcast TWT Recommendation </a:t>
                      </a:r>
                      <a:r>
                        <a:rPr lang="en-GB" sz="1200" b="1" u="sng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field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Broadcast TWT Recommendation </a:t>
                      </a:r>
                      <a:r>
                        <a:rPr lang="en-GB" sz="1200" u="sng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field </a:t>
                      </a:r>
                      <a:r>
                        <a:rPr lang="en-US" sz="1200" u="sng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= 5: lower capability mode outside of broadcast TWT SPs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Broadcast TWT Recommendation </a:t>
                      </a:r>
                      <a:r>
                        <a:rPr lang="en-GB" sz="1200" u="sng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field </a:t>
                      </a:r>
                      <a:r>
                        <a:rPr lang="en-US" sz="1200" u="sng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= 6: lower capability mode with DPS enabled outside of broadcast TWT SPs</a:t>
                      </a:r>
                      <a:endParaRPr lang="en-US" sz="12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49190"/>
                  </a:ext>
                </a:extLst>
              </a:tr>
              <a:tr h="357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Option 1.b: Broadcast TWT Recommendation </a:t>
                      </a:r>
                      <a:r>
                        <a:rPr lang="en-GB" sz="1200" b="1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field + existing field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Broadcast TWT Recommendation </a:t>
                      </a:r>
                      <a:r>
                        <a:rPr lang="en-GB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field</a:t>
                      </a:r>
                      <a:r>
                        <a:rPr lang="en-US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= 5: indicating the broadcast TWT SP is for PUO,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and reuse existing field, such as Broadcast TWT ID, to indicate lower capability mode/DPS enabled outside of broadcast TWT SPs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670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Option 1.c: Broadcast TWT Recommendation </a:t>
                      </a:r>
                      <a:r>
                        <a:rPr lang="en-GB" sz="1200" b="1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field + new field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Broadcast TWT Recommendation </a:t>
                      </a:r>
                      <a:r>
                        <a:rPr lang="en-GB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field</a:t>
                      </a:r>
                      <a:r>
                        <a:rPr lang="en-US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= 5: indicating the broadcast TWT SP is for PUO,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and define PUO Operation Parameters element/field to indicate lower capability mode/DPS enabled outside of broadcast TWT SPs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513165"/>
                  </a:ext>
                </a:extLst>
              </a:tr>
              <a:tr h="960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Option 2: TWT Information Extension element (used for TDLS in 802.11be)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Option 2.a: Control field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B1=1: lower capability mode outside of broadcast TWT SPs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B2=1: lower capability mode with DPS enabled outside of broadcast TWT SPs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0533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Option 2.b: B-TWT Info field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B5=1: lower capability mode outside of broadcast TWT SPs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B6=1: lower capability mode with DPS enabled outside of broadcast TWT SPs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938412"/>
                  </a:ext>
                </a:extLst>
              </a:tr>
              <a:tr h="64269">
                <a:tc row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DPS mode</a:t>
                      </a: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UHR Capabilities element (802.11bn D0.3)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DPS Assisted Support</a:t>
                      </a: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389325"/>
                  </a:ext>
                </a:extLst>
              </a:tr>
              <a:tr h="642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DPS Assisting Support</a:t>
                      </a: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943337"/>
                  </a:ext>
                </a:extLst>
              </a:tr>
              <a:tr h="25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U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HR Operation element (802.11bn D0.3)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PS Enabled </a:t>
                      </a:r>
                      <a:r>
                        <a:rPr lang="en-GB" sz="1200" u="sng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– Specify DPS Enabled only covers inside of broadcast TWT SPs for AP PUO mode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395169"/>
                  </a:ext>
                </a:extLst>
              </a:tr>
              <a:tr h="257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DPS Operation Parameters </a:t>
                      </a:r>
                      <a:r>
                        <a:rPr lang="en-GB" sz="1200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– Reuse the definition of lower capability mode of DPS and apply it for AP PUO mode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6292" marR="26292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826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384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.11 templete1.potx" id="{258C81C6-E9C8-447C-A3A1-ADB1F4A792E6}" vid="{7B9275B1-FA26-4CBD-BDC1-6FAEB0754B1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 templete1</Template>
  <TotalTime>76710</TotalTime>
  <Words>1453</Words>
  <Application>Microsoft Office PowerPoint</Application>
  <PresentationFormat>Widescreen</PresentationFormat>
  <Paragraphs>139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Symbol</vt:lpstr>
      <vt:lpstr>Times New Roman</vt:lpstr>
      <vt:lpstr>Office Theme</vt:lpstr>
      <vt:lpstr>Document</vt:lpstr>
      <vt:lpstr>Bandwidth Expansion by AP PUO and DPS</vt:lpstr>
      <vt:lpstr>Abstract</vt:lpstr>
      <vt:lpstr>Background and Proposal</vt:lpstr>
      <vt:lpstr>Example: Bandwidth Expansion by AP PUO and DPS</vt:lpstr>
      <vt:lpstr>Conclusions</vt:lpstr>
      <vt:lpstr>References</vt:lpstr>
      <vt:lpstr>Straw Polls</vt:lpstr>
      <vt:lpstr>Backup: AP PUO Mode, Baseline vs. Proposed Changes, 25/1140 [2]</vt:lpstr>
      <vt:lpstr>Backup: Signaling Options for AP PUO Mode, 25/1140 [2]</vt:lpstr>
      <vt:lpstr>Backup: AP PUO Mode and DPS with Parameterized Lower Capability Mode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Expansion by AP PUO and DPS</dc:title>
  <dc:creator>Yongsen Ma</dc:creator>
  <cp:keywords>doc.: IEEE 802.11-25/xxxxr0</cp:keywords>
  <cp:lastModifiedBy>Yongsen Ma</cp:lastModifiedBy>
  <cp:revision>542</cp:revision>
  <cp:lastPrinted>1601-01-01T00:00:00Z</cp:lastPrinted>
  <dcterms:created xsi:type="dcterms:W3CDTF">2024-09-30T21:32:59Z</dcterms:created>
  <dcterms:modified xsi:type="dcterms:W3CDTF">2025-08-20T03:51:58Z</dcterms:modified>
  <cp:category>Yongsen Ma, Samsung</cp:category>
</cp:coreProperties>
</file>