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rinath Puducheri Sundaravaradhan" initials="" lastIdx="15" clrIdx="0"/>
  <p:cmAuthor id="1" name="Sindhu Verma"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CF57D5E-177A-49E8-8FDB-7A7840D4F267}">
  <a:tblStyle styleId="{0CF57D5E-177A-49E8-8FDB-7A7840D4F267}"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5" d="100"/>
          <a:sy n="95" d="100"/>
        </p:scale>
        <p:origin x="453" y="4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29ac5d9f6d4_0_79:notes"/>
          <p:cNvSpPr txBox="1">
            <a:spLocks noGrp="1"/>
          </p:cNvSpPr>
          <p:nvPr>
            <p:ph type="hdr" idx="2"/>
          </p:nvPr>
        </p:nvSpPr>
        <p:spPr>
          <a:xfrm>
            <a:off x="5564915" y="111084"/>
            <a:ext cx="647400" cy="1959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chemeClr val="dk1"/>
                </a:solidFill>
                <a:latin typeface="Times New Roman"/>
                <a:ea typeface="Times New Roman"/>
                <a:cs typeface="Times New Roman"/>
                <a:sym typeface="Times New Roman"/>
              </a:rPr>
              <a:t>doc.: IEEE 802.11-19/xxxxr0</a:t>
            </a:r>
            <a:endParaRPr sz="1400" b="0" i="0" u="none" strike="noStrike" cap="none">
              <a:solidFill>
                <a:srgbClr val="000000"/>
              </a:solidFill>
              <a:latin typeface="Arial"/>
              <a:ea typeface="Arial"/>
              <a:cs typeface="Arial"/>
              <a:sym typeface="Arial"/>
            </a:endParaRPr>
          </a:p>
        </p:txBody>
      </p:sp>
      <p:sp>
        <p:nvSpPr>
          <p:cNvPr id="79" name="Google Shape;79;g29ac5d9f6d4_0_79:notes"/>
          <p:cNvSpPr txBox="1"/>
          <p:nvPr/>
        </p:nvSpPr>
        <p:spPr>
          <a:xfrm>
            <a:off x="647344" y="108581"/>
            <a:ext cx="1210200" cy="1983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chemeClr val="dk1"/>
                </a:solidFill>
                <a:latin typeface="Times New Roman"/>
                <a:ea typeface="Times New Roman"/>
                <a:cs typeface="Times New Roman"/>
                <a:sym typeface="Times New Roman"/>
              </a:rPr>
              <a:t>November 2012</a:t>
            </a:r>
            <a:endParaRPr sz="1400" b="0" i="0" u="none" strike="noStrike" cap="none">
              <a:solidFill>
                <a:srgbClr val="000000"/>
              </a:solidFill>
              <a:latin typeface="Arial"/>
              <a:ea typeface="Arial"/>
              <a:cs typeface="Arial"/>
              <a:sym typeface="Arial"/>
            </a:endParaRPr>
          </a:p>
        </p:txBody>
      </p:sp>
      <p:sp>
        <p:nvSpPr>
          <p:cNvPr id="80" name="Google Shape;80;g29ac5d9f6d4_0_79:notes"/>
          <p:cNvSpPr txBox="1">
            <a:spLocks noGrp="1"/>
          </p:cNvSpPr>
          <p:nvPr>
            <p:ph type="ftr" idx="11"/>
          </p:nvPr>
        </p:nvSpPr>
        <p:spPr>
          <a:xfrm>
            <a:off x="4070307" y="8853135"/>
            <a:ext cx="2142000" cy="170100"/>
          </a:xfrm>
          <a:prstGeom prst="rect">
            <a:avLst/>
          </a:prstGeom>
          <a:noFill/>
          <a:ln>
            <a:noFill/>
          </a:ln>
        </p:spPr>
        <p:txBody>
          <a:bodyPr spcFirstLastPara="1" wrap="square" lIns="0" tIns="0" rIns="0" bIns="0" anchor="t" anchorCtr="0">
            <a:noAutofit/>
          </a:bodyPr>
          <a:lstStyle/>
          <a:p>
            <a:pPr marL="458787" marR="0" lvl="4" indent="0" algn="r"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Sindhu Verma (Broadcom)</a:t>
            </a:r>
            <a:endParaRPr sz="1200" b="0" i="0" u="none" strike="noStrike" cap="none">
              <a:solidFill>
                <a:schemeClr val="dk1"/>
              </a:solidFill>
              <a:latin typeface="Times New Roman"/>
              <a:ea typeface="Times New Roman"/>
              <a:cs typeface="Times New Roman"/>
              <a:sym typeface="Times New Roman"/>
            </a:endParaRPr>
          </a:p>
        </p:txBody>
      </p:sp>
      <p:sp>
        <p:nvSpPr>
          <p:cNvPr id="81" name="Google Shape;81;g29ac5d9f6d4_0_79:notes"/>
          <p:cNvSpPr txBox="1">
            <a:spLocks noGrp="1"/>
          </p:cNvSpPr>
          <p:nvPr>
            <p:ph type="sldNum" idx="12"/>
          </p:nvPr>
        </p:nvSpPr>
        <p:spPr>
          <a:xfrm>
            <a:off x="3175831" y="8853135"/>
            <a:ext cx="517500" cy="1680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Page </a:t>
            </a:r>
            <a:fld id="{00000000-1234-1234-1234-123412341234}" type="slidenum">
              <a:rPr lang="en" sz="1200" b="0" i="0" u="none" strike="noStrike" cap="none">
                <a:solidFill>
                  <a:schemeClr val="dk1"/>
                </a:solidFill>
                <a:latin typeface="Times New Roman"/>
                <a:ea typeface="Times New Roman"/>
                <a:cs typeface="Times New Roman"/>
                <a:sym typeface="Times New Roman"/>
              </a:rPr>
              <a:t>1</a:t>
            </a:fld>
            <a:endParaRPr sz="1200" b="0" i="0" u="none" strike="noStrike" cap="none">
              <a:solidFill>
                <a:schemeClr val="dk1"/>
              </a:solidFill>
              <a:latin typeface="Times New Roman"/>
              <a:ea typeface="Times New Roman"/>
              <a:cs typeface="Times New Roman"/>
              <a:sym typeface="Times New Roman"/>
            </a:endParaRPr>
          </a:p>
        </p:txBody>
      </p:sp>
      <p:sp>
        <p:nvSpPr>
          <p:cNvPr id="82" name="Google Shape;82;g29ac5d9f6d4_0_79:notes"/>
          <p:cNvSpPr>
            <a:spLocks noGrp="1" noRot="1" noChangeAspect="1"/>
          </p:cNvSpPr>
          <p:nvPr>
            <p:ph type="sldImg" idx="3"/>
          </p:nvPr>
        </p:nvSpPr>
        <p:spPr>
          <a:xfrm>
            <a:off x="390525" y="690563"/>
            <a:ext cx="6076950" cy="34178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3" name="Google Shape;83;g29ac5d9f6d4_0_79:notes"/>
          <p:cNvSpPr txBox="1">
            <a:spLocks noGrp="1"/>
          </p:cNvSpPr>
          <p:nvPr>
            <p:ph type="body" idx="1"/>
          </p:nvPr>
        </p:nvSpPr>
        <p:spPr>
          <a:xfrm>
            <a:off x="913332" y="4342523"/>
            <a:ext cx="5031300" cy="4117500"/>
          </a:xfrm>
          <a:prstGeom prst="rect">
            <a:avLst/>
          </a:prstGeom>
          <a:noFill/>
          <a:ln>
            <a:noFill/>
          </a:ln>
        </p:spPr>
        <p:txBody>
          <a:bodyPr spcFirstLastPara="1" wrap="square" lIns="93725" tIns="46075" rIns="93725" bIns="4607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365a774d3e4_0_32: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8" name="Google Shape;148;g365a774d3e4_0_32: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36958c2a63c_0_18: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g36958c2a63c_0_18: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365a774d3e4_0_14: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2" name="Google Shape;162;g365a774d3e4_0_14: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36958c2a63c_0_24: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9" name="Google Shape;169;g36958c2a63c_0_24: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36958c2a63c_0_30: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6" name="Google Shape;176;g36958c2a63c_0_30: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36958c2a63c_0_36: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3" name="Google Shape;183;g36958c2a63c_0_36: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378750de3e2_0_0: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0" name="Google Shape;190;g378750de3e2_0_0: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37cea10053e_0_0: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7" name="Google Shape;197;g37cea10053e_0_0: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2f78013718c_0_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04" name="Google Shape;204;g2f78013718c_0_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g365a774d3e4_0_5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11" name="Google Shape;211;g365a774d3e4_0_5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1c914d9fa49_0_16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91" name="Google Shape;91;g1c914d9fa49_0_16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365a774d3e4_0_5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18" name="Google Shape;218;g365a774d3e4_0_5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2624966a6f9_0_78:notes"/>
          <p:cNvSpPr txBox="1">
            <a:spLocks noGrp="1"/>
          </p:cNvSpPr>
          <p:nvPr>
            <p:ph type="body" idx="1"/>
          </p:nvPr>
        </p:nvSpPr>
        <p:spPr>
          <a:xfrm>
            <a:off x="913332" y="4342523"/>
            <a:ext cx="5031300" cy="4117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25" name="Google Shape;225;g2624966a6f9_0_78:notes"/>
          <p:cNvSpPr>
            <a:spLocks noGrp="1" noRot="1" noChangeAspect="1"/>
          </p:cNvSpPr>
          <p:nvPr>
            <p:ph type="sldImg" idx="2"/>
          </p:nvPr>
        </p:nvSpPr>
        <p:spPr>
          <a:xfrm>
            <a:off x="392113" y="690563"/>
            <a:ext cx="6075300" cy="34179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36958c2a63c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98" name="Google Shape;98;g36958c2a63c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365a774d3e4_0_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05" name="Google Shape;105;g365a774d3e4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2f3f9f12bbe_0_1: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g2f3f9f12bbe_0_1: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36958c2a63c_0_12: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0" name="Google Shape;120;g36958c2a63c_0_12: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65a774d3e4_0_20: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7" name="Google Shape;127;g365a774d3e4_0_20: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365a774d3e4_0_8: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4" name="Google Shape;134;g365a774d3e4_0_8: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365a774d3e4_0_26: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1" name="Google Shape;141;g365a774d3e4_0_26: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sp>
        <p:nvSpPr>
          <p:cNvPr id="16" name="Google Shape;16;p2"/>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lvl="0" indent="-342900" algn="l" rtl="0">
              <a:lnSpc>
                <a:spcPct val="100000"/>
              </a:lnSpc>
              <a:spcBef>
                <a:spcPts val="360"/>
              </a:spcBef>
              <a:spcAft>
                <a:spcPts val="0"/>
              </a:spcAft>
              <a:buClr>
                <a:schemeClr val="dk1"/>
              </a:buClr>
              <a:buSzPts val="1800"/>
              <a:buChar char="•"/>
              <a:defRPr/>
            </a:lvl1pPr>
            <a:lvl2pPr marL="914400" lvl="1" indent="-342900" algn="l" rtl="0">
              <a:lnSpc>
                <a:spcPct val="100000"/>
              </a:lnSpc>
              <a:spcBef>
                <a:spcPts val="360"/>
              </a:spcBef>
              <a:spcAft>
                <a:spcPts val="0"/>
              </a:spcAft>
              <a:buClr>
                <a:schemeClr val="dk1"/>
              </a:buClr>
              <a:buSzPts val="1800"/>
              <a:buChar char="–"/>
              <a:defRPr/>
            </a:lvl2pPr>
            <a:lvl3pPr marL="1371600" lvl="2" indent="-342900" algn="l" rtl="0">
              <a:lnSpc>
                <a:spcPct val="100000"/>
              </a:lnSpc>
              <a:spcBef>
                <a:spcPts val="360"/>
              </a:spcBef>
              <a:spcAft>
                <a:spcPts val="0"/>
              </a:spcAft>
              <a:buClr>
                <a:schemeClr val="dk1"/>
              </a:buClr>
              <a:buSzPts val="1800"/>
              <a:buChar char="•"/>
              <a:defRPr/>
            </a:lvl3pPr>
            <a:lvl4pPr marL="1828800" lvl="3" indent="-342900" algn="l" rtl="0">
              <a:lnSpc>
                <a:spcPct val="100000"/>
              </a:lnSpc>
              <a:spcBef>
                <a:spcPts val="360"/>
              </a:spcBef>
              <a:spcAft>
                <a:spcPts val="0"/>
              </a:spcAft>
              <a:buClr>
                <a:schemeClr val="dk1"/>
              </a:buClr>
              <a:buSzPts val="1800"/>
              <a:buChar char="–"/>
              <a:defRPr/>
            </a:lvl4pPr>
            <a:lvl5pPr marL="2286000" lvl="4" indent="-342900" algn="l" rtl="0">
              <a:lnSpc>
                <a:spcPct val="100000"/>
              </a:lnSpc>
              <a:spcBef>
                <a:spcPts val="360"/>
              </a:spcBef>
              <a:spcAft>
                <a:spcPts val="0"/>
              </a:spcAft>
              <a:buClr>
                <a:schemeClr val="dk1"/>
              </a:buClr>
              <a:buSzPts val="1800"/>
              <a:buChar char="•"/>
              <a:defRPr/>
            </a:lvl5pPr>
            <a:lvl6pPr marL="2743200" lvl="5" indent="-342900" algn="l" rtl="0">
              <a:lnSpc>
                <a:spcPct val="100000"/>
              </a:lnSpc>
              <a:spcBef>
                <a:spcPts val="360"/>
              </a:spcBef>
              <a:spcAft>
                <a:spcPts val="0"/>
              </a:spcAft>
              <a:buClr>
                <a:schemeClr val="dk1"/>
              </a:buClr>
              <a:buSzPts val="1800"/>
              <a:buChar char="•"/>
              <a:defRPr/>
            </a:lvl6pPr>
            <a:lvl7pPr marL="3200400" lvl="6" indent="-342900" algn="l" rtl="0">
              <a:lnSpc>
                <a:spcPct val="100000"/>
              </a:lnSpc>
              <a:spcBef>
                <a:spcPts val="360"/>
              </a:spcBef>
              <a:spcAft>
                <a:spcPts val="0"/>
              </a:spcAft>
              <a:buClr>
                <a:schemeClr val="dk1"/>
              </a:buClr>
              <a:buSzPts val="1800"/>
              <a:buChar char="•"/>
              <a:defRPr/>
            </a:lvl7pPr>
            <a:lvl8pPr marL="3657600" lvl="7" indent="-342900" algn="l" rtl="0">
              <a:lnSpc>
                <a:spcPct val="100000"/>
              </a:lnSpc>
              <a:spcBef>
                <a:spcPts val="360"/>
              </a:spcBef>
              <a:spcAft>
                <a:spcPts val="0"/>
              </a:spcAft>
              <a:buClr>
                <a:schemeClr val="dk1"/>
              </a:buClr>
              <a:buSzPts val="1800"/>
              <a:buChar char="•"/>
              <a:defRPr/>
            </a:lvl8pPr>
            <a:lvl9pPr marL="4114800" lvl="8" indent="-342900" algn="l" rtl="0">
              <a:lnSpc>
                <a:spcPct val="100000"/>
              </a:lnSpc>
              <a:spcBef>
                <a:spcPts val="360"/>
              </a:spcBef>
              <a:spcAft>
                <a:spcPts val="0"/>
              </a:spcAft>
              <a:buClr>
                <a:schemeClr val="dk1"/>
              </a:buClr>
              <a:buSzPts val="1800"/>
              <a:buChar char="•"/>
              <a:defRPr/>
            </a:lvl9pPr>
          </a:lstStyle>
          <a:p>
            <a:endParaRPr/>
          </a:p>
        </p:txBody>
      </p:sp>
      <p:sp>
        <p:nvSpPr>
          <p:cNvPr id="17" name="Google Shape;17;p2"/>
          <p:cNvSpPr txBox="1">
            <a:spLocks noGrp="1"/>
          </p:cNvSpPr>
          <p:nvPr>
            <p:ph type="dt" idx="10"/>
          </p:nvPr>
        </p:nvSpPr>
        <p:spPr>
          <a:xfrm>
            <a:off x="-3372431" y="2047325"/>
            <a:ext cx="3705300" cy="207600"/>
          </a:xfrm>
          <a:prstGeom prst="rect">
            <a:avLst/>
          </a:prstGeom>
          <a:noFill/>
          <a:ln>
            <a:noFill/>
          </a:ln>
        </p:spPr>
        <p:txBody>
          <a:bodyPr spcFirstLastPara="1" wrap="square" lIns="0" tIns="0" rIns="0" bIns="0" anchor="b" anchorCtr="0">
            <a:noAutofit/>
          </a:bodyPr>
          <a:lstStyle>
            <a:lvl1pPr lvl="0" rtl="0">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8" name="Google Shape;18;p2"/>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19" name="Google Shape;19;p2"/>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0" name="Google Shape;20;p2"/>
          <p:cNvSpPr txBox="1"/>
          <p:nvPr/>
        </p:nvSpPr>
        <p:spPr>
          <a:xfrm>
            <a:off x="6468675" y="4751700"/>
            <a:ext cx="2319900" cy="34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Sindhu Verma et al., Broadcom</a:t>
            </a:r>
            <a:endParaRPr sz="12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sz="1200">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027363" y="-851296"/>
            <a:ext cx="3086100" cy="7772400"/>
          </a:xfrm>
          <a:prstGeom prst="rect">
            <a:avLst/>
          </a:prstGeom>
          <a:noFill/>
          <a:ln>
            <a:noFill/>
          </a:ln>
        </p:spPr>
        <p:txBody>
          <a:bodyPr spcFirstLastPara="1" wrap="square" lIns="92075" tIns="46025" rIns="92075" bIns="46025" anchor="t" anchorCtr="0">
            <a:noAutofit/>
          </a:bodyPr>
          <a:lstStyle>
            <a:lvl1pPr marL="457200" lvl="0" indent="-342900" algn="l" rtl="0">
              <a:lnSpc>
                <a:spcPct val="100000"/>
              </a:lnSpc>
              <a:spcBef>
                <a:spcPts val="360"/>
              </a:spcBef>
              <a:spcAft>
                <a:spcPts val="0"/>
              </a:spcAft>
              <a:buClr>
                <a:schemeClr val="dk1"/>
              </a:buClr>
              <a:buSzPts val="1800"/>
              <a:buChar char="•"/>
              <a:defRPr/>
            </a:lvl1pPr>
            <a:lvl2pPr marL="914400" lvl="1" indent="-342900" algn="l" rtl="0">
              <a:lnSpc>
                <a:spcPct val="100000"/>
              </a:lnSpc>
              <a:spcBef>
                <a:spcPts val="360"/>
              </a:spcBef>
              <a:spcAft>
                <a:spcPts val="0"/>
              </a:spcAft>
              <a:buClr>
                <a:schemeClr val="dk1"/>
              </a:buClr>
              <a:buSzPts val="1800"/>
              <a:buChar char="–"/>
              <a:defRPr/>
            </a:lvl2pPr>
            <a:lvl3pPr marL="1371600" lvl="2" indent="-342900" algn="l" rtl="0">
              <a:lnSpc>
                <a:spcPct val="100000"/>
              </a:lnSpc>
              <a:spcBef>
                <a:spcPts val="360"/>
              </a:spcBef>
              <a:spcAft>
                <a:spcPts val="0"/>
              </a:spcAft>
              <a:buClr>
                <a:schemeClr val="dk1"/>
              </a:buClr>
              <a:buSzPts val="1800"/>
              <a:buChar char="•"/>
              <a:defRPr/>
            </a:lvl3pPr>
            <a:lvl4pPr marL="1828800" lvl="3" indent="-342900" algn="l" rtl="0">
              <a:lnSpc>
                <a:spcPct val="100000"/>
              </a:lnSpc>
              <a:spcBef>
                <a:spcPts val="360"/>
              </a:spcBef>
              <a:spcAft>
                <a:spcPts val="0"/>
              </a:spcAft>
              <a:buClr>
                <a:schemeClr val="dk1"/>
              </a:buClr>
              <a:buSzPts val="1800"/>
              <a:buChar char="–"/>
              <a:defRPr/>
            </a:lvl4pPr>
            <a:lvl5pPr marL="2286000" lvl="4" indent="-342900" algn="l" rtl="0">
              <a:lnSpc>
                <a:spcPct val="100000"/>
              </a:lnSpc>
              <a:spcBef>
                <a:spcPts val="360"/>
              </a:spcBef>
              <a:spcAft>
                <a:spcPts val="0"/>
              </a:spcAft>
              <a:buClr>
                <a:schemeClr val="dk1"/>
              </a:buClr>
              <a:buSzPts val="1800"/>
              <a:buChar char="•"/>
              <a:defRPr/>
            </a:lvl5pPr>
            <a:lvl6pPr marL="2743200" lvl="5" indent="-342900" algn="l" rtl="0">
              <a:lnSpc>
                <a:spcPct val="100000"/>
              </a:lnSpc>
              <a:spcBef>
                <a:spcPts val="360"/>
              </a:spcBef>
              <a:spcAft>
                <a:spcPts val="0"/>
              </a:spcAft>
              <a:buClr>
                <a:schemeClr val="dk1"/>
              </a:buClr>
              <a:buSzPts val="1800"/>
              <a:buChar char="•"/>
              <a:defRPr/>
            </a:lvl6pPr>
            <a:lvl7pPr marL="3200400" lvl="6" indent="-342900" algn="l" rtl="0">
              <a:lnSpc>
                <a:spcPct val="100000"/>
              </a:lnSpc>
              <a:spcBef>
                <a:spcPts val="360"/>
              </a:spcBef>
              <a:spcAft>
                <a:spcPts val="0"/>
              </a:spcAft>
              <a:buClr>
                <a:schemeClr val="dk1"/>
              </a:buClr>
              <a:buSzPts val="1800"/>
              <a:buChar char="•"/>
              <a:defRPr/>
            </a:lvl7pPr>
            <a:lvl8pPr marL="3657600" lvl="7" indent="-342900" algn="l" rtl="0">
              <a:lnSpc>
                <a:spcPct val="100000"/>
              </a:lnSpc>
              <a:spcBef>
                <a:spcPts val="360"/>
              </a:spcBef>
              <a:spcAft>
                <a:spcPts val="0"/>
              </a:spcAft>
              <a:buClr>
                <a:schemeClr val="dk1"/>
              </a:buClr>
              <a:buSzPts val="1800"/>
              <a:buChar char="•"/>
              <a:defRPr/>
            </a:lvl8pPr>
            <a:lvl9pPr marL="4114800" lvl="8" indent="-342900" algn="l" rtl="0">
              <a:lnSpc>
                <a:spcPct val="100000"/>
              </a:lnSpc>
              <a:spcBef>
                <a:spcPts val="36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68" name="Google Shape;68;p11"/>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69"/>
        <p:cNvGrpSpPr/>
        <p:nvPr/>
      </p:nvGrpSpPr>
      <p:grpSpPr>
        <a:xfrm>
          <a:off x="0" y="0"/>
          <a:ext cx="0" cy="0"/>
          <a:chOff x="0" y="0"/>
          <a:chExt cx="0" cy="0"/>
        </a:xfrm>
      </p:grpSpPr>
      <p:sp>
        <p:nvSpPr>
          <p:cNvPr id="70" name="Google Shape;70;p12"/>
          <p:cNvSpPr txBox="1">
            <a:spLocks noGrp="1"/>
          </p:cNvSpPr>
          <p:nvPr>
            <p:ph type="title"/>
          </p:nvPr>
        </p:nvSpPr>
        <p:spPr>
          <a:xfrm rot="5400000">
            <a:off x="5457750" y="1571700"/>
            <a:ext cx="4057800" cy="19431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1" name="Google Shape;71;p12"/>
          <p:cNvSpPr txBox="1">
            <a:spLocks noGrp="1"/>
          </p:cNvSpPr>
          <p:nvPr>
            <p:ph type="body" idx="1"/>
          </p:nvPr>
        </p:nvSpPr>
        <p:spPr>
          <a:xfrm rot="5400000">
            <a:off x="1495350" y="-295200"/>
            <a:ext cx="4057800" cy="5676900"/>
          </a:xfrm>
          <a:prstGeom prst="rect">
            <a:avLst/>
          </a:prstGeom>
          <a:noFill/>
          <a:ln>
            <a:noFill/>
          </a:ln>
        </p:spPr>
        <p:txBody>
          <a:bodyPr spcFirstLastPara="1" wrap="square" lIns="92075" tIns="46025" rIns="92075" bIns="46025" anchor="t" anchorCtr="0">
            <a:noAutofit/>
          </a:bodyPr>
          <a:lstStyle>
            <a:lvl1pPr marL="457200" lvl="0" indent="-342900" algn="l" rtl="0">
              <a:lnSpc>
                <a:spcPct val="100000"/>
              </a:lnSpc>
              <a:spcBef>
                <a:spcPts val="360"/>
              </a:spcBef>
              <a:spcAft>
                <a:spcPts val="0"/>
              </a:spcAft>
              <a:buClr>
                <a:schemeClr val="dk1"/>
              </a:buClr>
              <a:buSzPts val="1800"/>
              <a:buChar char="•"/>
              <a:defRPr/>
            </a:lvl1pPr>
            <a:lvl2pPr marL="914400" lvl="1" indent="-342900" algn="l" rtl="0">
              <a:lnSpc>
                <a:spcPct val="100000"/>
              </a:lnSpc>
              <a:spcBef>
                <a:spcPts val="360"/>
              </a:spcBef>
              <a:spcAft>
                <a:spcPts val="0"/>
              </a:spcAft>
              <a:buClr>
                <a:schemeClr val="dk1"/>
              </a:buClr>
              <a:buSzPts val="1800"/>
              <a:buChar char="–"/>
              <a:defRPr/>
            </a:lvl2pPr>
            <a:lvl3pPr marL="1371600" lvl="2" indent="-342900" algn="l" rtl="0">
              <a:lnSpc>
                <a:spcPct val="100000"/>
              </a:lnSpc>
              <a:spcBef>
                <a:spcPts val="360"/>
              </a:spcBef>
              <a:spcAft>
                <a:spcPts val="0"/>
              </a:spcAft>
              <a:buClr>
                <a:schemeClr val="dk1"/>
              </a:buClr>
              <a:buSzPts val="1800"/>
              <a:buChar char="•"/>
              <a:defRPr/>
            </a:lvl3pPr>
            <a:lvl4pPr marL="1828800" lvl="3" indent="-342900" algn="l" rtl="0">
              <a:lnSpc>
                <a:spcPct val="100000"/>
              </a:lnSpc>
              <a:spcBef>
                <a:spcPts val="360"/>
              </a:spcBef>
              <a:spcAft>
                <a:spcPts val="0"/>
              </a:spcAft>
              <a:buClr>
                <a:schemeClr val="dk1"/>
              </a:buClr>
              <a:buSzPts val="1800"/>
              <a:buChar char="–"/>
              <a:defRPr/>
            </a:lvl4pPr>
            <a:lvl5pPr marL="2286000" lvl="4" indent="-342900" algn="l" rtl="0">
              <a:lnSpc>
                <a:spcPct val="100000"/>
              </a:lnSpc>
              <a:spcBef>
                <a:spcPts val="360"/>
              </a:spcBef>
              <a:spcAft>
                <a:spcPts val="0"/>
              </a:spcAft>
              <a:buClr>
                <a:schemeClr val="dk1"/>
              </a:buClr>
              <a:buSzPts val="1800"/>
              <a:buChar char="•"/>
              <a:defRPr/>
            </a:lvl5pPr>
            <a:lvl6pPr marL="2743200" lvl="5" indent="-342900" algn="l" rtl="0">
              <a:lnSpc>
                <a:spcPct val="100000"/>
              </a:lnSpc>
              <a:spcBef>
                <a:spcPts val="360"/>
              </a:spcBef>
              <a:spcAft>
                <a:spcPts val="0"/>
              </a:spcAft>
              <a:buClr>
                <a:schemeClr val="dk1"/>
              </a:buClr>
              <a:buSzPts val="1800"/>
              <a:buChar char="•"/>
              <a:defRPr/>
            </a:lvl6pPr>
            <a:lvl7pPr marL="3200400" lvl="6" indent="-342900" algn="l" rtl="0">
              <a:lnSpc>
                <a:spcPct val="100000"/>
              </a:lnSpc>
              <a:spcBef>
                <a:spcPts val="360"/>
              </a:spcBef>
              <a:spcAft>
                <a:spcPts val="0"/>
              </a:spcAft>
              <a:buClr>
                <a:schemeClr val="dk1"/>
              </a:buClr>
              <a:buSzPts val="1800"/>
              <a:buChar char="•"/>
              <a:defRPr/>
            </a:lvl7pPr>
            <a:lvl8pPr marL="3657600" lvl="7" indent="-342900" algn="l" rtl="0">
              <a:lnSpc>
                <a:spcPct val="100000"/>
              </a:lnSpc>
              <a:spcBef>
                <a:spcPts val="360"/>
              </a:spcBef>
              <a:spcAft>
                <a:spcPts val="0"/>
              </a:spcAft>
              <a:buClr>
                <a:schemeClr val="dk1"/>
              </a:buClr>
              <a:buSzPts val="1800"/>
              <a:buChar char="•"/>
              <a:defRPr/>
            </a:lvl8pPr>
            <a:lvl9pPr marL="4114800" lvl="8" indent="-342900" algn="l" rtl="0">
              <a:lnSpc>
                <a:spcPct val="100000"/>
              </a:lnSpc>
              <a:spcBef>
                <a:spcPts val="360"/>
              </a:spcBef>
              <a:spcAft>
                <a:spcPts val="0"/>
              </a:spcAft>
              <a:buClr>
                <a:schemeClr val="dk1"/>
              </a:buClr>
              <a:buSzPts val="1800"/>
              <a:buChar char="•"/>
              <a:defRPr/>
            </a:lvl9pPr>
          </a:lstStyle>
          <a:p>
            <a:endParaRPr/>
          </a:p>
        </p:txBody>
      </p:sp>
      <p:sp>
        <p:nvSpPr>
          <p:cNvPr id="72" name="Google Shape;72;p12"/>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ontent">
  <p:cSld name="Content">
    <p:spTree>
      <p:nvGrpSpPr>
        <p:cNvPr id="1" name="Shape 74"/>
        <p:cNvGrpSpPr/>
        <p:nvPr/>
      </p:nvGrpSpPr>
      <p:grpSpPr>
        <a:xfrm>
          <a:off x="0" y="0"/>
          <a:ext cx="0" cy="0"/>
          <a:chOff x="0" y="0"/>
          <a:chExt cx="0" cy="0"/>
        </a:xfrm>
      </p:grpSpPr>
      <p:sp>
        <p:nvSpPr>
          <p:cNvPr id="75" name="Google Shape;75;p13"/>
          <p:cNvSpPr txBox="1">
            <a:spLocks noGrp="1"/>
          </p:cNvSpPr>
          <p:nvPr>
            <p:ph type="body" idx="1"/>
          </p:nvPr>
        </p:nvSpPr>
        <p:spPr>
          <a:xfrm>
            <a:off x="309753" y="891540"/>
            <a:ext cx="8524500" cy="1109400"/>
          </a:xfrm>
          <a:prstGeom prst="rect">
            <a:avLst/>
          </a:prstGeom>
          <a:noFill/>
          <a:ln>
            <a:noFill/>
          </a:ln>
        </p:spPr>
        <p:txBody>
          <a:bodyPr spcFirstLastPara="1" wrap="square" lIns="0" tIns="0" rIns="0" bIns="0" anchor="t" anchorCtr="0">
            <a:spAutoFit/>
          </a:bodyPr>
          <a:lstStyle>
            <a:lvl1pPr marL="457200" lvl="0" indent="-342900" algn="l" rtl="0">
              <a:lnSpc>
                <a:spcPct val="90000"/>
              </a:lnSpc>
              <a:spcBef>
                <a:spcPts val="900"/>
              </a:spcBef>
              <a:spcAft>
                <a:spcPts val="0"/>
              </a:spcAft>
              <a:buSzPts val="1800"/>
              <a:buChar char="•"/>
              <a:defRPr sz="1800"/>
            </a:lvl1pPr>
            <a:lvl2pPr marL="914400" lvl="1" indent="-323850" algn="l" rtl="0">
              <a:lnSpc>
                <a:spcPct val="90000"/>
              </a:lnSpc>
              <a:spcBef>
                <a:spcPts val="300"/>
              </a:spcBef>
              <a:spcAft>
                <a:spcPts val="0"/>
              </a:spcAft>
              <a:buSzPts val="1500"/>
              <a:buFont typeface="Arial"/>
              <a:buChar char="–"/>
              <a:defRPr/>
            </a:lvl2pPr>
            <a:lvl3pPr marL="1371600" lvl="2" indent="-317500" algn="l" rtl="0">
              <a:lnSpc>
                <a:spcPct val="90000"/>
              </a:lnSpc>
              <a:spcBef>
                <a:spcPts val="300"/>
              </a:spcBef>
              <a:spcAft>
                <a:spcPts val="0"/>
              </a:spcAft>
              <a:buSzPts val="1400"/>
              <a:buFont typeface="Arial"/>
              <a:buChar char="–"/>
              <a:defRPr sz="1400"/>
            </a:lvl3pPr>
            <a:lvl4pPr marL="1828800" lvl="3" indent="-304800" algn="l" rtl="0">
              <a:lnSpc>
                <a:spcPct val="90000"/>
              </a:lnSpc>
              <a:spcBef>
                <a:spcPts val="300"/>
              </a:spcBef>
              <a:spcAft>
                <a:spcPts val="0"/>
              </a:spcAft>
              <a:buSzPts val="1200"/>
              <a:buFont typeface="Arial"/>
              <a:buChar char="–"/>
              <a:defRPr/>
            </a:lvl4pPr>
            <a:lvl5pPr marL="2286000" lvl="4" indent="-298450" algn="l" rtl="0">
              <a:lnSpc>
                <a:spcPct val="90000"/>
              </a:lnSpc>
              <a:spcBef>
                <a:spcPts val="300"/>
              </a:spcBef>
              <a:spcAft>
                <a:spcPts val="0"/>
              </a:spcAft>
              <a:buSzPts val="1100"/>
              <a:buFont typeface="Arial"/>
              <a:buChar char="–"/>
              <a:defRPr sz="1100"/>
            </a:lvl5pPr>
            <a:lvl6pPr marL="2743200" lvl="5" indent="-317500" algn="l" rtl="0">
              <a:spcBef>
                <a:spcPts val="300"/>
              </a:spcBef>
              <a:spcAft>
                <a:spcPts val="0"/>
              </a:spcAft>
              <a:buClr>
                <a:schemeClr val="dk1"/>
              </a:buClr>
              <a:buSzPts val="1400"/>
              <a:buChar char="•"/>
              <a:defRPr/>
            </a:lvl6pPr>
            <a:lvl7pPr marL="3200400" lvl="6" indent="-317500" algn="l" rtl="0">
              <a:spcBef>
                <a:spcPts val="300"/>
              </a:spcBef>
              <a:spcAft>
                <a:spcPts val="0"/>
              </a:spcAft>
              <a:buClr>
                <a:schemeClr val="dk1"/>
              </a:buClr>
              <a:buSzPts val="1400"/>
              <a:buChar char="•"/>
              <a:defRPr/>
            </a:lvl7pPr>
            <a:lvl8pPr marL="3657600" lvl="7" indent="-317500" algn="l" rtl="0">
              <a:spcBef>
                <a:spcPts val="300"/>
              </a:spcBef>
              <a:spcAft>
                <a:spcPts val="0"/>
              </a:spcAft>
              <a:buClr>
                <a:schemeClr val="dk1"/>
              </a:buClr>
              <a:buSzPts val="1400"/>
              <a:buChar char="•"/>
              <a:defRPr/>
            </a:lvl8pPr>
            <a:lvl9pPr marL="4114800" lvl="8" indent="-317500" algn="l" rtl="0">
              <a:spcBef>
                <a:spcPts val="300"/>
              </a:spcBef>
              <a:spcAft>
                <a:spcPts val="0"/>
              </a:spcAft>
              <a:buClr>
                <a:schemeClr val="dk1"/>
              </a:buClr>
              <a:buSzPts val="1400"/>
              <a:buChar char="•"/>
              <a:defRPr/>
            </a:lvl9pPr>
          </a:lstStyle>
          <a:p>
            <a:endParaRPr/>
          </a:p>
        </p:txBody>
      </p:sp>
      <p:sp>
        <p:nvSpPr>
          <p:cNvPr id="76" name="Google Shape;76;p13"/>
          <p:cNvSpPr txBox="1">
            <a:spLocks noGrp="1"/>
          </p:cNvSpPr>
          <p:nvPr>
            <p:ph type="title"/>
          </p:nvPr>
        </p:nvSpPr>
        <p:spPr>
          <a:xfrm>
            <a:off x="309753" y="342900"/>
            <a:ext cx="8524500" cy="274800"/>
          </a:xfrm>
          <a:prstGeom prst="rect">
            <a:avLst/>
          </a:prstGeom>
          <a:noFill/>
          <a:ln>
            <a:noFill/>
          </a:ln>
        </p:spPr>
        <p:txBody>
          <a:bodyPr spcFirstLastPara="1" wrap="square" lIns="0" tIns="0" rIns="0" bIns="0" anchor="ctr" anchorCtr="0">
            <a:spAutoFit/>
          </a:bodyPr>
          <a:lstStyle>
            <a:lvl1pPr lvl="0" algn="l" rtl="0">
              <a:lnSpc>
                <a:spcPct val="85000"/>
              </a:lnSpc>
              <a:spcBef>
                <a:spcPts val="0"/>
              </a:spcBef>
              <a:spcAft>
                <a:spcPts val="0"/>
              </a:spcAft>
              <a:buClr>
                <a:schemeClr val="dk2"/>
              </a:buClr>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1"/>
        <p:cNvGrpSpPr/>
        <p:nvPr/>
      </p:nvGrpSpPr>
      <p:grpSpPr>
        <a:xfrm>
          <a:off x="0" y="0"/>
          <a:ext cx="0" cy="0"/>
          <a:chOff x="0" y="0"/>
          <a:chExt cx="0" cy="0"/>
        </a:xfrm>
      </p:grpSpPr>
      <p:sp>
        <p:nvSpPr>
          <p:cNvPr id="22" name="Google Shape;22;p3"/>
          <p:cNvSpPr txBox="1">
            <a:spLocks noGrp="1"/>
          </p:cNvSpPr>
          <p:nvPr>
            <p:ph type="ctrTitle"/>
          </p:nvPr>
        </p:nvSpPr>
        <p:spPr>
          <a:xfrm>
            <a:off x="685800" y="1597819"/>
            <a:ext cx="7772400" cy="11025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3" name="Google Shape;23;p3"/>
          <p:cNvSpPr txBox="1">
            <a:spLocks noGrp="1"/>
          </p:cNvSpPr>
          <p:nvPr>
            <p:ph type="subTitle" idx="1"/>
          </p:nvPr>
        </p:nvSpPr>
        <p:spPr>
          <a:xfrm>
            <a:off x="1371600" y="2914650"/>
            <a:ext cx="6400800" cy="1314300"/>
          </a:xfrm>
          <a:prstGeom prst="rect">
            <a:avLst/>
          </a:prstGeom>
          <a:noFill/>
          <a:ln>
            <a:noFill/>
          </a:ln>
        </p:spPr>
        <p:txBody>
          <a:bodyPr spcFirstLastPara="1" wrap="square" lIns="92075" tIns="46025" rIns="92075" bIns="46025" anchor="t" anchorCtr="0">
            <a:noAutofit/>
          </a:bodyPr>
          <a:lstStyle>
            <a:lvl1pPr lvl="0" algn="ctr" rtl="0">
              <a:lnSpc>
                <a:spcPct val="100000"/>
              </a:lnSpc>
              <a:spcBef>
                <a:spcPts val="480"/>
              </a:spcBef>
              <a:spcAft>
                <a:spcPts val="0"/>
              </a:spcAft>
              <a:buClr>
                <a:schemeClr val="dk1"/>
              </a:buClr>
              <a:buSzPts val="2400"/>
              <a:buFont typeface="Times New Roman"/>
              <a:buNone/>
              <a:defRPr/>
            </a:lvl1pPr>
            <a:lvl2pPr lvl="1" algn="ctr" rtl="0">
              <a:lnSpc>
                <a:spcPct val="100000"/>
              </a:lnSpc>
              <a:spcBef>
                <a:spcPts val="400"/>
              </a:spcBef>
              <a:spcAft>
                <a:spcPts val="0"/>
              </a:spcAft>
              <a:buClr>
                <a:schemeClr val="dk1"/>
              </a:buClr>
              <a:buSzPts val="2000"/>
              <a:buFont typeface="Times New Roman"/>
              <a:buNone/>
              <a:defRPr/>
            </a:lvl2pPr>
            <a:lvl3pPr lvl="2" algn="ctr" rtl="0">
              <a:lnSpc>
                <a:spcPct val="100000"/>
              </a:lnSpc>
              <a:spcBef>
                <a:spcPts val="360"/>
              </a:spcBef>
              <a:spcAft>
                <a:spcPts val="0"/>
              </a:spcAft>
              <a:buClr>
                <a:schemeClr val="dk1"/>
              </a:buClr>
              <a:buSzPts val="1800"/>
              <a:buFont typeface="Times New Roman"/>
              <a:buNone/>
              <a:defRPr/>
            </a:lvl3pPr>
            <a:lvl4pPr lvl="3" algn="ctr" rtl="0">
              <a:lnSpc>
                <a:spcPct val="100000"/>
              </a:lnSpc>
              <a:spcBef>
                <a:spcPts val="320"/>
              </a:spcBef>
              <a:spcAft>
                <a:spcPts val="0"/>
              </a:spcAft>
              <a:buClr>
                <a:schemeClr val="dk1"/>
              </a:buClr>
              <a:buSzPts val="1600"/>
              <a:buFont typeface="Times New Roman"/>
              <a:buNone/>
              <a:defRPr/>
            </a:lvl4pPr>
            <a:lvl5pPr lvl="4" algn="ctr" rtl="0">
              <a:lnSpc>
                <a:spcPct val="100000"/>
              </a:lnSpc>
              <a:spcBef>
                <a:spcPts val="320"/>
              </a:spcBef>
              <a:spcAft>
                <a:spcPts val="0"/>
              </a:spcAft>
              <a:buClr>
                <a:schemeClr val="dk1"/>
              </a:buClr>
              <a:buSzPts val="1600"/>
              <a:buFont typeface="Times New Roman"/>
              <a:buNone/>
              <a:defRPr/>
            </a:lvl5pPr>
            <a:lvl6pPr lvl="5" algn="ctr" rtl="0">
              <a:lnSpc>
                <a:spcPct val="100000"/>
              </a:lnSpc>
              <a:spcBef>
                <a:spcPts val="320"/>
              </a:spcBef>
              <a:spcAft>
                <a:spcPts val="0"/>
              </a:spcAft>
              <a:buClr>
                <a:schemeClr val="dk1"/>
              </a:buClr>
              <a:buSzPts val="1600"/>
              <a:buFont typeface="Times New Roman"/>
              <a:buNone/>
              <a:defRPr/>
            </a:lvl6pPr>
            <a:lvl7pPr lvl="6" algn="ctr" rtl="0">
              <a:lnSpc>
                <a:spcPct val="100000"/>
              </a:lnSpc>
              <a:spcBef>
                <a:spcPts val="320"/>
              </a:spcBef>
              <a:spcAft>
                <a:spcPts val="0"/>
              </a:spcAft>
              <a:buClr>
                <a:schemeClr val="dk1"/>
              </a:buClr>
              <a:buSzPts val="1600"/>
              <a:buFont typeface="Times New Roman"/>
              <a:buNone/>
              <a:defRPr/>
            </a:lvl7pPr>
            <a:lvl8pPr lvl="7" algn="ctr" rtl="0">
              <a:lnSpc>
                <a:spcPct val="100000"/>
              </a:lnSpc>
              <a:spcBef>
                <a:spcPts val="320"/>
              </a:spcBef>
              <a:spcAft>
                <a:spcPts val="0"/>
              </a:spcAft>
              <a:buClr>
                <a:schemeClr val="dk1"/>
              </a:buClr>
              <a:buSzPts val="1600"/>
              <a:buFont typeface="Times New Roman"/>
              <a:buNone/>
              <a:defRPr/>
            </a:lvl8pPr>
            <a:lvl9pPr lvl="8" algn="ctr" rtl="0">
              <a:lnSpc>
                <a:spcPct val="100000"/>
              </a:lnSpc>
              <a:spcBef>
                <a:spcPts val="320"/>
              </a:spcBef>
              <a:spcAft>
                <a:spcPts val="0"/>
              </a:spcAft>
              <a:buClr>
                <a:schemeClr val="dk1"/>
              </a:buClr>
              <a:buSzPts val="1600"/>
              <a:buFont typeface="Times New Roman"/>
              <a:buNone/>
              <a:defRPr/>
            </a:lvl9pPr>
          </a:lstStyle>
          <a:p>
            <a:endParaRPr/>
          </a:p>
        </p:txBody>
      </p:sp>
      <p:sp>
        <p:nvSpPr>
          <p:cNvPr id="24" name="Google Shape;24;p3"/>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5" name="Google Shape;25;p3"/>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6"/>
        <p:cNvGrpSpPr/>
        <p:nvPr/>
      </p:nvGrpSpPr>
      <p:grpSpPr>
        <a:xfrm>
          <a:off x="0" y="0"/>
          <a:ext cx="0" cy="0"/>
          <a:chOff x="0" y="0"/>
          <a:chExt cx="0" cy="0"/>
        </a:xfrm>
      </p:grpSpPr>
      <p:sp>
        <p:nvSpPr>
          <p:cNvPr id="27" name="Google Shape;27;p4"/>
          <p:cNvSpPr txBox="1">
            <a:spLocks noGrp="1"/>
          </p:cNvSpPr>
          <p:nvPr>
            <p:ph type="title"/>
          </p:nvPr>
        </p:nvSpPr>
        <p:spPr>
          <a:xfrm>
            <a:off x="722313" y="3305175"/>
            <a:ext cx="7772400" cy="1021500"/>
          </a:xfrm>
          <a:prstGeom prst="rect">
            <a:avLst/>
          </a:prstGeom>
          <a:noFill/>
          <a:ln>
            <a:noFill/>
          </a:ln>
        </p:spPr>
        <p:txBody>
          <a:bodyPr spcFirstLastPara="1" wrap="square" lIns="92075" tIns="46025" rIns="92075" bIns="46025" anchor="t" anchorCtr="0">
            <a:noAutofit/>
          </a:bodyPr>
          <a:lstStyle>
            <a:lvl1pPr lvl="0" algn="l" rtl="0">
              <a:lnSpc>
                <a:spcPct val="100000"/>
              </a:lnSpc>
              <a:spcBef>
                <a:spcPts val="0"/>
              </a:spcBef>
              <a:spcAft>
                <a:spcPts val="0"/>
              </a:spcAft>
              <a:buSzPts val="1400"/>
              <a:buNone/>
              <a:defRPr sz="4000" b="1" cap="none"/>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8" name="Google Shape;28;p4"/>
          <p:cNvSpPr txBox="1">
            <a:spLocks noGrp="1"/>
          </p:cNvSpPr>
          <p:nvPr>
            <p:ph type="body" idx="1"/>
          </p:nvPr>
        </p:nvSpPr>
        <p:spPr>
          <a:xfrm>
            <a:off x="722313" y="2180035"/>
            <a:ext cx="7772400" cy="1125000"/>
          </a:xfrm>
          <a:prstGeom prst="rect">
            <a:avLst/>
          </a:prstGeom>
          <a:noFill/>
          <a:ln>
            <a:noFill/>
          </a:ln>
        </p:spPr>
        <p:txBody>
          <a:bodyPr spcFirstLastPara="1" wrap="square" lIns="92075" tIns="46025" rIns="92075" bIns="46025" anchor="b" anchorCtr="0">
            <a:noAutofit/>
          </a:bodyPr>
          <a:lstStyle>
            <a:lvl1pPr marL="457200" lvl="0" indent="-228600" algn="l" rtl="0">
              <a:lnSpc>
                <a:spcPct val="100000"/>
              </a:lnSpc>
              <a:spcBef>
                <a:spcPts val="400"/>
              </a:spcBef>
              <a:spcAft>
                <a:spcPts val="0"/>
              </a:spcAft>
              <a:buClr>
                <a:schemeClr val="dk1"/>
              </a:buClr>
              <a:buSzPts val="2000"/>
              <a:buFont typeface="Times New Roman"/>
              <a:buNone/>
              <a:defRPr sz="2000"/>
            </a:lvl1pPr>
            <a:lvl2pPr marL="914400" lvl="1" indent="-228600" algn="l" rtl="0">
              <a:lnSpc>
                <a:spcPct val="100000"/>
              </a:lnSpc>
              <a:spcBef>
                <a:spcPts val="360"/>
              </a:spcBef>
              <a:spcAft>
                <a:spcPts val="0"/>
              </a:spcAft>
              <a:buClr>
                <a:schemeClr val="dk1"/>
              </a:buClr>
              <a:buSzPts val="1800"/>
              <a:buFont typeface="Times New Roman"/>
              <a:buNone/>
              <a:defRPr sz="1800"/>
            </a:lvl2pPr>
            <a:lvl3pPr marL="1371600" lvl="2" indent="-228600" algn="l" rtl="0">
              <a:lnSpc>
                <a:spcPct val="100000"/>
              </a:lnSpc>
              <a:spcBef>
                <a:spcPts val="320"/>
              </a:spcBef>
              <a:spcAft>
                <a:spcPts val="0"/>
              </a:spcAft>
              <a:buClr>
                <a:schemeClr val="dk1"/>
              </a:buClr>
              <a:buSzPts val="1600"/>
              <a:buFont typeface="Times New Roman"/>
              <a:buNone/>
              <a:defRPr sz="1600"/>
            </a:lvl3pPr>
            <a:lvl4pPr marL="1828800" lvl="3" indent="-228600" algn="l" rtl="0">
              <a:lnSpc>
                <a:spcPct val="100000"/>
              </a:lnSpc>
              <a:spcBef>
                <a:spcPts val="280"/>
              </a:spcBef>
              <a:spcAft>
                <a:spcPts val="0"/>
              </a:spcAft>
              <a:buClr>
                <a:schemeClr val="dk1"/>
              </a:buClr>
              <a:buSzPts val="1400"/>
              <a:buFont typeface="Times New Roman"/>
              <a:buNone/>
              <a:defRPr sz="1400"/>
            </a:lvl4pPr>
            <a:lvl5pPr marL="2286000" lvl="4" indent="-228600" algn="l" rtl="0">
              <a:lnSpc>
                <a:spcPct val="100000"/>
              </a:lnSpc>
              <a:spcBef>
                <a:spcPts val="280"/>
              </a:spcBef>
              <a:spcAft>
                <a:spcPts val="0"/>
              </a:spcAft>
              <a:buClr>
                <a:schemeClr val="dk1"/>
              </a:buClr>
              <a:buSzPts val="1400"/>
              <a:buFont typeface="Times New Roman"/>
              <a:buNone/>
              <a:defRPr sz="1400"/>
            </a:lvl5pPr>
            <a:lvl6pPr marL="2743200" lvl="5" indent="-228600" algn="l" rtl="0">
              <a:lnSpc>
                <a:spcPct val="100000"/>
              </a:lnSpc>
              <a:spcBef>
                <a:spcPts val="280"/>
              </a:spcBef>
              <a:spcAft>
                <a:spcPts val="0"/>
              </a:spcAft>
              <a:buClr>
                <a:schemeClr val="dk1"/>
              </a:buClr>
              <a:buSzPts val="1400"/>
              <a:buFont typeface="Times New Roman"/>
              <a:buNone/>
              <a:defRPr sz="1400"/>
            </a:lvl6pPr>
            <a:lvl7pPr marL="3200400" lvl="6" indent="-228600" algn="l" rtl="0">
              <a:lnSpc>
                <a:spcPct val="100000"/>
              </a:lnSpc>
              <a:spcBef>
                <a:spcPts val="280"/>
              </a:spcBef>
              <a:spcAft>
                <a:spcPts val="0"/>
              </a:spcAft>
              <a:buClr>
                <a:schemeClr val="dk1"/>
              </a:buClr>
              <a:buSzPts val="1400"/>
              <a:buFont typeface="Times New Roman"/>
              <a:buNone/>
              <a:defRPr sz="1400"/>
            </a:lvl7pPr>
            <a:lvl8pPr marL="3657600" lvl="7" indent="-228600" algn="l" rtl="0">
              <a:lnSpc>
                <a:spcPct val="100000"/>
              </a:lnSpc>
              <a:spcBef>
                <a:spcPts val="280"/>
              </a:spcBef>
              <a:spcAft>
                <a:spcPts val="0"/>
              </a:spcAft>
              <a:buClr>
                <a:schemeClr val="dk1"/>
              </a:buClr>
              <a:buSzPts val="1400"/>
              <a:buFont typeface="Times New Roman"/>
              <a:buNone/>
              <a:defRPr sz="1400"/>
            </a:lvl8pPr>
            <a:lvl9pPr marL="4114800" lvl="8" indent="-228600" algn="l" rtl="0">
              <a:lnSpc>
                <a:spcPct val="100000"/>
              </a:lnSpc>
              <a:spcBef>
                <a:spcPts val="280"/>
              </a:spcBef>
              <a:spcAft>
                <a:spcPts val="0"/>
              </a:spcAft>
              <a:buClr>
                <a:schemeClr val="dk1"/>
              </a:buClr>
              <a:buSzPts val="1400"/>
              <a:buFont typeface="Times New Roman"/>
              <a:buNone/>
              <a:defRPr sz="1400"/>
            </a:lvl9pPr>
          </a:lstStyle>
          <a:p>
            <a:endParaRPr/>
          </a:p>
        </p:txBody>
      </p:sp>
      <p:sp>
        <p:nvSpPr>
          <p:cNvPr id="29" name="Google Shape;29;p4"/>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0" name="Google Shape;30;p4"/>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3" name="Google Shape;33;p5"/>
          <p:cNvSpPr txBox="1">
            <a:spLocks noGrp="1"/>
          </p:cNvSpPr>
          <p:nvPr>
            <p:ph type="body" idx="1"/>
          </p:nvPr>
        </p:nvSpPr>
        <p:spPr>
          <a:xfrm>
            <a:off x="6858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rtl="0">
              <a:lnSpc>
                <a:spcPct val="100000"/>
              </a:lnSpc>
              <a:spcBef>
                <a:spcPts val="560"/>
              </a:spcBef>
              <a:spcAft>
                <a:spcPts val="0"/>
              </a:spcAft>
              <a:buClr>
                <a:schemeClr val="dk1"/>
              </a:buClr>
              <a:buSzPts val="2800"/>
              <a:buFont typeface="Times New Roman"/>
              <a:buChar char="•"/>
              <a:defRPr sz="2800"/>
            </a:lvl1pPr>
            <a:lvl2pPr marL="914400" lvl="1" indent="-381000" algn="l" rtl="0">
              <a:lnSpc>
                <a:spcPct val="100000"/>
              </a:lnSpc>
              <a:spcBef>
                <a:spcPts val="480"/>
              </a:spcBef>
              <a:spcAft>
                <a:spcPts val="0"/>
              </a:spcAft>
              <a:buClr>
                <a:schemeClr val="dk1"/>
              </a:buClr>
              <a:buSzPts val="2400"/>
              <a:buFont typeface="Times New Roman"/>
              <a:buChar char="–"/>
              <a:defRPr sz="2400"/>
            </a:lvl2pPr>
            <a:lvl3pPr marL="1371600" lvl="2" indent="-355600" algn="l" rtl="0">
              <a:lnSpc>
                <a:spcPct val="100000"/>
              </a:lnSpc>
              <a:spcBef>
                <a:spcPts val="400"/>
              </a:spcBef>
              <a:spcAft>
                <a:spcPts val="0"/>
              </a:spcAft>
              <a:buClr>
                <a:schemeClr val="dk1"/>
              </a:buClr>
              <a:buSzPts val="2000"/>
              <a:buFont typeface="Times New Roman"/>
              <a:buChar char="•"/>
              <a:defRPr sz="2000"/>
            </a:lvl3pPr>
            <a:lvl4pPr marL="1828800" lvl="3" indent="-342900" algn="l" rtl="0">
              <a:lnSpc>
                <a:spcPct val="100000"/>
              </a:lnSpc>
              <a:spcBef>
                <a:spcPts val="360"/>
              </a:spcBef>
              <a:spcAft>
                <a:spcPts val="0"/>
              </a:spcAft>
              <a:buClr>
                <a:schemeClr val="dk1"/>
              </a:buClr>
              <a:buSzPts val="1800"/>
              <a:buFont typeface="Times New Roman"/>
              <a:buChar char="–"/>
              <a:defRPr sz="1800"/>
            </a:lvl4pPr>
            <a:lvl5pPr marL="2286000" lvl="4" indent="-342900" algn="l" rtl="0">
              <a:lnSpc>
                <a:spcPct val="100000"/>
              </a:lnSpc>
              <a:spcBef>
                <a:spcPts val="360"/>
              </a:spcBef>
              <a:spcAft>
                <a:spcPts val="0"/>
              </a:spcAft>
              <a:buClr>
                <a:schemeClr val="dk1"/>
              </a:buClr>
              <a:buSzPts val="1800"/>
              <a:buFont typeface="Times New Roman"/>
              <a:buChar char="•"/>
              <a:defRPr sz="1800"/>
            </a:lvl5pPr>
            <a:lvl6pPr marL="2743200" lvl="5" indent="-342900" algn="l" rtl="0">
              <a:lnSpc>
                <a:spcPct val="100000"/>
              </a:lnSpc>
              <a:spcBef>
                <a:spcPts val="360"/>
              </a:spcBef>
              <a:spcAft>
                <a:spcPts val="0"/>
              </a:spcAft>
              <a:buClr>
                <a:schemeClr val="dk1"/>
              </a:buClr>
              <a:buSzPts val="1800"/>
              <a:buFont typeface="Times New Roman"/>
              <a:buChar char="•"/>
              <a:defRPr sz="1800"/>
            </a:lvl6pPr>
            <a:lvl7pPr marL="3200400" lvl="6" indent="-342900" algn="l" rtl="0">
              <a:lnSpc>
                <a:spcPct val="100000"/>
              </a:lnSpc>
              <a:spcBef>
                <a:spcPts val="360"/>
              </a:spcBef>
              <a:spcAft>
                <a:spcPts val="0"/>
              </a:spcAft>
              <a:buClr>
                <a:schemeClr val="dk1"/>
              </a:buClr>
              <a:buSzPts val="1800"/>
              <a:buFont typeface="Times New Roman"/>
              <a:buChar char="•"/>
              <a:defRPr sz="1800"/>
            </a:lvl7pPr>
            <a:lvl8pPr marL="3657600" lvl="7" indent="-342900" algn="l" rtl="0">
              <a:lnSpc>
                <a:spcPct val="100000"/>
              </a:lnSpc>
              <a:spcBef>
                <a:spcPts val="360"/>
              </a:spcBef>
              <a:spcAft>
                <a:spcPts val="0"/>
              </a:spcAft>
              <a:buClr>
                <a:schemeClr val="dk1"/>
              </a:buClr>
              <a:buSzPts val="1800"/>
              <a:buFont typeface="Times New Roman"/>
              <a:buChar char="•"/>
              <a:defRPr sz="1800"/>
            </a:lvl8pPr>
            <a:lvl9pPr marL="4114800" lvl="8" indent="-342900" algn="l" rtl="0">
              <a:lnSpc>
                <a:spcPct val="100000"/>
              </a:lnSpc>
              <a:spcBef>
                <a:spcPts val="360"/>
              </a:spcBef>
              <a:spcAft>
                <a:spcPts val="0"/>
              </a:spcAft>
              <a:buClr>
                <a:schemeClr val="dk1"/>
              </a:buClr>
              <a:buSzPts val="1800"/>
              <a:buFont typeface="Times New Roman"/>
              <a:buChar char="•"/>
              <a:defRPr sz="1800"/>
            </a:lvl9pPr>
          </a:lstStyle>
          <a:p>
            <a:endParaRPr/>
          </a:p>
        </p:txBody>
      </p:sp>
      <p:sp>
        <p:nvSpPr>
          <p:cNvPr id="34" name="Google Shape;34;p5"/>
          <p:cNvSpPr txBox="1">
            <a:spLocks noGrp="1"/>
          </p:cNvSpPr>
          <p:nvPr>
            <p:ph type="body" idx="2"/>
          </p:nvPr>
        </p:nvSpPr>
        <p:spPr>
          <a:xfrm>
            <a:off x="46482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rtl="0">
              <a:lnSpc>
                <a:spcPct val="100000"/>
              </a:lnSpc>
              <a:spcBef>
                <a:spcPts val="560"/>
              </a:spcBef>
              <a:spcAft>
                <a:spcPts val="0"/>
              </a:spcAft>
              <a:buClr>
                <a:schemeClr val="dk1"/>
              </a:buClr>
              <a:buSzPts val="2800"/>
              <a:buFont typeface="Times New Roman"/>
              <a:buChar char="•"/>
              <a:defRPr sz="2800"/>
            </a:lvl1pPr>
            <a:lvl2pPr marL="914400" lvl="1" indent="-381000" algn="l" rtl="0">
              <a:lnSpc>
                <a:spcPct val="100000"/>
              </a:lnSpc>
              <a:spcBef>
                <a:spcPts val="480"/>
              </a:spcBef>
              <a:spcAft>
                <a:spcPts val="0"/>
              </a:spcAft>
              <a:buClr>
                <a:schemeClr val="dk1"/>
              </a:buClr>
              <a:buSzPts val="2400"/>
              <a:buFont typeface="Times New Roman"/>
              <a:buChar char="–"/>
              <a:defRPr sz="2400"/>
            </a:lvl2pPr>
            <a:lvl3pPr marL="1371600" lvl="2" indent="-355600" algn="l" rtl="0">
              <a:lnSpc>
                <a:spcPct val="100000"/>
              </a:lnSpc>
              <a:spcBef>
                <a:spcPts val="400"/>
              </a:spcBef>
              <a:spcAft>
                <a:spcPts val="0"/>
              </a:spcAft>
              <a:buClr>
                <a:schemeClr val="dk1"/>
              </a:buClr>
              <a:buSzPts val="2000"/>
              <a:buFont typeface="Times New Roman"/>
              <a:buChar char="•"/>
              <a:defRPr sz="2000"/>
            </a:lvl3pPr>
            <a:lvl4pPr marL="1828800" lvl="3" indent="-342900" algn="l" rtl="0">
              <a:lnSpc>
                <a:spcPct val="100000"/>
              </a:lnSpc>
              <a:spcBef>
                <a:spcPts val="360"/>
              </a:spcBef>
              <a:spcAft>
                <a:spcPts val="0"/>
              </a:spcAft>
              <a:buClr>
                <a:schemeClr val="dk1"/>
              </a:buClr>
              <a:buSzPts val="1800"/>
              <a:buFont typeface="Times New Roman"/>
              <a:buChar char="–"/>
              <a:defRPr sz="1800"/>
            </a:lvl4pPr>
            <a:lvl5pPr marL="2286000" lvl="4" indent="-342900" algn="l" rtl="0">
              <a:lnSpc>
                <a:spcPct val="100000"/>
              </a:lnSpc>
              <a:spcBef>
                <a:spcPts val="360"/>
              </a:spcBef>
              <a:spcAft>
                <a:spcPts val="0"/>
              </a:spcAft>
              <a:buClr>
                <a:schemeClr val="dk1"/>
              </a:buClr>
              <a:buSzPts val="1800"/>
              <a:buFont typeface="Times New Roman"/>
              <a:buChar char="•"/>
              <a:defRPr sz="1800"/>
            </a:lvl5pPr>
            <a:lvl6pPr marL="2743200" lvl="5" indent="-342900" algn="l" rtl="0">
              <a:lnSpc>
                <a:spcPct val="100000"/>
              </a:lnSpc>
              <a:spcBef>
                <a:spcPts val="360"/>
              </a:spcBef>
              <a:spcAft>
                <a:spcPts val="0"/>
              </a:spcAft>
              <a:buClr>
                <a:schemeClr val="dk1"/>
              </a:buClr>
              <a:buSzPts val="1800"/>
              <a:buFont typeface="Times New Roman"/>
              <a:buChar char="•"/>
              <a:defRPr sz="1800"/>
            </a:lvl6pPr>
            <a:lvl7pPr marL="3200400" lvl="6" indent="-342900" algn="l" rtl="0">
              <a:lnSpc>
                <a:spcPct val="100000"/>
              </a:lnSpc>
              <a:spcBef>
                <a:spcPts val="360"/>
              </a:spcBef>
              <a:spcAft>
                <a:spcPts val="0"/>
              </a:spcAft>
              <a:buClr>
                <a:schemeClr val="dk1"/>
              </a:buClr>
              <a:buSzPts val="1800"/>
              <a:buFont typeface="Times New Roman"/>
              <a:buChar char="•"/>
              <a:defRPr sz="1800"/>
            </a:lvl7pPr>
            <a:lvl8pPr marL="3657600" lvl="7" indent="-342900" algn="l" rtl="0">
              <a:lnSpc>
                <a:spcPct val="100000"/>
              </a:lnSpc>
              <a:spcBef>
                <a:spcPts val="360"/>
              </a:spcBef>
              <a:spcAft>
                <a:spcPts val="0"/>
              </a:spcAft>
              <a:buClr>
                <a:schemeClr val="dk1"/>
              </a:buClr>
              <a:buSzPts val="1800"/>
              <a:buFont typeface="Times New Roman"/>
              <a:buChar char="•"/>
              <a:defRPr sz="1800"/>
            </a:lvl8pPr>
            <a:lvl9pPr marL="4114800" lvl="8" indent="-342900" algn="l" rtl="0">
              <a:lnSpc>
                <a:spcPct val="100000"/>
              </a:lnSpc>
              <a:spcBef>
                <a:spcPts val="360"/>
              </a:spcBef>
              <a:spcAft>
                <a:spcPts val="0"/>
              </a:spcAft>
              <a:buClr>
                <a:schemeClr val="dk1"/>
              </a:buClr>
              <a:buSzPts val="1800"/>
              <a:buFont typeface="Times New Roman"/>
              <a:buChar char="•"/>
              <a:defRPr sz="1800"/>
            </a:lvl9pPr>
          </a:lstStyle>
          <a:p>
            <a:endParaRPr/>
          </a:p>
        </p:txBody>
      </p:sp>
      <p:sp>
        <p:nvSpPr>
          <p:cNvPr id="35" name="Google Shape;35;p5"/>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6" name="Google Shape;36;p5"/>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457200" y="205978"/>
            <a:ext cx="8229600" cy="8574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9" name="Google Shape;39;p6"/>
          <p:cNvSpPr txBox="1">
            <a:spLocks noGrp="1"/>
          </p:cNvSpPr>
          <p:nvPr>
            <p:ph type="body" idx="1"/>
          </p:nvPr>
        </p:nvSpPr>
        <p:spPr>
          <a:xfrm>
            <a:off x="457200" y="1151335"/>
            <a:ext cx="4040100" cy="479700"/>
          </a:xfrm>
          <a:prstGeom prst="rect">
            <a:avLst/>
          </a:prstGeom>
          <a:noFill/>
          <a:ln>
            <a:noFill/>
          </a:ln>
        </p:spPr>
        <p:txBody>
          <a:bodyPr spcFirstLastPara="1" wrap="square" lIns="92075" tIns="46025" rIns="92075" bIns="46025" anchor="b" anchorCtr="0">
            <a:noAutofit/>
          </a:bodyPr>
          <a:lstStyle>
            <a:lvl1pPr marL="457200" lvl="0" indent="-228600" algn="l" rtl="0">
              <a:lnSpc>
                <a:spcPct val="100000"/>
              </a:lnSpc>
              <a:spcBef>
                <a:spcPts val="480"/>
              </a:spcBef>
              <a:spcAft>
                <a:spcPts val="0"/>
              </a:spcAft>
              <a:buClr>
                <a:schemeClr val="dk1"/>
              </a:buClr>
              <a:buSzPts val="2400"/>
              <a:buFont typeface="Times New Roman"/>
              <a:buNone/>
              <a:defRPr sz="2400" b="1"/>
            </a:lvl1pPr>
            <a:lvl2pPr marL="914400" lvl="1" indent="-228600" algn="l" rtl="0">
              <a:lnSpc>
                <a:spcPct val="100000"/>
              </a:lnSpc>
              <a:spcBef>
                <a:spcPts val="400"/>
              </a:spcBef>
              <a:spcAft>
                <a:spcPts val="0"/>
              </a:spcAft>
              <a:buClr>
                <a:schemeClr val="dk1"/>
              </a:buClr>
              <a:buSzPts val="2000"/>
              <a:buFont typeface="Times New Roman"/>
              <a:buNone/>
              <a:defRPr sz="2000" b="1"/>
            </a:lvl2pPr>
            <a:lvl3pPr marL="1371600" lvl="2" indent="-228600" algn="l" rtl="0">
              <a:lnSpc>
                <a:spcPct val="100000"/>
              </a:lnSpc>
              <a:spcBef>
                <a:spcPts val="360"/>
              </a:spcBef>
              <a:spcAft>
                <a:spcPts val="0"/>
              </a:spcAft>
              <a:buClr>
                <a:schemeClr val="dk1"/>
              </a:buClr>
              <a:buSzPts val="1800"/>
              <a:buFont typeface="Times New Roman"/>
              <a:buNone/>
              <a:defRPr sz="1800" b="1"/>
            </a:lvl3pPr>
            <a:lvl4pPr marL="1828800" lvl="3" indent="-228600" algn="l" rtl="0">
              <a:lnSpc>
                <a:spcPct val="100000"/>
              </a:lnSpc>
              <a:spcBef>
                <a:spcPts val="320"/>
              </a:spcBef>
              <a:spcAft>
                <a:spcPts val="0"/>
              </a:spcAft>
              <a:buClr>
                <a:schemeClr val="dk1"/>
              </a:buClr>
              <a:buSzPts val="1600"/>
              <a:buFont typeface="Times New Roman"/>
              <a:buNone/>
              <a:defRPr sz="1600" b="1"/>
            </a:lvl4pPr>
            <a:lvl5pPr marL="2286000" lvl="4" indent="-228600" algn="l" rtl="0">
              <a:lnSpc>
                <a:spcPct val="100000"/>
              </a:lnSpc>
              <a:spcBef>
                <a:spcPts val="320"/>
              </a:spcBef>
              <a:spcAft>
                <a:spcPts val="0"/>
              </a:spcAft>
              <a:buClr>
                <a:schemeClr val="dk1"/>
              </a:buClr>
              <a:buSzPts val="1600"/>
              <a:buFont typeface="Times New Roman"/>
              <a:buNone/>
              <a:defRPr sz="1600" b="1"/>
            </a:lvl5pPr>
            <a:lvl6pPr marL="2743200" lvl="5" indent="-228600" algn="l" rtl="0">
              <a:lnSpc>
                <a:spcPct val="100000"/>
              </a:lnSpc>
              <a:spcBef>
                <a:spcPts val="320"/>
              </a:spcBef>
              <a:spcAft>
                <a:spcPts val="0"/>
              </a:spcAft>
              <a:buClr>
                <a:schemeClr val="dk1"/>
              </a:buClr>
              <a:buSzPts val="1600"/>
              <a:buFont typeface="Times New Roman"/>
              <a:buNone/>
              <a:defRPr sz="1600" b="1"/>
            </a:lvl6pPr>
            <a:lvl7pPr marL="3200400" lvl="6" indent="-228600" algn="l" rtl="0">
              <a:lnSpc>
                <a:spcPct val="100000"/>
              </a:lnSpc>
              <a:spcBef>
                <a:spcPts val="320"/>
              </a:spcBef>
              <a:spcAft>
                <a:spcPts val="0"/>
              </a:spcAft>
              <a:buClr>
                <a:schemeClr val="dk1"/>
              </a:buClr>
              <a:buSzPts val="1600"/>
              <a:buFont typeface="Times New Roman"/>
              <a:buNone/>
              <a:defRPr sz="1600" b="1"/>
            </a:lvl7pPr>
            <a:lvl8pPr marL="3657600" lvl="7" indent="-228600" algn="l" rtl="0">
              <a:lnSpc>
                <a:spcPct val="100000"/>
              </a:lnSpc>
              <a:spcBef>
                <a:spcPts val="320"/>
              </a:spcBef>
              <a:spcAft>
                <a:spcPts val="0"/>
              </a:spcAft>
              <a:buClr>
                <a:schemeClr val="dk1"/>
              </a:buClr>
              <a:buSzPts val="1600"/>
              <a:buFont typeface="Times New Roman"/>
              <a:buNone/>
              <a:defRPr sz="1600" b="1"/>
            </a:lvl8pPr>
            <a:lvl9pPr marL="4114800" lvl="8" indent="-228600" algn="l" rtl="0">
              <a:lnSpc>
                <a:spcPct val="100000"/>
              </a:lnSpc>
              <a:spcBef>
                <a:spcPts val="320"/>
              </a:spcBef>
              <a:spcAft>
                <a:spcPts val="0"/>
              </a:spcAft>
              <a:buClr>
                <a:schemeClr val="dk1"/>
              </a:buClr>
              <a:buSzPts val="1600"/>
              <a:buFont typeface="Times New Roman"/>
              <a:buNone/>
              <a:defRPr sz="1600" b="1"/>
            </a:lvl9pPr>
          </a:lstStyle>
          <a:p>
            <a:endParaRPr/>
          </a:p>
        </p:txBody>
      </p:sp>
      <p:sp>
        <p:nvSpPr>
          <p:cNvPr id="40" name="Google Shape;40;p6"/>
          <p:cNvSpPr txBox="1">
            <a:spLocks noGrp="1"/>
          </p:cNvSpPr>
          <p:nvPr>
            <p:ph type="body" idx="2"/>
          </p:nvPr>
        </p:nvSpPr>
        <p:spPr>
          <a:xfrm>
            <a:off x="457200" y="1631156"/>
            <a:ext cx="4040100" cy="2963400"/>
          </a:xfrm>
          <a:prstGeom prst="rect">
            <a:avLst/>
          </a:prstGeom>
          <a:noFill/>
          <a:ln>
            <a:noFill/>
          </a:ln>
        </p:spPr>
        <p:txBody>
          <a:bodyPr spcFirstLastPara="1" wrap="square" lIns="92075" tIns="46025" rIns="92075" bIns="46025" anchor="t" anchorCtr="0">
            <a:noAutofit/>
          </a:bodyPr>
          <a:lstStyle>
            <a:lvl1pPr marL="457200" lvl="0" indent="-381000" algn="l" rtl="0">
              <a:lnSpc>
                <a:spcPct val="100000"/>
              </a:lnSpc>
              <a:spcBef>
                <a:spcPts val="480"/>
              </a:spcBef>
              <a:spcAft>
                <a:spcPts val="0"/>
              </a:spcAft>
              <a:buClr>
                <a:schemeClr val="dk1"/>
              </a:buClr>
              <a:buSzPts val="2400"/>
              <a:buFont typeface="Times New Roman"/>
              <a:buChar char="•"/>
              <a:defRPr sz="2400"/>
            </a:lvl1pPr>
            <a:lvl2pPr marL="914400" lvl="1" indent="-355600" algn="l" rtl="0">
              <a:lnSpc>
                <a:spcPct val="100000"/>
              </a:lnSpc>
              <a:spcBef>
                <a:spcPts val="400"/>
              </a:spcBef>
              <a:spcAft>
                <a:spcPts val="0"/>
              </a:spcAft>
              <a:buClr>
                <a:schemeClr val="dk1"/>
              </a:buClr>
              <a:buSzPts val="2000"/>
              <a:buFont typeface="Times New Roman"/>
              <a:buChar char="–"/>
              <a:defRPr sz="2000"/>
            </a:lvl2pPr>
            <a:lvl3pPr marL="1371600" lvl="2" indent="-342900" algn="l" rtl="0">
              <a:lnSpc>
                <a:spcPct val="100000"/>
              </a:lnSpc>
              <a:spcBef>
                <a:spcPts val="360"/>
              </a:spcBef>
              <a:spcAft>
                <a:spcPts val="0"/>
              </a:spcAft>
              <a:buClr>
                <a:schemeClr val="dk1"/>
              </a:buClr>
              <a:buSzPts val="1800"/>
              <a:buFont typeface="Times New Roman"/>
              <a:buChar char="•"/>
              <a:defRPr sz="1800"/>
            </a:lvl3pPr>
            <a:lvl4pPr marL="1828800" lvl="3" indent="-330200" algn="l" rtl="0">
              <a:lnSpc>
                <a:spcPct val="100000"/>
              </a:lnSpc>
              <a:spcBef>
                <a:spcPts val="320"/>
              </a:spcBef>
              <a:spcAft>
                <a:spcPts val="0"/>
              </a:spcAft>
              <a:buClr>
                <a:schemeClr val="dk1"/>
              </a:buClr>
              <a:buSzPts val="1600"/>
              <a:buFont typeface="Times New Roman"/>
              <a:buChar char="–"/>
              <a:defRPr sz="1600"/>
            </a:lvl4pPr>
            <a:lvl5pPr marL="2286000" lvl="4" indent="-330200" algn="l" rtl="0">
              <a:lnSpc>
                <a:spcPct val="100000"/>
              </a:lnSpc>
              <a:spcBef>
                <a:spcPts val="320"/>
              </a:spcBef>
              <a:spcAft>
                <a:spcPts val="0"/>
              </a:spcAft>
              <a:buClr>
                <a:schemeClr val="dk1"/>
              </a:buClr>
              <a:buSzPts val="1600"/>
              <a:buFont typeface="Times New Roman"/>
              <a:buChar char="•"/>
              <a:defRPr sz="1600"/>
            </a:lvl5pPr>
            <a:lvl6pPr marL="2743200" lvl="5" indent="-330200" algn="l" rtl="0">
              <a:lnSpc>
                <a:spcPct val="100000"/>
              </a:lnSpc>
              <a:spcBef>
                <a:spcPts val="320"/>
              </a:spcBef>
              <a:spcAft>
                <a:spcPts val="0"/>
              </a:spcAft>
              <a:buClr>
                <a:schemeClr val="dk1"/>
              </a:buClr>
              <a:buSzPts val="1600"/>
              <a:buFont typeface="Times New Roman"/>
              <a:buChar char="•"/>
              <a:defRPr sz="1600"/>
            </a:lvl6pPr>
            <a:lvl7pPr marL="3200400" lvl="6" indent="-330200" algn="l" rtl="0">
              <a:lnSpc>
                <a:spcPct val="100000"/>
              </a:lnSpc>
              <a:spcBef>
                <a:spcPts val="320"/>
              </a:spcBef>
              <a:spcAft>
                <a:spcPts val="0"/>
              </a:spcAft>
              <a:buClr>
                <a:schemeClr val="dk1"/>
              </a:buClr>
              <a:buSzPts val="1600"/>
              <a:buFont typeface="Times New Roman"/>
              <a:buChar char="•"/>
              <a:defRPr sz="1600"/>
            </a:lvl7pPr>
            <a:lvl8pPr marL="3657600" lvl="7" indent="-330200" algn="l" rtl="0">
              <a:lnSpc>
                <a:spcPct val="100000"/>
              </a:lnSpc>
              <a:spcBef>
                <a:spcPts val="320"/>
              </a:spcBef>
              <a:spcAft>
                <a:spcPts val="0"/>
              </a:spcAft>
              <a:buClr>
                <a:schemeClr val="dk1"/>
              </a:buClr>
              <a:buSzPts val="1600"/>
              <a:buFont typeface="Times New Roman"/>
              <a:buChar char="•"/>
              <a:defRPr sz="1600"/>
            </a:lvl8pPr>
            <a:lvl9pPr marL="4114800" lvl="8" indent="-330200" algn="l" rtl="0">
              <a:lnSpc>
                <a:spcPct val="100000"/>
              </a:lnSpc>
              <a:spcBef>
                <a:spcPts val="320"/>
              </a:spcBef>
              <a:spcAft>
                <a:spcPts val="0"/>
              </a:spcAft>
              <a:buClr>
                <a:schemeClr val="dk1"/>
              </a:buClr>
              <a:buSzPts val="1600"/>
              <a:buFont typeface="Times New Roman"/>
              <a:buChar char="•"/>
              <a:defRPr sz="1600"/>
            </a:lvl9pPr>
          </a:lstStyle>
          <a:p>
            <a:endParaRPr/>
          </a:p>
        </p:txBody>
      </p:sp>
      <p:sp>
        <p:nvSpPr>
          <p:cNvPr id="41" name="Google Shape;41;p6"/>
          <p:cNvSpPr txBox="1">
            <a:spLocks noGrp="1"/>
          </p:cNvSpPr>
          <p:nvPr>
            <p:ph type="body" idx="3"/>
          </p:nvPr>
        </p:nvSpPr>
        <p:spPr>
          <a:xfrm>
            <a:off x="4645025" y="1151335"/>
            <a:ext cx="4041900" cy="479700"/>
          </a:xfrm>
          <a:prstGeom prst="rect">
            <a:avLst/>
          </a:prstGeom>
          <a:noFill/>
          <a:ln>
            <a:noFill/>
          </a:ln>
        </p:spPr>
        <p:txBody>
          <a:bodyPr spcFirstLastPara="1" wrap="square" lIns="92075" tIns="46025" rIns="92075" bIns="46025" anchor="b" anchorCtr="0">
            <a:noAutofit/>
          </a:bodyPr>
          <a:lstStyle>
            <a:lvl1pPr marL="457200" lvl="0" indent="-228600" algn="l" rtl="0">
              <a:lnSpc>
                <a:spcPct val="100000"/>
              </a:lnSpc>
              <a:spcBef>
                <a:spcPts val="480"/>
              </a:spcBef>
              <a:spcAft>
                <a:spcPts val="0"/>
              </a:spcAft>
              <a:buClr>
                <a:schemeClr val="dk1"/>
              </a:buClr>
              <a:buSzPts val="2400"/>
              <a:buFont typeface="Times New Roman"/>
              <a:buNone/>
              <a:defRPr sz="2400" b="1"/>
            </a:lvl1pPr>
            <a:lvl2pPr marL="914400" lvl="1" indent="-228600" algn="l" rtl="0">
              <a:lnSpc>
                <a:spcPct val="100000"/>
              </a:lnSpc>
              <a:spcBef>
                <a:spcPts val="400"/>
              </a:spcBef>
              <a:spcAft>
                <a:spcPts val="0"/>
              </a:spcAft>
              <a:buClr>
                <a:schemeClr val="dk1"/>
              </a:buClr>
              <a:buSzPts val="2000"/>
              <a:buFont typeface="Times New Roman"/>
              <a:buNone/>
              <a:defRPr sz="2000" b="1"/>
            </a:lvl2pPr>
            <a:lvl3pPr marL="1371600" lvl="2" indent="-228600" algn="l" rtl="0">
              <a:lnSpc>
                <a:spcPct val="100000"/>
              </a:lnSpc>
              <a:spcBef>
                <a:spcPts val="360"/>
              </a:spcBef>
              <a:spcAft>
                <a:spcPts val="0"/>
              </a:spcAft>
              <a:buClr>
                <a:schemeClr val="dk1"/>
              </a:buClr>
              <a:buSzPts val="1800"/>
              <a:buFont typeface="Times New Roman"/>
              <a:buNone/>
              <a:defRPr sz="1800" b="1"/>
            </a:lvl3pPr>
            <a:lvl4pPr marL="1828800" lvl="3" indent="-228600" algn="l" rtl="0">
              <a:lnSpc>
                <a:spcPct val="100000"/>
              </a:lnSpc>
              <a:spcBef>
                <a:spcPts val="320"/>
              </a:spcBef>
              <a:spcAft>
                <a:spcPts val="0"/>
              </a:spcAft>
              <a:buClr>
                <a:schemeClr val="dk1"/>
              </a:buClr>
              <a:buSzPts val="1600"/>
              <a:buFont typeface="Times New Roman"/>
              <a:buNone/>
              <a:defRPr sz="1600" b="1"/>
            </a:lvl4pPr>
            <a:lvl5pPr marL="2286000" lvl="4" indent="-228600" algn="l" rtl="0">
              <a:lnSpc>
                <a:spcPct val="100000"/>
              </a:lnSpc>
              <a:spcBef>
                <a:spcPts val="320"/>
              </a:spcBef>
              <a:spcAft>
                <a:spcPts val="0"/>
              </a:spcAft>
              <a:buClr>
                <a:schemeClr val="dk1"/>
              </a:buClr>
              <a:buSzPts val="1600"/>
              <a:buFont typeface="Times New Roman"/>
              <a:buNone/>
              <a:defRPr sz="1600" b="1"/>
            </a:lvl5pPr>
            <a:lvl6pPr marL="2743200" lvl="5" indent="-228600" algn="l" rtl="0">
              <a:lnSpc>
                <a:spcPct val="100000"/>
              </a:lnSpc>
              <a:spcBef>
                <a:spcPts val="320"/>
              </a:spcBef>
              <a:spcAft>
                <a:spcPts val="0"/>
              </a:spcAft>
              <a:buClr>
                <a:schemeClr val="dk1"/>
              </a:buClr>
              <a:buSzPts val="1600"/>
              <a:buFont typeface="Times New Roman"/>
              <a:buNone/>
              <a:defRPr sz="1600" b="1"/>
            </a:lvl6pPr>
            <a:lvl7pPr marL="3200400" lvl="6" indent="-228600" algn="l" rtl="0">
              <a:lnSpc>
                <a:spcPct val="100000"/>
              </a:lnSpc>
              <a:spcBef>
                <a:spcPts val="320"/>
              </a:spcBef>
              <a:spcAft>
                <a:spcPts val="0"/>
              </a:spcAft>
              <a:buClr>
                <a:schemeClr val="dk1"/>
              </a:buClr>
              <a:buSzPts val="1600"/>
              <a:buFont typeface="Times New Roman"/>
              <a:buNone/>
              <a:defRPr sz="1600" b="1"/>
            </a:lvl7pPr>
            <a:lvl8pPr marL="3657600" lvl="7" indent="-228600" algn="l" rtl="0">
              <a:lnSpc>
                <a:spcPct val="100000"/>
              </a:lnSpc>
              <a:spcBef>
                <a:spcPts val="320"/>
              </a:spcBef>
              <a:spcAft>
                <a:spcPts val="0"/>
              </a:spcAft>
              <a:buClr>
                <a:schemeClr val="dk1"/>
              </a:buClr>
              <a:buSzPts val="1600"/>
              <a:buFont typeface="Times New Roman"/>
              <a:buNone/>
              <a:defRPr sz="1600" b="1"/>
            </a:lvl8pPr>
            <a:lvl9pPr marL="4114800" lvl="8" indent="-228600" algn="l" rtl="0">
              <a:lnSpc>
                <a:spcPct val="100000"/>
              </a:lnSpc>
              <a:spcBef>
                <a:spcPts val="320"/>
              </a:spcBef>
              <a:spcAft>
                <a:spcPts val="0"/>
              </a:spcAft>
              <a:buClr>
                <a:schemeClr val="dk1"/>
              </a:buClr>
              <a:buSzPts val="1600"/>
              <a:buFont typeface="Times New Roman"/>
              <a:buNone/>
              <a:defRPr sz="1600" b="1"/>
            </a:lvl9pPr>
          </a:lstStyle>
          <a:p>
            <a:endParaRPr/>
          </a:p>
        </p:txBody>
      </p:sp>
      <p:sp>
        <p:nvSpPr>
          <p:cNvPr id="42" name="Google Shape;42;p6"/>
          <p:cNvSpPr txBox="1">
            <a:spLocks noGrp="1"/>
          </p:cNvSpPr>
          <p:nvPr>
            <p:ph type="body" idx="4"/>
          </p:nvPr>
        </p:nvSpPr>
        <p:spPr>
          <a:xfrm>
            <a:off x="4645025" y="1631156"/>
            <a:ext cx="4041900" cy="2963400"/>
          </a:xfrm>
          <a:prstGeom prst="rect">
            <a:avLst/>
          </a:prstGeom>
          <a:noFill/>
          <a:ln>
            <a:noFill/>
          </a:ln>
        </p:spPr>
        <p:txBody>
          <a:bodyPr spcFirstLastPara="1" wrap="square" lIns="92075" tIns="46025" rIns="92075" bIns="46025" anchor="t" anchorCtr="0">
            <a:noAutofit/>
          </a:bodyPr>
          <a:lstStyle>
            <a:lvl1pPr marL="457200" lvl="0" indent="-381000" algn="l" rtl="0">
              <a:lnSpc>
                <a:spcPct val="100000"/>
              </a:lnSpc>
              <a:spcBef>
                <a:spcPts val="480"/>
              </a:spcBef>
              <a:spcAft>
                <a:spcPts val="0"/>
              </a:spcAft>
              <a:buClr>
                <a:schemeClr val="dk1"/>
              </a:buClr>
              <a:buSzPts val="2400"/>
              <a:buFont typeface="Times New Roman"/>
              <a:buChar char="•"/>
              <a:defRPr sz="2400"/>
            </a:lvl1pPr>
            <a:lvl2pPr marL="914400" lvl="1" indent="-355600" algn="l" rtl="0">
              <a:lnSpc>
                <a:spcPct val="100000"/>
              </a:lnSpc>
              <a:spcBef>
                <a:spcPts val="400"/>
              </a:spcBef>
              <a:spcAft>
                <a:spcPts val="0"/>
              </a:spcAft>
              <a:buClr>
                <a:schemeClr val="dk1"/>
              </a:buClr>
              <a:buSzPts val="2000"/>
              <a:buFont typeface="Times New Roman"/>
              <a:buChar char="–"/>
              <a:defRPr sz="2000"/>
            </a:lvl2pPr>
            <a:lvl3pPr marL="1371600" lvl="2" indent="-342900" algn="l" rtl="0">
              <a:lnSpc>
                <a:spcPct val="100000"/>
              </a:lnSpc>
              <a:spcBef>
                <a:spcPts val="360"/>
              </a:spcBef>
              <a:spcAft>
                <a:spcPts val="0"/>
              </a:spcAft>
              <a:buClr>
                <a:schemeClr val="dk1"/>
              </a:buClr>
              <a:buSzPts val="1800"/>
              <a:buFont typeface="Times New Roman"/>
              <a:buChar char="•"/>
              <a:defRPr sz="1800"/>
            </a:lvl3pPr>
            <a:lvl4pPr marL="1828800" lvl="3" indent="-330200" algn="l" rtl="0">
              <a:lnSpc>
                <a:spcPct val="100000"/>
              </a:lnSpc>
              <a:spcBef>
                <a:spcPts val="320"/>
              </a:spcBef>
              <a:spcAft>
                <a:spcPts val="0"/>
              </a:spcAft>
              <a:buClr>
                <a:schemeClr val="dk1"/>
              </a:buClr>
              <a:buSzPts val="1600"/>
              <a:buFont typeface="Times New Roman"/>
              <a:buChar char="–"/>
              <a:defRPr sz="1600"/>
            </a:lvl4pPr>
            <a:lvl5pPr marL="2286000" lvl="4" indent="-330200" algn="l" rtl="0">
              <a:lnSpc>
                <a:spcPct val="100000"/>
              </a:lnSpc>
              <a:spcBef>
                <a:spcPts val="320"/>
              </a:spcBef>
              <a:spcAft>
                <a:spcPts val="0"/>
              </a:spcAft>
              <a:buClr>
                <a:schemeClr val="dk1"/>
              </a:buClr>
              <a:buSzPts val="1600"/>
              <a:buFont typeface="Times New Roman"/>
              <a:buChar char="•"/>
              <a:defRPr sz="1600"/>
            </a:lvl5pPr>
            <a:lvl6pPr marL="2743200" lvl="5" indent="-330200" algn="l" rtl="0">
              <a:lnSpc>
                <a:spcPct val="100000"/>
              </a:lnSpc>
              <a:spcBef>
                <a:spcPts val="320"/>
              </a:spcBef>
              <a:spcAft>
                <a:spcPts val="0"/>
              </a:spcAft>
              <a:buClr>
                <a:schemeClr val="dk1"/>
              </a:buClr>
              <a:buSzPts val="1600"/>
              <a:buFont typeface="Times New Roman"/>
              <a:buChar char="•"/>
              <a:defRPr sz="1600"/>
            </a:lvl6pPr>
            <a:lvl7pPr marL="3200400" lvl="6" indent="-330200" algn="l" rtl="0">
              <a:lnSpc>
                <a:spcPct val="100000"/>
              </a:lnSpc>
              <a:spcBef>
                <a:spcPts val="320"/>
              </a:spcBef>
              <a:spcAft>
                <a:spcPts val="0"/>
              </a:spcAft>
              <a:buClr>
                <a:schemeClr val="dk1"/>
              </a:buClr>
              <a:buSzPts val="1600"/>
              <a:buFont typeface="Times New Roman"/>
              <a:buChar char="•"/>
              <a:defRPr sz="1600"/>
            </a:lvl7pPr>
            <a:lvl8pPr marL="3657600" lvl="7" indent="-330200" algn="l" rtl="0">
              <a:lnSpc>
                <a:spcPct val="100000"/>
              </a:lnSpc>
              <a:spcBef>
                <a:spcPts val="320"/>
              </a:spcBef>
              <a:spcAft>
                <a:spcPts val="0"/>
              </a:spcAft>
              <a:buClr>
                <a:schemeClr val="dk1"/>
              </a:buClr>
              <a:buSzPts val="1600"/>
              <a:buFont typeface="Times New Roman"/>
              <a:buChar char="•"/>
              <a:defRPr sz="1600"/>
            </a:lvl8pPr>
            <a:lvl9pPr marL="4114800" lvl="8" indent="-330200" algn="l" rtl="0">
              <a:lnSpc>
                <a:spcPct val="100000"/>
              </a:lnSpc>
              <a:spcBef>
                <a:spcPts val="320"/>
              </a:spcBef>
              <a:spcAft>
                <a:spcPts val="0"/>
              </a:spcAft>
              <a:buClr>
                <a:schemeClr val="dk1"/>
              </a:buClr>
              <a:buSzPts val="1600"/>
              <a:buFont typeface="Times New Roman"/>
              <a:buChar char="•"/>
              <a:defRPr sz="1600"/>
            </a:lvl9pPr>
          </a:lstStyle>
          <a:p>
            <a:endParaRPr/>
          </a:p>
        </p:txBody>
      </p:sp>
      <p:sp>
        <p:nvSpPr>
          <p:cNvPr id="43" name="Google Shape;43;p6"/>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155625" y="1821350"/>
            <a:ext cx="718200" cy="1368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50" name="Google Shape;50;p8"/>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1" name="Google Shape;51;p8"/>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2"/>
        <p:cNvGrpSpPr/>
        <p:nvPr/>
      </p:nvGrpSpPr>
      <p:grpSpPr>
        <a:xfrm>
          <a:off x="0" y="0"/>
          <a:ext cx="0" cy="0"/>
          <a:chOff x="0" y="0"/>
          <a:chExt cx="0" cy="0"/>
        </a:xfrm>
      </p:grpSpPr>
      <p:sp>
        <p:nvSpPr>
          <p:cNvPr id="53" name="Google Shape;53;p9"/>
          <p:cNvSpPr txBox="1">
            <a:spLocks noGrp="1"/>
          </p:cNvSpPr>
          <p:nvPr>
            <p:ph type="title"/>
          </p:nvPr>
        </p:nvSpPr>
        <p:spPr>
          <a:xfrm>
            <a:off x="457200" y="204788"/>
            <a:ext cx="3008400" cy="871500"/>
          </a:xfrm>
          <a:prstGeom prst="rect">
            <a:avLst/>
          </a:prstGeom>
          <a:noFill/>
          <a:ln>
            <a:noFill/>
          </a:ln>
        </p:spPr>
        <p:txBody>
          <a:bodyPr spcFirstLastPara="1" wrap="square" lIns="92075" tIns="46025" rIns="92075" bIns="46025" anchor="b" anchorCtr="0">
            <a:noAutofit/>
          </a:bodyPr>
          <a:lstStyle>
            <a:lvl1pPr lvl="0" algn="l" rtl="0">
              <a:lnSpc>
                <a:spcPct val="100000"/>
              </a:lnSpc>
              <a:spcBef>
                <a:spcPts val="0"/>
              </a:spcBef>
              <a:spcAft>
                <a:spcPts val="0"/>
              </a:spcAft>
              <a:buSzPts val="1400"/>
              <a:buNone/>
              <a:defRPr sz="2000" b="1"/>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54" name="Google Shape;54;p9"/>
          <p:cNvSpPr txBox="1">
            <a:spLocks noGrp="1"/>
          </p:cNvSpPr>
          <p:nvPr>
            <p:ph type="body" idx="1"/>
          </p:nvPr>
        </p:nvSpPr>
        <p:spPr>
          <a:xfrm>
            <a:off x="3575050" y="204788"/>
            <a:ext cx="5111700" cy="4389900"/>
          </a:xfrm>
          <a:prstGeom prst="rect">
            <a:avLst/>
          </a:prstGeom>
          <a:noFill/>
          <a:ln>
            <a:noFill/>
          </a:ln>
        </p:spPr>
        <p:txBody>
          <a:bodyPr spcFirstLastPara="1" wrap="square" lIns="92075" tIns="46025" rIns="92075" bIns="46025" anchor="t" anchorCtr="0">
            <a:noAutofit/>
          </a:bodyPr>
          <a:lstStyle>
            <a:lvl1pPr marL="457200" lvl="0" indent="-431800" algn="l" rtl="0">
              <a:lnSpc>
                <a:spcPct val="100000"/>
              </a:lnSpc>
              <a:spcBef>
                <a:spcPts val="640"/>
              </a:spcBef>
              <a:spcAft>
                <a:spcPts val="0"/>
              </a:spcAft>
              <a:buClr>
                <a:schemeClr val="dk1"/>
              </a:buClr>
              <a:buSzPts val="3200"/>
              <a:buFont typeface="Times New Roman"/>
              <a:buChar char="•"/>
              <a:defRPr sz="3200"/>
            </a:lvl1pPr>
            <a:lvl2pPr marL="914400" lvl="1" indent="-406400" algn="l" rtl="0">
              <a:lnSpc>
                <a:spcPct val="100000"/>
              </a:lnSpc>
              <a:spcBef>
                <a:spcPts val="560"/>
              </a:spcBef>
              <a:spcAft>
                <a:spcPts val="0"/>
              </a:spcAft>
              <a:buClr>
                <a:schemeClr val="dk1"/>
              </a:buClr>
              <a:buSzPts val="2800"/>
              <a:buFont typeface="Times New Roman"/>
              <a:buChar char="–"/>
              <a:defRPr sz="2800"/>
            </a:lvl2pPr>
            <a:lvl3pPr marL="1371600" lvl="2" indent="-381000" algn="l" rtl="0">
              <a:lnSpc>
                <a:spcPct val="100000"/>
              </a:lnSpc>
              <a:spcBef>
                <a:spcPts val="480"/>
              </a:spcBef>
              <a:spcAft>
                <a:spcPts val="0"/>
              </a:spcAft>
              <a:buClr>
                <a:schemeClr val="dk1"/>
              </a:buClr>
              <a:buSzPts val="2400"/>
              <a:buFont typeface="Times New Roman"/>
              <a:buChar char="•"/>
              <a:defRPr sz="2400"/>
            </a:lvl3pPr>
            <a:lvl4pPr marL="1828800" lvl="3" indent="-355600" algn="l" rtl="0">
              <a:lnSpc>
                <a:spcPct val="100000"/>
              </a:lnSpc>
              <a:spcBef>
                <a:spcPts val="400"/>
              </a:spcBef>
              <a:spcAft>
                <a:spcPts val="0"/>
              </a:spcAft>
              <a:buClr>
                <a:schemeClr val="dk1"/>
              </a:buClr>
              <a:buSzPts val="2000"/>
              <a:buFont typeface="Times New Roman"/>
              <a:buChar char="–"/>
              <a:defRPr sz="2000"/>
            </a:lvl4pPr>
            <a:lvl5pPr marL="2286000" lvl="4" indent="-355600" algn="l" rtl="0">
              <a:lnSpc>
                <a:spcPct val="100000"/>
              </a:lnSpc>
              <a:spcBef>
                <a:spcPts val="400"/>
              </a:spcBef>
              <a:spcAft>
                <a:spcPts val="0"/>
              </a:spcAft>
              <a:buClr>
                <a:schemeClr val="dk1"/>
              </a:buClr>
              <a:buSzPts val="2000"/>
              <a:buFont typeface="Times New Roman"/>
              <a:buChar char="•"/>
              <a:defRPr sz="2000"/>
            </a:lvl5pPr>
            <a:lvl6pPr marL="2743200" lvl="5" indent="-355600" algn="l" rtl="0">
              <a:lnSpc>
                <a:spcPct val="100000"/>
              </a:lnSpc>
              <a:spcBef>
                <a:spcPts val="400"/>
              </a:spcBef>
              <a:spcAft>
                <a:spcPts val="0"/>
              </a:spcAft>
              <a:buClr>
                <a:schemeClr val="dk1"/>
              </a:buClr>
              <a:buSzPts val="2000"/>
              <a:buFont typeface="Times New Roman"/>
              <a:buChar char="•"/>
              <a:defRPr sz="2000"/>
            </a:lvl6pPr>
            <a:lvl7pPr marL="3200400" lvl="6" indent="-355600" algn="l" rtl="0">
              <a:lnSpc>
                <a:spcPct val="100000"/>
              </a:lnSpc>
              <a:spcBef>
                <a:spcPts val="400"/>
              </a:spcBef>
              <a:spcAft>
                <a:spcPts val="0"/>
              </a:spcAft>
              <a:buClr>
                <a:schemeClr val="dk1"/>
              </a:buClr>
              <a:buSzPts val="2000"/>
              <a:buFont typeface="Times New Roman"/>
              <a:buChar char="•"/>
              <a:defRPr sz="2000"/>
            </a:lvl7pPr>
            <a:lvl8pPr marL="3657600" lvl="7" indent="-355600" algn="l" rtl="0">
              <a:lnSpc>
                <a:spcPct val="100000"/>
              </a:lnSpc>
              <a:spcBef>
                <a:spcPts val="400"/>
              </a:spcBef>
              <a:spcAft>
                <a:spcPts val="0"/>
              </a:spcAft>
              <a:buClr>
                <a:schemeClr val="dk1"/>
              </a:buClr>
              <a:buSzPts val="2000"/>
              <a:buFont typeface="Times New Roman"/>
              <a:buChar char="•"/>
              <a:defRPr sz="2000"/>
            </a:lvl8pPr>
            <a:lvl9pPr marL="4114800" lvl="8" indent="-355600" algn="l" rtl="0">
              <a:lnSpc>
                <a:spcPct val="100000"/>
              </a:lnSpc>
              <a:spcBef>
                <a:spcPts val="400"/>
              </a:spcBef>
              <a:spcAft>
                <a:spcPts val="0"/>
              </a:spcAft>
              <a:buClr>
                <a:schemeClr val="dk1"/>
              </a:buClr>
              <a:buSzPts val="2000"/>
              <a:buFont typeface="Times New Roman"/>
              <a:buChar char="•"/>
              <a:defRPr sz="2000"/>
            </a:lvl9pPr>
          </a:lstStyle>
          <a:p>
            <a:endParaRPr/>
          </a:p>
        </p:txBody>
      </p:sp>
      <p:sp>
        <p:nvSpPr>
          <p:cNvPr id="55" name="Google Shape;55;p9"/>
          <p:cNvSpPr txBox="1">
            <a:spLocks noGrp="1"/>
          </p:cNvSpPr>
          <p:nvPr>
            <p:ph type="body" idx="2"/>
          </p:nvPr>
        </p:nvSpPr>
        <p:spPr>
          <a:xfrm>
            <a:off x="457200" y="1076325"/>
            <a:ext cx="3008400" cy="3518400"/>
          </a:xfrm>
          <a:prstGeom prst="rect">
            <a:avLst/>
          </a:prstGeom>
          <a:noFill/>
          <a:ln>
            <a:noFill/>
          </a:ln>
        </p:spPr>
        <p:txBody>
          <a:bodyPr spcFirstLastPara="1" wrap="square" lIns="92075" tIns="46025" rIns="92075" bIns="46025" anchor="t" anchorCtr="0">
            <a:noAutofit/>
          </a:bodyPr>
          <a:lstStyle>
            <a:lvl1pPr marL="457200" lvl="0" indent="-228600" algn="l" rtl="0">
              <a:lnSpc>
                <a:spcPct val="100000"/>
              </a:lnSpc>
              <a:spcBef>
                <a:spcPts val="280"/>
              </a:spcBef>
              <a:spcAft>
                <a:spcPts val="0"/>
              </a:spcAft>
              <a:buClr>
                <a:schemeClr val="dk1"/>
              </a:buClr>
              <a:buSzPts val="1400"/>
              <a:buFont typeface="Times New Roman"/>
              <a:buNone/>
              <a:defRPr sz="1400"/>
            </a:lvl1pPr>
            <a:lvl2pPr marL="914400" lvl="1" indent="-228600" algn="l" rtl="0">
              <a:lnSpc>
                <a:spcPct val="100000"/>
              </a:lnSpc>
              <a:spcBef>
                <a:spcPts val="240"/>
              </a:spcBef>
              <a:spcAft>
                <a:spcPts val="0"/>
              </a:spcAft>
              <a:buClr>
                <a:schemeClr val="dk1"/>
              </a:buClr>
              <a:buSzPts val="1200"/>
              <a:buFont typeface="Times New Roman"/>
              <a:buNone/>
              <a:defRPr sz="1200"/>
            </a:lvl2pPr>
            <a:lvl3pPr marL="1371600" lvl="2" indent="-228600" algn="l" rtl="0">
              <a:lnSpc>
                <a:spcPct val="100000"/>
              </a:lnSpc>
              <a:spcBef>
                <a:spcPts val="200"/>
              </a:spcBef>
              <a:spcAft>
                <a:spcPts val="0"/>
              </a:spcAft>
              <a:buClr>
                <a:schemeClr val="dk1"/>
              </a:buClr>
              <a:buSzPts val="1000"/>
              <a:buFont typeface="Times New Roman"/>
              <a:buNone/>
              <a:defRPr sz="1000"/>
            </a:lvl3pPr>
            <a:lvl4pPr marL="1828800" lvl="3" indent="-228600" algn="l" rtl="0">
              <a:lnSpc>
                <a:spcPct val="100000"/>
              </a:lnSpc>
              <a:spcBef>
                <a:spcPts val="180"/>
              </a:spcBef>
              <a:spcAft>
                <a:spcPts val="0"/>
              </a:spcAft>
              <a:buClr>
                <a:schemeClr val="dk1"/>
              </a:buClr>
              <a:buSzPts val="900"/>
              <a:buFont typeface="Times New Roman"/>
              <a:buNone/>
              <a:defRPr sz="900"/>
            </a:lvl4pPr>
            <a:lvl5pPr marL="2286000" lvl="4" indent="-228600" algn="l" rtl="0">
              <a:lnSpc>
                <a:spcPct val="100000"/>
              </a:lnSpc>
              <a:spcBef>
                <a:spcPts val="180"/>
              </a:spcBef>
              <a:spcAft>
                <a:spcPts val="0"/>
              </a:spcAft>
              <a:buClr>
                <a:schemeClr val="dk1"/>
              </a:buClr>
              <a:buSzPts val="900"/>
              <a:buFont typeface="Times New Roman"/>
              <a:buNone/>
              <a:defRPr sz="900"/>
            </a:lvl5pPr>
            <a:lvl6pPr marL="2743200" lvl="5" indent="-228600" algn="l" rtl="0">
              <a:lnSpc>
                <a:spcPct val="100000"/>
              </a:lnSpc>
              <a:spcBef>
                <a:spcPts val="180"/>
              </a:spcBef>
              <a:spcAft>
                <a:spcPts val="0"/>
              </a:spcAft>
              <a:buClr>
                <a:schemeClr val="dk1"/>
              </a:buClr>
              <a:buSzPts val="900"/>
              <a:buFont typeface="Times New Roman"/>
              <a:buNone/>
              <a:defRPr sz="900"/>
            </a:lvl6pPr>
            <a:lvl7pPr marL="3200400" lvl="6" indent="-228600" algn="l" rtl="0">
              <a:lnSpc>
                <a:spcPct val="100000"/>
              </a:lnSpc>
              <a:spcBef>
                <a:spcPts val="180"/>
              </a:spcBef>
              <a:spcAft>
                <a:spcPts val="0"/>
              </a:spcAft>
              <a:buClr>
                <a:schemeClr val="dk1"/>
              </a:buClr>
              <a:buSzPts val="900"/>
              <a:buFont typeface="Times New Roman"/>
              <a:buNone/>
              <a:defRPr sz="900"/>
            </a:lvl7pPr>
            <a:lvl8pPr marL="3657600" lvl="7" indent="-228600" algn="l" rtl="0">
              <a:lnSpc>
                <a:spcPct val="100000"/>
              </a:lnSpc>
              <a:spcBef>
                <a:spcPts val="180"/>
              </a:spcBef>
              <a:spcAft>
                <a:spcPts val="0"/>
              </a:spcAft>
              <a:buClr>
                <a:schemeClr val="dk1"/>
              </a:buClr>
              <a:buSzPts val="900"/>
              <a:buFont typeface="Times New Roman"/>
              <a:buNone/>
              <a:defRPr sz="900"/>
            </a:lvl8pPr>
            <a:lvl9pPr marL="4114800" lvl="8" indent="-228600" algn="l" rtl="0">
              <a:lnSpc>
                <a:spcPct val="100000"/>
              </a:lnSpc>
              <a:spcBef>
                <a:spcPts val="180"/>
              </a:spcBef>
              <a:spcAft>
                <a:spcPts val="0"/>
              </a:spcAft>
              <a:buClr>
                <a:schemeClr val="dk1"/>
              </a:buClr>
              <a:buSzPts val="900"/>
              <a:buFont typeface="Times New Roman"/>
              <a:buNone/>
              <a:defRPr sz="900"/>
            </a:lvl9pPr>
          </a:lstStyle>
          <a:p>
            <a:endParaRPr/>
          </a:p>
        </p:txBody>
      </p:sp>
      <p:sp>
        <p:nvSpPr>
          <p:cNvPr id="56" name="Google Shape;56;p9"/>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7" name="Google Shape;57;p9"/>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8"/>
        <p:cNvGrpSpPr/>
        <p:nvPr/>
      </p:nvGrpSpPr>
      <p:grpSpPr>
        <a:xfrm>
          <a:off x="0" y="0"/>
          <a:ext cx="0" cy="0"/>
          <a:chOff x="0" y="0"/>
          <a:chExt cx="0" cy="0"/>
        </a:xfrm>
      </p:grpSpPr>
      <p:sp>
        <p:nvSpPr>
          <p:cNvPr id="59" name="Google Shape;59;p10"/>
          <p:cNvSpPr txBox="1">
            <a:spLocks noGrp="1"/>
          </p:cNvSpPr>
          <p:nvPr>
            <p:ph type="title"/>
          </p:nvPr>
        </p:nvSpPr>
        <p:spPr>
          <a:xfrm>
            <a:off x="1792288" y="3600450"/>
            <a:ext cx="5486400" cy="425100"/>
          </a:xfrm>
          <a:prstGeom prst="rect">
            <a:avLst/>
          </a:prstGeom>
          <a:noFill/>
          <a:ln>
            <a:noFill/>
          </a:ln>
        </p:spPr>
        <p:txBody>
          <a:bodyPr spcFirstLastPara="1" wrap="square" lIns="92075" tIns="46025" rIns="92075" bIns="46025" anchor="b" anchorCtr="0">
            <a:noAutofit/>
          </a:bodyPr>
          <a:lstStyle>
            <a:lvl1pPr lvl="0" algn="l" rtl="0">
              <a:lnSpc>
                <a:spcPct val="100000"/>
              </a:lnSpc>
              <a:spcBef>
                <a:spcPts val="0"/>
              </a:spcBef>
              <a:spcAft>
                <a:spcPts val="0"/>
              </a:spcAft>
              <a:buSzPts val="1400"/>
              <a:buNone/>
              <a:defRPr sz="2000" b="1"/>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0" name="Google Shape;60;p10"/>
          <p:cNvSpPr>
            <a:spLocks noGrp="1"/>
          </p:cNvSpPr>
          <p:nvPr>
            <p:ph type="pic" idx="2"/>
          </p:nvPr>
        </p:nvSpPr>
        <p:spPr>
          <a:xfrm>
            <a:off x="1792288" y="459581"/>
            <a:ext cx="5486400" cy="3086100"/>
          </a:xfrm>
          <a:prstGeom prst="rect">
            <a:avLst/>
          </a:prstGeom>
          <a:noFill/>
          <a:ln>
            <a:noFill/>
          </a:ln>
        </p:spPr>
        <p:txBody>
          <a:bodyPr spcFirstLastPara="1" wrap="square" lIns="92075" tIns="46025" rIns="92075" bIns="46025" anchor="t" anchorCtr="0">
            <a:noAutofit/>
          </a:bodyPr>
          <a:lstStyle>
            <a:lvl1pPr marR="0" lvl="0" algn="l" rtl="0">
              <a:lnSpc>
                <a:spcPct val="100000"/>
              </a:lnSpc>
              <a:spcBef>
                <a:spcPts val="640"/>
              </a:spcBef>
              <a:spcAft>
                <a:spcPts val="0"/>
              </a:spcAft>
              <a:buClr>
                <a:schemeClr val="dk1"/>
              </a:buClr>
              <a:buSzPts val="3200"/>
              <a:buFont typeface="Times New Roman"/>
              <a:buNone/>
              <a:defRPr sz="3200" b="1"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560"/>
              </a:spcBef>
              <a:spcAft>
                <a:spcPts val="0"/>
              </a:spcAft>
              <a:buClr>
                <a:schemeClr val="dk1"/>
              </a:buClr>
              <a:buSzPts val="2800"/>
              <a:buFont typeface="Times New Roman"/>
              <a:buNone/>
              <a:defRPr sz="2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48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61" name="Google Shape;61;p10"/>
          <p:cNvSpPr txBox="1">
            <a:spLocks noGrp="1"/>
          </p:cNvSpPr>
          <p:nvPr>
            <p:ph type="body" idx="1"/>
          </p:nvPr>
        </p:nvSpPr>
        <p:spPr>
          <a:xfrm>
            <a:off x="1792288" y="4025503"/>
            <a:ext cx="5486400" cy="603600"/>
          </a:xfrm>
          <a:prstGeom prst="rect">
            <a:avLst/>
          </a:prstGeom>
          <a:noFill/>
          <a:ln>
            <a:noFill/>
          </a:ln>
        </p:spPr>
        <p:txBody>
          <a:bodyPr spcFirstLastPara="1" wrap="square" lIns="92075" tIns="46025" rIns="92075" bIns="46025" anchor="t" anchorCtr="0">
            <a:noAutofit/>
          </a:bodyPr>
          <a:lstStyle>
            <a:lvl1pPr marL="457200" lvl="0" indent="-228600" algn="l" rtl="0">
              <a:lnSpc>
                <a:spcPct val="100000"/>
              </a:lnSpc>
              <a:spcBef>
                <a:spcPts val="280"/>
              </a:spcBef>
              <a:spcAft>
                <a:spcPts val="0"/>
              </a:spcAft>
              <a:buClr>
                <a:schemeClr val="dk1"/>
              </a:buClr>
              <a:buSzPts val="1400"/>
              <a:buFont typeface="Times New Roman"/>
              <a:buNone/>
              <a:defRPr sz="1400"/>
            </a:lvl1pPr>
            <a:lvl2pPr marL="914400" lvl="1" indent="-228600" algn="l" rtl="0">
              <a:lnSpc>
                <a:spcPct val="100000"/>
              </a:lnSpc>
              <a:spcBef>
                <a:spcPts val="240"/>
              </a:spcBef>
              <a:spcAft>
                <a:spcPts val="0"/>
              </a:spcAft>
              <a:buClr>
                <a:schemeClr val="dk1"/>
              </a:buClr>
              <a:buSzPts val="1200"/>
              <a:buFont typeface="Times New Roman"/>
              <a:buNone/>
              <a:defRPr sz="1200"/>
            </a:lvl2pPr>
            <a:lvl3pPr marL="1371600" lvl="2" indent="-228600" algn="l" rtl="0">
              <a:lnSpc>
                <a:spcPct val="100000"/>
              </a:lnSpc>
              <a:spcBef>
                <a:spcPts val="200"/>
              </a:spcBef>
              <a:spcAft>
                <a:spcPts val="0"/>
              </a:spcAft>
              <a:buClr>
                <a:schemeClr val="dk1"/>
              </a:buClr>
              <a:buSzPts val="1000"/>
              <a:buFont typeface="Times New Roman"/>
              <a:buNone/>
              <a:defRPr sz="1000"/>
            </a:lvl3pPr>
            <a:lvl4pPr marL="1828800" lvl="3" indent="-228600" algn="l" rtl="0">
              <a:lnSpc>
                <a:spcPct val="100000"/>
              </a:lnSpc>
              <a:spcBef>
                <a:spcPts val="180"/>
              </a:spcBef>
              <a:spcAft>
                <a:spcPts val="0"/>
              </a:spcAft>
              <a:buClr>
                <a:schemeClr val="dk1"/>
              </a:buClr>
              <a:buSzPts val="900"/>
              <a:buFont typeface="Times New Roman"/>
              <a:buNone/>
              <a:defRPr sz="900"/>
            </a:lvl4pPr>
            <a:lvl5pPr marL="2286000" lvl="4" indent="-228600" algn="l" rtl="0">
              <a:lnSpc>
                <a:spcPct val="100000"/>
              </a:lnSpc>
              <a:spcBef>
                <a:spcPts val="180"/>
              </a:spcBef>
              <a:spcAft>
                <a:spcPts val="0"/>
              </a:spcAft>
              <a:buClr>
                <a:schemeClr val="dk1"/>
              </a:buClr>
              <a:buSzPts val="900"/>
              <a:buFont typeface="Times New Roman"/>
              <a:buNone/>
              <a:defRPr sz="900"/>
            </a:lvl5pPr>
            <a:lvl6pPr marL="2743200" lvl="5" indent="-228600" algn="l" rtl="0">
              <a:lnSpc>
                <a:spcPct val="100000"/>
              </a:lnSpc>
              <a:spcBef>
                <a:spcPts val="180"/>
              </a:spcBef>
              <a:spcAft>
                <a:spcPts val="0"/>
              </a:spcAft>
              <a:buClr>
                <a:schemeClr val="dk1"/>
              </a:buClr>
              <a:buSzPts val="900"/>
              <a:buFont typeface="Times New Roman"/>
              <a:buNone/>
              <a:defRPr sz="900"/>
            </a:lvl6pPr>
            <a:lvl7pPr marL="3200400" lvl="6" indent="-228600" algn="l" rtl="0">
              <a:lnSpc>
                <a:spcPct val="100000"/>
              </a:lnSpc>
              <a:spcBef>
                <a:spcPts val="180"/>
              </a:spcBef>
              <a:spcAft>
                <a:spcPts val="0"/>
              </a:spcAft>
              <a:buClr>
                <a:schemeClr val="dk1"/>
              </a:buClr>
              <a:buSzPts val="900"/>
              <a:buFont typeface="Times New Roman"/>
              <a:buNone/>
              <a:defRPr sz="900"/>
            </a:lvl7pPr>
            <a:lvl8pPr marL="3657600" lvl="7" indent="-228600" algn="l" rtl="0">
              <a:lnSpc>
                <a:spcPct val="100000"/>
              </a:lnSpc>
              <a:spcBef>
                <a:spcPts val="180"/>
              </a:spcBef>
              <a:spcAft>
                <a:spcPts val="0"/>
              </a:spcAft>
              <a:buClr>
                <a:schemeClr val="dk1"/>
              </a:buClr>
              <a:buSzPts val="900"/>
              <a:buFont typeface="Times New Roman"/>
              <a:buNone/>
              <a:defRPr sz="900"/>
            </a:lvl8pPr>
            <a:lvl9pPr marL="4114800" lvl="8" indent="-228600" algn="l" rtl="0">
              <a:lnSpc>
                <a:spcPct val="100000"/>
              </a:lnSpc>
              <a:spcBef>
                <a:spcPts val="180"/>
              </a:spcBef>
              <a:spcAft>
                <a:spcPts val="0"/>
              </a:spcAft>
              <a:buClr>
                <a:schemeClr val="dk1"/>
              </a:buClr>
              <a:buSzPts val="900"/>
              <a:buFont typeface="Times New Roman"/>
              <a:buNone/>
              <a:defRPr sz="900"/>
            </a:lvl9pPr>
          </a:lstStyle>
          <a:p>
            <a:endParaRPr/>
          </a:p>
        </p:txBody>
      </p:sp>
      <p:sp>
        <p:nvSpPr>
          <p:cNvPr id="62" name="Google Shape;62;p10"/>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marR="0" lvl="0"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1pPr>
            <a:lvl2pPr marR="0" lvl="1"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2pPr>
            <a:lvl3pPr marR="0" lvl="2"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3pPr>
            <a:lvl4pPr marR="0" lvl="3"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4pPr>
            <a:lvl5pPr marR="0" lvl="4"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5pPr>
            <a:lvl6pPr marR="0" lvl="5"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6pPr>
            <a:lvl7pPr marR="0" lvl="6"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7pPr>
            <a:lvl8pPr marR="0" lvl="7"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8pPr>
            <a:lvl9pPr marR="0" lvl="8"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7" name="Google Shape;7;p1"/>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marR="0" lvl="0" indent="-381000" algn="l" rtl="0">
              <a:lnSpc>
                <a:spcPct val="100000"/>
              </a:lnSpc>
              <a:spcBef>
                <a:spcPts val="480"/>
              </a:spcBef>
              <a:spcAft>
                <a:spcPts val="0"/>
              </a:spcAft>
              <a:buClr>
                <a:schemeClr val="dk1"/>
              </a:buClr>
              <a:buSzPts val="24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914400" marR="0" lvl="1" indent="-355600" algn="l" rtl="0">
              <a:lnSpc>
                <a:spcPct val="100000"/>
              </a:lnSpc>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371600" marR="0" lvl="2" indent="-342900" algn="l" rtl="0">
              <a:lnSpc>
                <a:spcPct val="100000"/>
              </a:lnSpc>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828800" marR="0" lvl="3"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2286000" marR="0" lvl="4"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743200" marR="0" lvl="5"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3200400" marR="0" lvl="6"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657600" marR="0" lvl="7"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4114800" marR="0" lvl="8"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8" name="Google Shape;8;p1"/>
          <p:cNvSpPr txBox="1">
            <a:spLocks noGrp="1"/>
          </p:cNvSpPr>
          <p:nvPr>
            <p:ph type="dt" idx="10"/>
          </p:nvPr>
        </p:nvSpPr>
        <p:spPr>
          <a:xfrm>
            <a:off x="155620" y="1158050"/>
            <a:ext cx="718200" cy="207600"/>
          </a:xfrm>
          <a:prstGeom prst="rect">
            <a:avLst/>
          </a:prstGeom>
          <a:noFill/>
          <a:ln>
            <a:noFill/>
          </a:ln>
        </p:spPr>
        <p:txBody>
          <a:bodyPr spcFirstLastPara="1" wrap="square" lIns="0" tIns="0" rIns="0" bIns="0" anchor="b" anchorCtr="0">
            <a:noAutofit/>
          </a:bodyPr>
          <a:lstStyle>
            <a:lvl1pPr marR="0" lvl="0" algn="l" rtl="0">
              <a:lnSpc>
                <a:spcPct val="100000"/>
              </a:lnSpc>
              <a:spcBef>
                <a:spcPts val="0"/>
              </a:spcBef>
              <a:spcAft>
                <a:spcPts val="0"/>
              </a:spcAft>
              <a:buClr>
                <a:schemeClr val="lt1"/>
              </a:buClr>
              <a:buSzPts val="1400"/>
              <a:buFont typeface="Arial"/>
              <a:buNone/>
              <a:defRPr sz="1800" b="1" i="0" u="none" strike="noStrike" cap="none">
                <a:solidFill>
                  <a:schemeClr val="lt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1"/>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10" name="Google Shape;10;p1"/>
          <p:cNvSpPr/>
          <p:nvPr/>
        </p:nvSpPr>
        <p:spPr>
          <a:xfrm>
            <a:off x="5129148" y="248260"/>
            <a:ext cx="3282900" cy="207600"/>
          </a:xfrm>
          <a:prstGeom prst="rect">
            <a:avLst/>
          </a:prstGeom>
          <a:noFill/>
          <a:ln>
            <a:noFill/>
          </a:ln>
        </p:spPr>
        <p:txBody>
          <a:bodyPr spcFirstLastPara="1" wrap="square" lIns="0" tIns="0" rIns="0" bIns="0" anchor="b" anchorCtr="0">
            <a:noAutofit/>
          </a:bodyPr>
          <a:lstStyle/>
          <a:p>
            <a:pPr marL="457200" marR="0" lvl="4" indent="0" algn="r" rtl="0">
              <a:lnSpc>
                <a:spcPct val="100000"/>
              </a:lnSpc>
              <a:spcBef>
                <a:spcPts val="0"/>
              </a:spcBef>
              <a:spcAft>
                <a:spcPts val="0"/>
              </a:spcAft>
              <a:buClr>
                <a:srgbClr val="000000"/>
              </a:buClr>
              <a:buSzPts val="1800"/>
              <a:buFont typeface="Arial"/>
              <a:buNone/>
            </a:pPr>
            <a:r>
              <a:rPr lang="en" sz="1800" b="1" i="0" u="none" strike="noStrike" cap="none">
                <a:solidFill>
                  <a:schemeClr val="dk1"/>
                </a:solidFill>
                <a:latin typeface="Times New Roman"/>
                <a:ea typeface="Times New Roman"/>
                <a:cs typeface="Times New Roman"/>
                <a:sym typeface="Times New Roman"/>
              </a:rPr>
              <a:t>doc.: IEEE 802.11-</a:t>
            </a:r>
            <a:r>
              <a:rPr lang="en" sz="1800" b="1">
                <a:solidFill>
                  <a:schemeClr val="dk1"/>
                </a:solidFill>
                <a:latin typeface="Times New Roman"/>
                <a:ea typeface="Times New Roman"/>
                <a:cs typeface="Times New Roman"/>
                <a:sym typeface="Times New Roman"/>
              </a:rPr>
              <a:t>25</a:t>
            </a:r>
            <a:r>
              <a:rPr lang="en" sz="1800" b="1" i="0" u="none" strike="noStrike" cap="none">
                <a:solidFill>
                  <a:schemeClr val="dk1"/>
                </a:solidFill>
                <a:latin typeface="Times New Roman"/>
                <a:ea typeface="Times New Roman"/>
                <a:cs typeface="Times New Roman"/>
                <a:sym typeface="Times New Roman"/>
              </a:rPr>
              <a:t>/</a:t>
            </a:r>
            <a:r>
              <a:rPr lang="en" sz="1800" b="1">
                <a:solidFill>
                  <a:schemeClr val="dk1"/>
                </a:solidFill>
                <a:latin typeface="Times New Roman"/>
                <a:ea typeface="Times New Roman"/>
                <a:cs typeface="Times New Roman"/>
                <a:sym typeface="Times New Roman"/>
              </a:rPr>
              <a:t>1446r0</a:t>
            </a:r>
            <a:endParaRPr sz="1800" b="1" i="0" u="none" strike="noStrike" cap="none">
              <a:solidFill>
                <a:schemeClr val="dk1"/>
              </a:solidFill>
              <a:latin typeface="Times New Roman"/>
              <a:ea typeface="Times New Roman"/>
              <a:cs typeface="Times New Roman"/>
              <a:sym typeface="Times New Roman"/>
            </a:endParaRPr>
          </a:p>
        </p:txBody>
      </p:sp>
      <p:cxnSp>
        <p:nvCxnSpPr>
          <p:cNvPr id="11" name="Google Shape;11;p1"/>
          <p:cNvCxnSpPr/>
          <p:nvPr/>
        </p:nvCxnSpPr>
        <p:spPr>
          <a:xfrm>
            <a:off x="685800" y="457200"/>
            <a:ext cx="7772400" cy="0"/>
          </a:xfrm>
          <a:prstGeom prst="straightConnector1">
            <a:avLst/>
          </a:prstGeom>
          <a:noFill/>
          <a:ln w="12700" cap="flat" cmpd="sng">
            <a:solidFill>
              <a:schemeClr val="dk1"/>
            </a:solidFill>
            <a:prstDash val="solid"/>
            <a:round/>
            <a:headEnd type="none" w="sm" len="sm"/>
            <a:tailEnd type="none" w="sm" len="sm"/>
          </a:ln>
        </p:spPr>
      </p:cxnSp>
      <p:sp>
        <p:nvSpPr>
          <p:cNvPr id="12" name="Google Shape;12;p1"/>
          <p:cNvSpPr/>
          <p:nvPr/>
        </p:nvSpPr>
        <p:spPr>
          <a:xfrm>
            <a:off x="685800" y="4856560"/>
            <a:ext cx="718200" cy="1386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Submission</a:t>
            </a:r>
            <a:endParaRPr sz="1400" b="0" i="0" u="none" strike="noStrike" cap="none">
              <a:solidFill>
                <a:srgbClr val="000000"/>
              </a:solidFill>
              <a:latin typeface="Arial"/>
              <a:ea typeface="Arial"/>
              <a:cs typeface="Arial"/>
              <a:sym typeface="Arial"/>
            </a:endParaRPr>
          </a:p>
        </p:txBody>
      </p:sp>
      <p:cxnSp>
        <p:nvCxnSpPr>
          <p:cNvPr id="13" name="Google Shape;13;p1"/>
          <p:cNvCxnSpPr/>
          <p:nvPr/>
        </p:nvCxnSpPr>
        <p:spPr>
          <a:xfrm>
            <a:off x="685813" y="4820875"/>
            <a:ext cx="7848600" cy="0"/>
          </a:xfrm>
          <a:prstGeom prst="straightConnector1">
            <a:avLst/>
          </a:prstGeom>
          <a:noFill/>
          <a:ln w="12700" cap="flat" cmpd="sng">
            <a:solidFill>
              <a:schemeClr val="dk1"/>
            </a:solidFill>
            <a:prstDash val="solid"/>
            <a:round/>
            <a:headEnd type="none" w="sm" len="sm"/>
            <a:tailEnd type="none" w="sm" len="sm"/>
          </a:ln>
        </p:spPr>
      </p:cxnSp>
      <p:sp>
        <p:nvSpPr>
          <p:cNvPr id="14" name="Google Shape;14;p1"/>
          <p:cNvSpPr txBox="1"/>
          <p:nvPr/>
        </p:nvSpPr>
        <p:spPr>
          <a:xfrm>
            <a:off x="545600" y="150000"/>
            <a:ext cx="1914000" cy="404100"/>
          </a:xfrm>
          <a:prstGeom prst="rect">
            <a:avLst/>
          </a:prstGeom>
          <a:noFill/>
          <a:ln>
            <a:noFill/>
          </a:ln>
        </p:spPr>
        <p:txBody>
          <a:bodyPr spcFirstLastPara="1" wrap="square" lIns="91425" tIns="91425" rIns="91425" bIns="91425" anchor="b" anchorCtr="0">
            <a:noAutofit/>
          </a:bodyPr>
          <a:lstStyle/>
          <a:p>
            <a:pPr marL="0" lvl="0" indent="0" algn="l" rtl="0">
              <a:spcBef>
                <a:spcPts val="0"/>
              </a:spcBef>
              <a:spcAft>
                <a:spcPts val="0"/>
              </a:spcAft>
              <a:buNone/>
            </a:pPr>
            <a:r>
              <a:rPr lang="en" sz="1800" b="1">
                <a:solidFill>
                  <a:schemeClr val="dk1"/>
                </a:solidFill>
                <a:latin typeface="Times New Roman"/>
                <a:ea typeface="Times New Roman"/>
                <a:cs typeface="Times New Roman"/>
                <a:sym typeface="Times New Roman"/>
              </a:rPr>
              <a:t>September 2025</a:t>
            </a:r>
            <a:endParaRPr sz="1800" b="1">
              <a:solidFill>
                <a:schemeClr val="dk1"/>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4"/>
          <p:cNvSpPr txBox="1">
            <a:spLocks noGrp="1"/>
          </p:cNvSpPr>
          <p:nvPr>
            <p:ph type="title"/>
          </p:nvPr>
        </p:nvSpPr>
        <p:spPr>
          <a:xfrm>
            <a:off x="105875" y="668025"/>
            <a:ext cx="8816100" cy="8157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Clr>
                <a:schemeClr val="dk1"/>
              </a:buClr>
              <a:buFont typeface="Arial"/>
              <a:buNone/>
            </a:pPr>
            <a:r>
              <a:rPr lang="en">
                <a:solidFill>
                  <a:schemeClr val="dk1"/>
                </a:solidFill>
              </a:rPr>
              <a:t>CBF frame sequence additional details</a:t>
            </a:r>
            <a:endParaRPr/>
          </a:p>
        </p:txBody>
      </p:sp>
      <p:sp>
        <p:nvSpPr>
          <p:cNvPr id="86" name="Google Shape;86;p14"/>
          <p:cNvSpPr txBox="1">
            <a:spLocks noGrp="1"/>
          </p:cNvSpPr>
          <p:nvPr>
            <p:ph type="body" idx="4294967295"/>
          </p:nvPr>
        </p:nvSpPr>
        <p:spPr>
          <a:xfrm>
            <a:off x="685799" y="1694702"/>
            <a:ext cx="7772400" cy="285900"/>
          </a:xfrm>
          <a:prstGeom prst="rect">
            <a:avLst/>
          </a:prstGeom>
          <a:noFill/>
          <a:ln>
            <a:noFill/>
          </a:ln>
        </p:spPr>
        <p:txBody>
          <a:bodyPr spcFirstLastPara="1" wrap="square" lIns="92075" tIns="46025" rIns="92075" bIns="46025" anchor="t" anchorCtr="0">
            <a:noAutofit/>
          </a:bodyPr>
          <a:lstStyle/>
          <a:p>
            <a:pPr marL="342900" lvl="0" indent="-342900" algn="ctr" rtl="0">
              <a:lnSpc>
                <a:spcPct val="100000"/>
              </a:lnSpc>
              <a:spcBef>
                <a:spcPts val="0"/>
              </a:spcBef>
              <a:spcAft>
                <a:spcPts val="0"/>
              </a:spcAft>
              <a:buClr>
                <a:schemeClr val="dk1"/>
              </a:buClr>
              <a:buSzPts val="2000"/>
              <a:buFont typeface="Times New Roman"/>
              <a:buNone/>
            </a:pPr>
            <a:r>
              <a:rPr lang="en" sz="2000"/>
              <a:t>Date:</a:t>
            </a:r>
            <a:r>
              <a:rPr lang="en" sz="2000" b="0"/>
              <a:t> 2025-09-12</a:t>
            </a:r>
            <a:endParaRPr sz="2000" b="0"/>
          </a:p>
        </p:txBody>
      </p:sp>
      <p:sp>
        <p:nvSpPr>
          <p:cNvPr id="87" name="Google Shape;87;p14"/>
          <p:cNvSpPr/>
          <p:nvPr/>
        </p:nvSpPr>
        <p:spPr>
          <a:xfrm>
            <a:off x="718260" y="2019547"/>
            <a:ext cx="1085700" cy="285900"/>
          </a:xfrm>
          <a:prstGeom prst="rect">
            <a:avLst/>
          </a:prstGeom>
          <a:noFill/>
          <a:ln>
            <a:noFill/>
          </a:ln>
        </p:spPr>
        <p:txBody>
          <a:bodyPr spcFirstLastPara="1" wrap="square" lIns="69125" tIns="34550" rIns="69125" bIns="34550" anchor="t" anchorCtr="0">
            <a:noAutofit/>
          </a:bodyPr>
          <a:lstStyle/>
          <a:p>
            <a:pPr marL="0" marR="0" lvl="0" indent="0" algn="l" rtl="0">
              <a:lnSpc>
                <a:spcPct val="100000"/>
              </a:lnSpc>
              <a:spcBef>
                <a:spcPts val="0"/>
              </a:spcBef>
              <a:spcAft>
                <a:spcPts val="0"/>
              </a:spcAft>
              <a:buClr>
                <a:srgbClr val="000000"/>
              </a:buClr>
              <a:buSzPts val="1500"/>
              <a:buFont typeface="Arial"/>
              <a:buNone/>
            </a:pPr>
            <a:r>
              <a:rPr lang="en" sz="1500" b="0" i="0" u="none" strike="noStrike" cap="none">
                <a:solidFill>
                  <a:srgbClr val="000000"/>
                </a:solidFill>
                <a:latin typeface="Times New Roman"/>
                <a:ea typeface="Times New Roman"/>
                <a:cs typeface="Times New Roman"/>
                <a:sym typeface="Times New Roman"/>
              </a:rPr>
              <a:t>Authors:</a:t>
            </a:r>
            <a:endParaRPr sz="1100" b="0" i="0" u="none" strike="noStrike" cap="none">
              <a:solidFill>
                <a:srgbClr val="000000"/>
              </a:solidFill>
              <a:latin typeface="Arial"/>
              <a:ea typeface="Arial"/>
              <a:cs typeface="Arial"/>
              <a:sym typeface="Arial"/>
            </a:endParaRPr>
          </a:p>
        </p:txBody>
      </p:sp>
      <p:graphicFrame>
        <p:nvGraphicFramePr>
          <p:cNvPr id="88" name="Google Shape;88;p14"/>
          <p:cNvGraphicFramePr/>
          <p:nvPr/>
        </p:nvGraphicFramePr>
        <p:xfrm>
          <a:off x="794460" y="2412323"/>
          <a:ext cx="7162500" cy="1309935"/>
        </p:xfrm>
        <a:graphic>
          <a:graphicData uri="http://schemas.openxmlformats.org/drawingml/2006/table">
            <a:tbl>
              <a:tblPr>
                <a:noFill/>
                <a:tableStyleId>{0CF57D5E-177A-49E8-8FDB-7A7840D4F267}</a:tableStyleId>
              </a:tblPr>
              <a:tblGrid>
                <a:gridCol w="1586425">
                  <a:extLst>
                    <a:ext uri="{9D8B030D-6E8A-4147-A177-3AD203B41FA5}">
                      <a16:colId xmlns:a16="http://schemas.microsoft.com/office/drawing/2014/main" val="20000"/>
                    </a:ext>
                  </a:extLst>
                </a:gridCol>
                <a:gridCol w="877675">
                  <a:extLst>
                    <a:ext uri="{9D8B030D-6E8A-4147-A177-3AD203B41FA5}">
                      <a16:colId xmlns:a16="http://schemas.microsoft.com/office/drawing/2014/main" val="20001"/>
                    </a:ext>
                  </a:extLst>
                </a:gridCol>
                <a:gridCol w="1695975">
                  <a:extLst>
                    <a:ext uri="{9D8B030D-6E8A-4147-A177-3AD203B41FA5}">
                      <a16:colId xmlns:a16="http://schemas.microsoft.com/office/drawing/2014/main" val="20002"/>
                    </a:ext>
                  </a:extLst>
                </a:gridCol>
                <a:gridCol w="634600">
                  <a:extLst>
                    <a:ext uri="{9D8B030D-6E8A-4147-A177-3AD203B41FA5}">
                      <a16:colId xmlns:a16="http://schemas.microsoft.com/office/drawing/2014/main" val="20003"/>
                    </a:ext>
                  </a:extLst>
                </a:gridCol>
                <a:gridCol w="2367825">
                  <a:extLst>
                    <a:ext uri="{9D8B030D-6E8A-4147-A177-3AD203B41FA5}">
                      <a16:colId xmlns:a16="http://schemas.microsoft.com/office/drawing/2014/main" val="20004"/>
                    </a:ext>
                  </a:extLst>
                </a:gridCol>
              </a:tblGrid>
              <a:tr h="364975">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Name</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Affiliations</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Address</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Phone</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Email</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232600">
                <a:tc>
                  <a:txBody>
                    <a:bodyPr/>
                    <a:lstStyle/>
                    <a:p>
                      <a:pPr marL="0" lvl="0" indent="0" algn="ctr" rtl="0">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Sindhu Verma</a:t>
                      </a:r>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4">
                  <a:txBody>
                    <a:bodyPr/>
                    <a:lstStyle/>
                    <a:p>
                      <a:pPr marL="0" lvl="0" indent="0" algn="ctr" rtl="0">
                        <a:spcBef>
                          <a:spcPts val="0"/>
                        </a:spcBef>
                        <a:spcAft>
                          <a:spcPts val="0"/>
                        </a:spcAft>
                        <a:buNone/>
                      </a:pPr>
                      <a:r>
                        <a:rPr lang="en" sz="1100">
                          <a:latin typeface="Times New Roman"/>
                          <a:ea typeface="Times New Roman"/>
                          <a:cs typeface="Times New Roman"/>
                          <a:sym typeface="Times New Roman"/>
                        </a:rPr>
                        <a:t>Broadcom</a:t>
                      </a:r>
                      <a:endParaRPr sz="1100">
                        <a:latin typeface="Times New Roman"/>
                        <a:ea typeface="Times New Roman"/>
                        <a:cs typeface="Times New Roman"/>
                        <a:sym typeface="Times New Roman"/>
                      </a:endParaRPr>
                    </a:p>
                  </a:txBody>
                  <a:tcPr marL="68600" marR="68600" marT="34300" marB="343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endParaRPr sz="1100" u="none" strike="noStrike" cap="none">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sindhu.verma@broadcom.com</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18325">
                <a:tc>
                  <a:txBody>
                    <a:bodyPr/>
                    <a:lstStyle/>
                    <a:p>
                      <a:pPr marL="0" lvl="0" indent="0" algn="ctr" rtl="0">
                        <a:spcBef>
                          <a:spcPts val="0"/>
                        </a:spcBef>
                        <a:spcAft>
                          <a:spcPts val="0"/>
                        </a:spcAft>
                        <a:buNone/>
                      </a:pPr>
                      <a:r>
                        <a:rPr lang="en" sz="1100">
                          <a:solidFill>
                            <a:srgbClr val="000000"/>
                          </a:solidFill>
                          <a:latin typeface="Times New Roman"/>
                          <a:ea typeface="Times New Roman"/>
                          <a:cs typeface="Times New Roman"/>
                          <a:sym typeface="Times New Roman"/>
                        </a:rPr>
                        <a:t>Srinath Puducheri</a:t>
                      </a:r>
                      <a:endParaRPr sz="110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endParaRPr sz="1100">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218325">
                <a:tc>
                  <a:txBody>
                    <a:bodyPr/>
                    <a:lstStyle/>
                    <a:p>
                      <a:pPr marL="0" marR="0" lvl="0" indent="0" algn="ctr" rtl="0">
                        <a:lnSpc>
                          <a:spcPct val="100000"/>
                        </a:lnSpc>
                        <a:spcBef>
                          <a:spcPts val="0"/>
                        </a:spcBef>
                        <a:spcAft>
                          <a:spcPts val="0"/>
                        </a:spcAft>
                        <a:buClr>
                          <a:srgbClr val="000000"/>
                        </a:buClr>
                        <a:buSzPts val="1100"/>
                        <a:buFont typeface="Arial"/>
                        <a:buNone/>
                      </a:pPr>
                      <a:r>
                        <a:rPr lang="en" sz="1100">
                          <a:latin typeface="Times New Roman"/>
                          <a:ea typeface="Times New Roman"/>
                          <a:cs typeface="Times New Roman"/>
                          <a:sym typeface="Times New Roman"/>
                        </a:rPr>
                        <a:t>Shubhodeep Adhikari</a:t>
                      </a:r>
                      <a:endParaRPr sz="11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shubhodeep.adhikari@broadcom.com</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218325">
                <a:tc>
                  <a:txBody>
                    <a:bodyPr/>
                    <a:lstStyle/>
                    <a:p>
                      <a:pPr marL="0" lvl="0" indent="0" algn="ctr" rtl="0">
                        <a:spcBef>
                          <a:spcPts val="0"/>
                        </a:spcBef>
                        <a:spcAft>
                          <a:spcPts val="0"/>
                        </a:spcAft>
                        <a:buNone/>
                      </a:pPr>
                      <a:r>
                        <a:rPr lang="en" sz="1100">
                          <a:latin typeface="Times New Roman"/>
                          <a:ea typeface="Times New Roman"/>
                          <a:cs typeface="Times New Roman"/>
                          <a:sym typeface="Times New Roman"/>
                        </a:rPr>
                        <a:t>Hang Su</a:t>
                      </a:r>
                      <a:endParaRPr sz="110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endParaRPr sz="1100">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3"/>
          <p:cNvSpPr txBox="1">
            <a:spLocks noGrp="1"/>
          </p:cNvSpPr>
          <p:nvPr>
            <p:ph type="body" idx="1"/>
          </p:nvPr>
        </p:nvSpPr>
        <p:spPr>
          <a:xfrm>
            <a:off x="123650" y="867500"/>
            <a:ext cx="8877600" cy="4065300"/>
          </a:xfrm>
          <a:prstGeom prst="rect">
            <a:avLst/>
          </a:prstGeom>
          <a:noFill/>
          <a:ln>
            <a:noFill/>
          </a:ln>
        </p:spPr>
        <p:txBody>
          <a:bodyPr spcFirstLastPara="1" wrap="square" lIns="92075" tIns="46025" rIns="92075" bIns="46025" anchor="t" anchorCtr="0">
            <a:noAutofit/>
          </a:bodyPr>
          <a:lstStyle/>
          <a:p>
            <a:pPr marL="457200" lvl="0" indent="-323850" algn="l" rtl="0">
              <a:lnSpc>
                <a:spcPct val="115000"/>
              </a:lnSpc>
              <a:spcBef>
                <a:spcPts val="0"/>
              </a:spcBef>
              <a:spcAft>
                <a:spcPts val="0"/>
              </a:spcAft>
              <a:buSzPts val="1500"/>
              <a:buChar char="•"/>
            </a:pPr>
            <a:r>
              <a:rPr lang="en" sz="1500" b="0"/>
              <a:t>We propose that the CBF-trigger or the MU-BAR transmitted by the coordinating AP contain a field called CBF-continue which is heard by the coordinated AP. </a:t>
            </a:r>
            <a:endParaRPr sz="1500" b="0"/>
          </a:p>
          <a:p>
            <a:pPr marL="914400" lvl="1" indent="-323850" algn="l" rtl="0">
              <a:lnSpc>
                <a:spcPct val="115000"/>
              </a:lnSpc>
              <a:spcBef>
                <a:spcPts val="0"/>
              </a:spcBef>
              <a:spcAft>
                <a:spcPts val="0"/>
              </a:spcAft>
              <a:buSzPts val="1500"/>
              <a:buChar char="–"/>
            </a:pPr>
            <a:r>
              <a:rPr lang="en" sz="1500"/>
              <a:t>CBF-trigger carries this field if the MU-BAR is not going to be transmitted by the coordinating AP separately.</a:t>
            </a:r>
            <a:endParaRPr sz="1500"/>
          </a:p>
          <a:p>
            <a:pPr marL="914400" lvl="1" indent="-323850" algn="l" rtl="0">
              <a:lnSpc>
                <a:spcPct val="115000"/>
              </a:lnSpc>
              <a:spcBef>
                <a:spcPts val="0"/>
              </a:spcBef>
              <a:spcAft>
                <a:spcPts val="0"/>
              </a:spcAft>
              <a:buSzPts val="1500"/>
              <a:buChar char="–"/>
            </a:pPr>
            <a:r>
              <a:rPr lang="en" sz="1500"/>
              <a:t>Otherwise, MU-BAR carries this field if it is being transmitted by the coordinating AP separately. </a:t>
            </a:r>
            <a:endParaRPr sz="1500"/>
          </a:p>
          <a:p>
            <a:pPr marL="1371600" lvl="2" indent="-323850" algn="l" rtl="0">
              <a:lnSpc>
                <a:spcPct val="115000"/>
              </a:lnSpc>
              <a:spcBef>
                <a:spcPts val="0"/>
              </a:spcBef>
              <a:spcAft>
                <a:spcPts val="0"/>
              </a:spcAft>
              <a:buSzPts val="1500"/>
              <a:buChar char="•"/>
            </a:pPr>
            <a:r>
              <a:rPr lang="en" sz="1500"/>
              <a:t>This option also gives the coordinating AP more time to make a decision on whether to continue the CBF session or not, based for example on arrival of new data for the CBF clients during the transmission of the CBF PPDU.</a:t>
            </a:r>
            <a:endParaRPr sz="1500"/>
          </a:p>
          <a:p>
            <a:pPr marL="914400" lvl="1" indent="-323850" algn="l" rtl="0">
              <a:lnSpc>
                <a:spcPct val="115000"/>
              </a:lnSpc>
              <a:spcBef>
                <a:spcPts val="0"/>
              </a:spcBef>
              <a:spcAft>
                <a:spcPts val="0"/>
              </a:spcAft>
              <a:buSzPts val="1500"/>
              <a:buChar char="–"/>
            </a:pPr>
            <a:r>
              <a:rPr lang="en" sz="1500"/>
              <a:t>CBF-continue=0 if the coordinating AP does not intend to transmit any more CBF-PPDUs and this is the last CBF PPDU. </a:t>
            </a:r>
            <a:endParaRPr sz="1500"/>
          </a:p>
          <a:p>
            <a:pPr marL="914400" lvl="1" indent="-323850" algn="l" rtl="0">
              <a:lnSpc>
                <a:spcPct val="115000"/>
              </a:lnSpc>
              <a:spcBef>
                <a:spcPts val="0"/>
              </a:spcBef>
              <a:spcAft>
                <a:spcPts val="0"/>
              </a:spcAft>
              <a:buSzPts val="1500"/>
              <a:buChar char="–"/>
            </a:pPr>
            <a:r>
              <a:rPr lang="en" sz="1500"/>
              <a:t>CBF-continue=1 if the coordinating AP intends to transmit more CBF-PPDUs (provided the coordinated AP also agrees).</a:t>
            </a:r>
            <a:endParaRPr sz="1500"/>
          </a:p>
          <a:p>
            <a:pPr marL="0" lvl="0" indent="0" algn="l" rtl="0">
              <a:lnSpc>
                <a:spcPct val="115000"/>
              </a:lnSpc>
              <a:spcBef>
                <a:spcPts val="0"/>
              </a:spcBef>
              <a:spcAft>
                <a:spcPts val="0"/>
              </a:spcAft>
              <a:buNone/>
            </a:pPr>
            <a:endParaRPr sz="1500" b="0"/>
          </a:p>
        </p:txBody>
      </p:sp>
      <p:sp>
        <p:nvSpPr>
          <p:cNvPr id="151" name="Google Shape;151;p23"/>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10</a:t>
            </a:fld>
            <a:endParaRPr/>
          </a:p>
        </p:txBody>
      </p:sp>
      <p:sp>
        <p:nvSpPr>
          <p:cNvPr id="152" name="Google Shape;152;p23"/>
          <p:cNvSpPr txBox="1">
            <a:spLocks noGrp="1"/>
          </p:cNvSpPr>
          <p:nvPr>
            <p:ph type="title"/>
          </p:nvPr>
        </p:nvSpPr>
        <p:spPr>
          <a:xfrm>
            <a:off x="309100" y="438150"/>
            <a:ext cx="8618100" cy="5268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300"/>
              <a:t>Enabling multiple CBF PPDUs to be transmitted in a TXOP (3)</a:t>
            </a:r>
            <a:endParaRPr sz="23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4"/>
          <p:cNvSpPr txBox="1">
            <a:spLocks noGrp="1"/>
          </p:cNvSpPr>
          <p:nvPr>
            <p:ph type="body" idx="1"/>
          </p:nvPr>
        </p:nvSpPr>
        <p:spPr>
          <a:xfrm>
            <a:off x="123650" y="867500"/>
            <a:ext cx="8877600" cy="4065300"/>
          </a:xfrm>
          <a:prstGeom prst="rect">
            <a:avLst/>
          </a:prstGeom>
          <a:noFill/>
          <a:ln>
            <a:noFill/>
          </a:ln>
        </p:spPr>
        <p:txBody>
          <a:bodyPr spcFirstLastPara="1" wrap="square" lIns="92075" tIns="46025" rIns="92075" bIns="46025" anchor="t" anchorCtr="0">
            <a:noAutofit/>
          </a:bodyPr>
          <a:lstStyle/>
          <a:p>
            <a:pPr marL="457200" lvl="0" indent="-323850" algn="l" rtl="0">
              <a:lnSpc>
                <a:spcPct val="115000"/>
              </a:lnSpc>
              <a:spcBef>
                <a:spcPts val="0"/>
              </a:spcBef>
              <a:spcAft>
                <a:spcPts val="0"/>
              </a:spcAft>
              <a:buSzPts val="1500"/>
              <a:buChar char="•"/>
            </a:pPr>
            <a:r>
              <a:rPr lang="en" sz="1500" b="0"/>
              <a:t>We propose that the MU-BAR transmitted by the coordinated AP also carries a field called CBF-continue which is heard by the coordinating AP.</a:t>
            </a:r>
            <a:endParaRPr sz="1500" b="0"/>
          </a:p>
          <a:p>
            <a:pPr marL="914400" lvl="1" indent="-323850" algn="l" rtl="0">
              <a:lnSpc>
                <a:spcPct val="115000"/>
              </a:lnSpc>
              <a:spcBef>
                <a:spcPts val="0"/>
              </a:spcBef>
              <a:spcAft>
                <a:spcPts val="0"/>
              </a:spcAft>
              <a:buSzPts val="1500"/>
              <a:buChar char="–"/>
            </a:pPr>
            <a:r>
              <a:rPr lang="en" sz="1500"/>
              <a:t>CBF-continue=0, if the coordinated AP does not intend to transmit any more CBF-PPDUs and this is the last CBF PPDU; OR if the coordinating AP transmitted a separate MU-BAR with CBF-continue=0.</a:t>
            </a:r>
            <a:endParaRPr sz="1500"/>
          </a:p>
          <a:p>
            <a:pPr marL="914400" lvl="1" indent="-323850" algn="l" rtl="0">
              <a:lnSpc>
                <a:spcPct val="115000"/>
              </a:lnSpc>
              <a:spcBef>
                <a:spcPts val="0"/>
              </a:spcBef>
              <a:spcAft>
                <a:spcPts val="0"/>
              </a:spcAft>
              <a:buSzPts val="1500"/>
              <a:buChar char="–"/>
            </a:pPr>
            <a:r>
              <a:rPr lang="en" sz="1500"/>
              <a:t>CBF-continue=1, if the coordinated AP intends to transmit more CBF-PPDUs; AND provided that the coordinating AP did not transmit CBF-continue=0 in a separate MU-BAR.</a:t>
            </a:r>
            <a:endParaRPr sz="1500"/>
          </a:p>
          <a:p>
            <a:pPr marL="457200" lvl="0" indent="-323850" algn="l" rtl="0">
              <a:lnSpc>
                <a:spcPct val="115000"/>
              </a:lnSpc>
              <a:spcBef>
                <a:spcPts val="0"/>
              </a:spcBef>
              <a:spcAft>
                <a:spcPts val="0"/>
              </a:spcAft>
              <a:buSzPts val="1500"/>
              <a:buChar char="•"/>
            </a:pPr>
            <a:r>
              <a:rPr lang="en" sz="1500" b="0"/>
              <a:t>If both coordinating AP and coordinated AP transmitted CBF-continue=1, the coordinating AP must transmit the next CBF-trigger SIFS after the BA transmitted by clients of coordinated AP.</a:t>
            </a:r>
            <a:endParaRPr sz="1500" b="0"/>
          </a:p>
          <a:p>
            <a:pPr marL="457200" lvl="0" indent="-323850" algn="l" rtl="0">
              <a:lnSpc>
                <a:spcPct val="115000"/>
              </a:lnSpc>
              <a:spcBef>
                <a:spcPts val="0"/>
              </a:spcBef>
              <a:spcAft>
                <a:spcPts val="0"/>
              </a:spcAft>
              <a:buSzPts val="1500"/>
              <a:buChar char="•"/>
            </a:pPr>
            <a:r>
              <a:rPr lang="en" sz="1500" b="0"/>
              <a:t>If either coordinating AP or coordinated AP transmitted CBF-continue=0, the coordinating AP must not transmit any CBF-trigger SIFS after the BA transmitted by clients of coordinated AP and the CBF-session for this TXOP is terminated. (The coordinating AP may use the remaining TXOP for non-CBF transmissions). </a:t>
            </a:r>
            <a:endParaRPr sz="1500" b="0"/>
          </a:p>
        </p:txBody>
      </p:sp>
      <p:sp>
        <p:nvSpPr>
          <p:cNvPr id="158" name="Google Shape;158;p24"/>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11</a:t>
            </a:fld>
            <a:endParaRPr/>
          </a:p>
        </p:txBody>
      </p:sp>
      <p:sp>
        <p:nvSpPr>
          <p:cNvPr id="159" name="Google Shape;159;p24"/>
          <p:cNvSpPr txBox="1">
            <a:spLocks noGrp="1"/>
          </p:cNvSpPr>
          <p:nvPr>
            <p:ph type="title"/>
          </p:nvPr>
        </p:nvSpPr>
        <p:spPr>
          <a:xfrm>
            <a:off x="432750" y="438150"/>
            <a:ext cx="8271600" cy="5268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300"/>
              <a:t>Enabling multiple CBF PPDUs to be transmitted in a TXOP (4)</a:t>
            </a:r>
            <a:endParaRPr sz="23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5"/>
          <p:cNvSpPr txBox="1">
            <a:spLocks noGrp="1"/>
          </p:cNvSpPr>
          <p:nvPr>
            <p:ph type="body" idx="1"/>
          </p:nvPr>
        </p:nvSpPr>
        <p:spPr>
          <a:xfrm>
            <a:off x="63425" y="888650"/>
            <a:ext cx="9012000" cy="3967800"/>
          </a:xfrm>
          <a:prstGeom prst="rect">
            <a:avLst/>
          </a:prstGeom>
          <a:noFill/>
          <a:ln>
            <a:noFill/>
          </a:ln>
        </p:spPr>
        <p:txBody>
          <a:bodyPr spcFirstLastPara="1" wrap="square" lIns="92075" tIns="46025" rIns="92075" bIns="46025" anchor="t" anchorCtr="0">
            <a:noAutofit/>
          </a:bodyPr>
          <a:lstStyle/>
          <a:p>
            <a:pPr marL="457200" lvl="0" indent="-320675" algn="l" rtl="0">
              <a:lnSpc>
                <a:spcPct val="115000"/>
              </a:lnSpc>
              <a:spcBef>
                <a:spcPts val="0"/>
              </a:spcBef>
              <a:spcAft>
                <a:spcPts val="0"/>
              </a:spcAft>
              <a:buSzPts val="1450"/>
              <a:buChar char="•"/>
            </a:pPr>
            <a:r>
              <a:rPr lang="en" sz="1450" b="0"/>
              <a:t>Through the schemes proposed in the previous section, by the end of the BA transmitted by the clients of the coordinated AP corresponding to CBF PPDU n,  both coordinating AP and coordinated AP are deterministically aware of whether a CBF-trigger will occur for CBF PPDU n+1</a:t>
            </a:r>
            <a:endParaRPr sz="1450" b="0"/>
          </a:p>
          <a:p>
            <a:pPr marL="457200" lvl="0" indent="-320675" algn="l" rtl="0">
              <a:lnSpc>
                <a:spcPct val="115000"/>
              </a:lnSpc>
              <a:spcBef>
                <a:spcPts val="0"/>
              </a:spcBef>
              <a:spcAft>
                <a:spcPts val="0"/>
              </a:spcAft>
              <a:buSzPts val="1450"/>
              <a:buChar char="•"/>
            </a:pPr>
            <a:r>
              <a:rPr lang="en" sz="1450" b="0"/>
              <a:t>As a part of the extended timeout behavior of the CBF clients which have EMLSR/DPS enabled, CBF clients of both coordinating AP and coordinated AP may continue to wait for subsequent CBF PPDUs even if both APs have decided to discontinue the session.</a:t>
            </a:r>
            <a:endParaRPr sz="1450" b="0"/>
          </a:p>
          <a:p>
            <a:pPr marL="457200" lvl="0" indent="-320675" algn="l" rtl="0">
              <a:lnSpc>
                <a:spcPct val="115000"/>
              </a:lnSpc>
              <a:spcBef>
                <a:spcPts val="0"/>
              </a:spcBef>
              <a:spcAft>
                <a:spcPts val="0"/>
              </a:spcAft>
              <a:buSzPts val="1450"/>
              <a:buChar char="•"/>
            </a:pPr>
            <a:r>
              <a:rPr lang="en" sz="1450" b="0"/>
              <a:t>This consumes power and also makes clients lose channel access diversity in case of EMLSR.</a:t>
            </a:r>
            <a:endParaRPr sz="1450" b="0"/>
          </a:p>
          <a:p>
            <a:pPr marL="457200" lvl="0" indent="-320675" algn="l" rtl="0">
              <a:lnSpc>
                <a:spcPct val="115000"/>
              </a:lnSpc>
              <a:spcBef>
                <a:spcPts val="0"/>
              </a:spcBef>
              <a:spcAft>
                <a:spcPts val="0"/>
              </a:spcAft>
              <a:buSzPts val="1450"/>
              <a:buChar char="•"/>
            </a:pPr>
            <a:r>
              <a:rPr lang="en" sz="1450" b="0"/>
              <a:t>Hence, it is desirable to have some handling of the extended timeout of CBF clients after the last CBF PPDU.</a:t>
            </a:r>
            <a:endParaRPr sz="1450" b="0"/>
          </a:p>
          <a:p>
            <a:pPr marL="457200" lvl="0" indent="-320675" algn="l" rtl="0">
              <a:lnSpc>
                <a:spcPct val="115000"/>
              </a:lnSpc>
              <a:spcBef>
                <a:spcPts val="0"/>
              </a:spcBef>
              <a:spcAft>
                <a:spcPts val="0"/>
              </a:spcAft>
              <a:buSzPts val="1450"/>
              <a:buChar char="•"/>
            </a:pPr>
            <a:r>
              <a:rPr lang="en" sz="1450" b="0"/>
              <a:t>It is recommended that any CBF-continue transmitted within the MU-BAR of the coordinating AP or the coordinated AP is also read by the respective AP’s clients,  For this reason, it should be included in the Common/Special User Info field.</a:t>
            </a:r>
            <a:endParaRPr sz="1450" b="0"/>
          </a:p>
          <a:p>
            <a:pPr marL="457200" lvl="0" indent="-320675" algn="l" rtl="0">
              <a:lnSpc>
                <a:spcPct val="115000"/>
              </a:lnSpc>
              <a:spcBef>
                <a:spcPts val="0"/>
              </a:spcBef>
              <a:spcAft>
                <a:spcPts val="0"/>
              </a:spcAft>
              <a:buSzPts val="1450"/>
              <a:buChar char="•"/>
            </a:pPr>
            <a:r>
              <a:rPr lang="en" sz="1450" b="0"/>
              <a:t>For the case when the coordinating AP does not transmit a separate MU-BAR and hence transmits CBF-continue in the CBF-trigger itself, the indication needs to be replicated in the CBF-PPDU for the coordinating AP’s clients. This replication should be present inside the embedded trigger frame that elicits the BA.</a:t>
            </a:r>
            <a:endParaRPr sz="1450"/>
          </a:p>
        </p:txBody>
      </p:sp>
      <p:sp>
        <p:nvSpPr>
          <p:cNvPr id="165" name="Google Shape;165;p25"/>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12</a:t>
            </a:fld>
            <a:endParaRPr/>
          </a:p>
        </p:txBody>
      </p:sp>
      <p:sp>
        <p:nvSpPr>
          <p:cNvPr id="166" name="Google Shape;166;p25"/>
          <p:cNvSpPr txBox="1">
            <a:spLocks noGrp="1"/>
          </p:cNvSpPr>
          <p:nvPr>
            <p:ph type="title"/>
          </p:nvPr>
        </p:nvSpPr>
        <p:spPr>
          <a:xfrm>
            <a:off x="232925" y="438150"/>
            <a:ext cx="86730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300"/>
              <a:t>Extended timeout handling for the addressed CBF clients (1)</a:t>
            </a:r>
            <a:endParaRPr sz="23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6"/>
          <p:cNvSpPr txBox="1">
            <a:spLocks noGrp="1"/>
          </p:cNvSpPr>
          <p:nvPr>
            <p:ph type="body" idx="1"/>
          </p:nvPr>
        </p:nvSpPr>
        <p:spPr>
          <a:xfrm>
            <a:off x="103275" y="888650"/>
            <a:ext cx="8972100" cy="3967800"/>
          </a:xfrm>
          <a:prstGeom prst="rect">
            <a:avLst/>
          </a:prstGeom>
          <a:noFill/>
          <a:ln>
            <a:noFill/>
          </a:ln>
        </p:spPr>
        <p:txBody>
          <a:bodyPr spcFirstLastPara="1" wrap="square" lIns="92075" tIns="46025" rIns="92075" bIns="46025" anchor="t" anchorCtr="0">
            <a:noAutofit/>
          </a:bodyPr>
          <a:lstStyle/>
          <a:p>
            <a:pPr marL="457200" lvl="0" indent="-320675" algn="l" rtl="0">
              <a:lnSpc>
                <a:spcPct val="115000"/>
              </a:lnSpc>
              <a:spcBef>
                <a:spcPts val="0"/>
              </a:spcBef>
              <a:spcAft>
                <a:spcPts val="0"/>
              </a:spcAft>
              <a:buSzPts val="1450"/>
              <a:buChar char="•"/>
            </a:pPr>
            <a:r>
              <a:rPr lang="en" sz="1450" b="0"/>
              <a:t>We propose that the embedded trigger frame to fetch BA transmitted by the coordinating AP carries a CBF-continue field.</a:t>
            </a:r>
            <a:endParaRPr sz="1450" b="0"/>
          </a:p>
          <a:p>
            <a:pPr marL="914400" lvl="1" indent="-320675" algn="l" rtl="0">
              <a:lnSpc>
                <a:spcPct val="115000"/>
              </a:lnSpc>
              <a:spcBef>
                <a:spcPts val="0"/>
              </a:spcBef>
              <a:spcAft>
                <a:spcPts val="0"/>
              </a:spcAft>
              <a:buSzPts val="1450"/>
              <a:buChar char="–"/>
            </a:pPr>
            <a:r>
              <a:rPr lang="en" sz="1450" b="0"/>
              <a:t>If </a:t>
            </a:r>
            <a:r>
              <a:rPr lang="en" sz="1450"/>
              <a:t>coordinating</a:t>
            </a:r>
            <a:r>
              <a:rPr lang="en" sz="1450" b="0"/>
              <a:t> AP transmits CBF-continue in the CBF-trigger, it also transmits the same value of CBF-continue in the trigger embedded in the corresponding CBF PPDU.</a:t>
            </a:r>
            <a:endParaRPr sz="1450" b="0"/>
          </a:p>
          <a:p>
            <a:pPr marL="457200" lvl="0" indent="-320675" algn="l" rtl="0">
              <a:lnSpc>
                <a:spcPct val="115000"/>
              </a:lnSpc>
              <a:spcBef>
                <a:spcPts val="0"/>
              </a:spcBef>
              <a:spcAft>
                <a:spcPts val="0"/>
              </a:spcAft>
              <a:buSzPts val="1450"/>
              <a:buChar char="•"/>
            </a:pPr>
            <a:r>
              <a:rPr lang="en" sz="1450" b="0"/>
              <a:t>If the coordinating AP transmitted CBF-continue=1 in its CBF-PPDU/MU-BAR corresponding to CBF PPDU n; AND if the coordinated AP transmitted CBF-continue=1 in its MU-BAR corresponding to CBF PPDU n</a:t>
            </a:r>
            <a:endParaRPr sz="1450" b="0"/>
          </a:p>
          <a:p>
            <a:pPr marL="914400" lvl="1" indent="-320675" algn="l" rtl="0">
              <a:lnSpc>
                <a:spcPct val="115000"/>
              </a:lnSpc>
              <a:spcBef>
                <a:spcPts val="0"/>
              </a:spcBef>
              <a:spcAft>
                <a:spcPts val="0"/>
              </a:spcAft>
              <a:buSzPts val="1450"/>
              <a:buChar char="–"/>
            </a:pPr>
            <a:r>
              <a:rPr lang="en" sz="1450"/>
              <a:t>CBF-trigger for CBF PPDU n+1 is transmitted by the coordinating AP.</a:t>
            </a:r>
            <a:endParaRPr sz="1450"/>
          </a:p>
          <a:p>
            <a:pPr marL="914400" lvl="1" indent="-320675" algn="l" rtl="0">
              <a:lnSpc>
                <a:spcPct val="115000"/>
              </a:lnSpc>
              <a:spcBef>
                <a:spcPts val="0"/>
              </a:spcBef>
              <a:spcAft>
                <a:spcPts val="0"/>
              </a:spcAft>
              <a:buSzPts val="1450"/>
              <a:buChar char="–"/>
            </a:pPr>
            <a:r>
              <a:rPr lang="en" sz="1450"/>
              <a:t>The clients of the coordinating AP continue their extended timeout behavior from reading CBF-continue=1 in coordinating AP’s embedded trigger frame within the CBF-PPDU/MU-BAR.</a:t>
            </a:r>
            <a:endParaRPr sz="1450"/>
          </a:p>
          <a:p>
            <a:pPr marL="914400" lvl="1" indent="-320675" algn="l" rtl="0">
              <a:lnSpc>
                <a:spcPct val="115000"/>
              </a:lnSpc>
              <a:spcBef>
                <a:spcPts val="0"/>
              </a:spcBef>
              <a:spcAft>
                <a:spcPts val="0"/>
              </a:spcAft>
              <a:buSzPts val="1450"/>
              <a:buChar char="–"/>
            </a:pPr>
            <a:r>
              <a:rPr lang="en" sz="1450"/>
              <a:t>The clients of the coordinated AP continue their extended timeout behavior from reading CBF-continue=1 in coordinated AP’s MU-BAR.</a:t>
            </a:r>
            <a:endParaRPr sz="1450"/>
          </a:p>
          <a:p>
            <a:pPr marL="457200" lvl="0" indent="-320675" algn="l" rtl="0">
              <a:lnSpc>
                <a:spcPct val="115000"/>
              </a:lnSpc>
              <a:spcBef>
                <a:spcPts val="0"/>
              </a:spcBef>
              <a:spcAft>
                <a:spcPts val="0"/>
              </a:spcAft>
              <a:buSzPts val="1450"/>
              <a:buChar char="•"/>
            </a:pPr>
            <a:r>
              <a:rPr lang="en" sz="1450" b="0"/>
              <a:t>If the coordinating AP transmitted CBF-continue=0 in the embedded Trigger frame within its CBF-PPDU/MU-BAR corresponding to CBF PPDU n; the coordinated AP is not allowed to transmit CBF-continue=1 in its MU-BAR corresponding to CBF PPDU n. Hence, this is not a valid combination.</a:t>
            </a:r>
            <a:endParaRPr sz="1450"/>
          </a:p>
        </p:txBody>
      </p:sp>
      <p:sp>
        <p:nvSpPr>
          <p:cNvPr id="172" name="Google Shape;172;p26"/>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13</a:t>
            </a:fld>
            <a:endParaRPr/>
          </a:p>
        </p:txBody>
      </p:sp>
      <p:sp>
        <p:nvSpPr>
          <p:cNvPr id="173" name="Google Shape;173;p26"/>
          <p:cNvSpPr txBox="1">
            <a:spLocks noGrp="1"/>
          </p:cNvSpPr>
          <p:nvPr>
            <p:ph type="title"/>
          </p:nvPr>
        </p:nvSpPr>
        <p:spPr>
          <a:xfrm>
            <a:off x="204900" y="438150"/>
            <a:ext cx="86730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300"/>
              <a:t>Extended timeout handling for the addressed CBF clients (2)</a:t>
            </a:r>
            <a:endParaRPr sz="23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27"/>
          <p:cNvSpPr txBox="1">
            <a:spLocks noGrp="1"/>
          </p:cNvSpPr>
          <p:nvPr>
            <p:ph type="body" idx="1"/>
          </p:nvPr>
        </p:nvSpPr>
        <p:spPr>
          <a:xfrm>
            <a:off x="103275" y="964850"/>
            <a:ext cx="8972100" cy="3687300"/>
          </a:xfrm>
          <a:prstGeom prst="rect">
            <a:avLst/>
          </a:prstGeom>
          <a:noFill/>
          <a:ln>
            <a:noFill/>
          </a:ln>
        </p:spPr>
        <p:txBody>
          <a:bodyPr spcFirstLastPara="1" wrap="square" lIns="92075" tIns="46025" rIns="92075" bIns="46025" anchor="t" anchorCtr="0">
            <a:noAutofit/>
          </a:bodyPr>
          <a:lstStyle/>
          <a:p>
            <a:pPr marL="457200" lvl="0" indent="-323850" algn="l" rtl="0">
              <a:lnSpc>
                <a:spcPct val="115000"/>
              </a:lnSpc>
              <a:spcBef>
                <a:spcPts val="0"/>
              </a:spcBef>
              <a:spcAft>
                <a:spcPts val="0"/>
              </a:spcAft>
              <a:buSzPts val="1500"/>
              <a:buChar char="•"/>
            </a:pPr>
            <a:r>
              <a:rPr lang="en" sz="1500" b="0"/>
              <a:t>If the coordinating AP transmitted CBF-continue=0 in its CBF-PPDU/MU-BAR corresponding to CBF PPDU n; AND if the coordinated AP transmitted CBF-continue=0 in its MU-BAR corresponding to CBF PPDU n</a:t>
            </a:r>
            <a:endParaRPr sz="1500" b="0"/>
          </a:p>
          <a:p>
            <a:pPr marL="914400" lvl="1" indent="-323850" algn="l" rtl="0">
              <a:lnSpc>
                <a:spcPct val="115000"/>
              </a:lnSpc>
              <a:spcBef>
                <a:spcPts val="0"/>
              </a:spcBef>
              <a:spcAft>
                <a:spcPts val="0"/>
              </a:spcAft>
              <a:buSzPts val="1500"/>
              <a:buChar char="–"/>
            </a:pPr>
            <a:r>
              <a:rPr lang="en" sz="1500"/>
              <a:t>No CBF-trigger or CBF PPDU n+1 is transmitted.</a:t>
            </a:r>
            <a:endParaRPr sz="1500"/>
          </a:p>
          <a:p>
            <a:pPr marL="914400" lvl="1" indent="-323850" algn="l" rtl="0">
              <a:lnSpc>
                <a:spcPct val="115000"/>
              </a:lnSpc>
              <a:spcBef>
                <a:spcPts val="0"/>
              </a:spcBef>
              <a:spcAft>
                <a:spcPts val="0"/>
              </a:spcAft>
              <a:buSzPts val="1500"/>
              <a:buChar char="–"/>
            </a:pPr>
            <a:r>
              <a:rPr lang="en" sz="1500"/>
              <a:t>The clients of the coordinating AP abort their extended timeout behavior from reading CBF-continue=0 in coordinating AP’s CBF-PPDU/MU-BAR.</a:t>
            </a:r>
            <a:endParaRPr sz="1500"/>
          </a:p>
          <a:p>
            <a:pPr marL="914400" lvl="1" indent="-323850" algn="l" rtl="0">
              <a:lnSpc>
                <a:spcPct val="115000"/>
              </a:lnSpc>
              <a:spcBef>
                <a:spcPts val="0"/>
              </a:spcBef>
              <a:spcAft>
                <a:spcPts val="0"/>
              </a:spcAft>
              <a:buSzPts val="1500"/>
              <a:buChar char="–"/>
            </a:pPr>
            <a:r>
              <a:rPr lang="en" sz="1500"/>
              <a:t>The clients of the coordinated AP abort their extended timeout behavior from reading CBF-continue=0 in coordinated AP’s MU-BAR.</a:t>
            </a:r>
            <a:endParaRPr sz="1400"/>
          </a:p>
        </p:txBody>
      </p:sp>
      <p:sp>
        <p:nvSpPr>
          <p:cNvPr id="179" name="Google Shape;179;p27"/>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14</a:t>
            </a:fld>
            <a:endParaRPr/>
          </a:p>
        </p:txBody>
      </p:sp>
      <p:sp>
        <p:nvSpPr>
          <p:cNvPr id="180" name="Google Shape;180;p27"/>
          <p:cNvSpPr txBox="1">
            <a:spLocks noGrp="1"/>
          </p:cNvSpPr>
          <p:nvPr>
            <p:ph type="title"/>
          </p:nvPr>
        </p:nvSpPr>
        <p:spPr>
          <a:xfrm>
            <a:off x="204900" y="438150"/>
            <a:ext cx="86730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300"/>
              <a:t>Extended timeout handling for the addressed CBF clients (3)</a:t>
            </a:r>
            <a:endParaRPr sz="23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28"/>
          <p:cNvSpPr txBox="1">
            <a:spLocks noGrp="1"/>
          </p:cNvSpPr>
          <p:nvPr>
            <p:ph type="body" idx="1"/>
          </p:nvPr>
        </p:nvSpPr>
        <p:spPr>
          <a:xfrm>
            <a:off x="72225" y="812450"/>
            <a:ext cx="9003000" cy="3967800"/>
          </a:xfrm>
          <a:prstGeom prst="rect">
            <a:avLst/>
          </a:prstGeom>
          <a:noFill/>
          <a:ln>
            <a:noFill/>
          </a:ln>
        </p:spPr>
        <p:txBody>
          <a:bodyPr spcFirstLastPara="1" wrap="square" lIns="92075" tIns="46025" rIns="92075" bIns="46025" anchor="t" anchorCtr="0">
            <a:noAutofit/>
          </a:bodyPr>
          <a:lstStyle/>
          <a:p>
            <a:pPr marL="457200" lvl="0" indent="-317500" algn="l" rtl="0">
              <a:lnSpc>
                <a:spcPct val="115000"/>
              </a:lnSpc>
              <a:spcBef>
                <a:spcPts val="0"/>
              </a:spcBef>
              <a:spcAft>
                <a:spcPts val="0"/>
              </a:spcAft>
              <a:buSzPts val="1400"/>
              <a:buChar char="•"/>
            </a:pPr>
            <a:r>
              <a:rPr lang="en" sz="1400" b="0"/>
              <a:t>If the coordinating AP transmitted CBF-continue=1 in its CBF-PPDU/MU-BAR corresponding to CBF PPDU n; AND if the coordinated AP transmitted CBF-continue=0 in its MU-BAR corresponding to CBF PPDU n</a:t>
            </a:r>
            <a:endParaRPr sz="1400" b="0"/>
          </a:p>
          <a:p>
            <a:pPr marL="914400" lvl="1" indent="-317500" algn="l" rtl="0">
              <a:lnSpc>
                <a:spcPct val="115000"/>
              </a:lnSpc>
              <a:spcBef>
                <a:spcPts val="0"/>
              </a:spcBef>
              <a:spcAft>
                <a:spcPts val="0"/>
              </a:spcAft>
              <a:buSzPts val="1400"/>
              <a:buChar char="–"/>
            </a:pPr>
            <a:r>
              <a:rPr lang="en" sz="1400"/>
              <a:t>No CBF-trigger or CBF PPDU n+1 is transmitted.</a:t>
            </a:r>
            <a:endParaRPr sz="1400"/>
          </a:p>
          <a:p>
            <a:pPr marL="914400" lvl="1" indent="-317500" algn="l" rtl="0">
              <a:lnSpc>
                <a:spcPct val="115000"/>
              </a:lnSpc>
              <a:spcBef>
                <a:spcPts val="0"/>
              </a:spcBef>
              <a:spcAft>
                <a:spcPts val="0"/>
              </a:spcAft>
              <a:buSzPts val="1400"/>
              <a:buChar char="–"/>
            </a:pPr>
            <a:r>
              <a:rPr lang="en" sz="1400"/>
              <a:t>The clients of the coordinating AP continue their extended timeout behavior from reading CBF-continue=1 in coordinating AP’s CBF-PPDU/MU-BAR.</a:t>
            </a:r>
            <a:endParaRPr sz="1400"/>
          </a:p>
          <a:p>
            <a:pPr marL="1371600" lvl="2" indent="-317500" algn="l" rtl="0">
              <a:lnSpc>
                <a:spcPct val="115000"/>
              </a:lnSpc>
              <a:spcBef>
                <a:spcPts val="0"/>
              </a:spcBef>
              <a:spcAft>
                <a:spcPts val="0"/>
              </a:spcAft>
              <a:buSzPts val="1400"/>
              <a:buChar char="•"/>
            </a:pPr>
            <a:r>
              <a:rPr lang="en" sz="1400"/>
              <a:t>For the benefit of these clients, we propose that a CBF-terminate indication is transmitted by the coordinating AP after the BA transmitted by the coordinated AP’s clients.</a:t>
            </a:r>
            <a:endParaRPr sz="1400"/>
          </a:p>
          <a:p>
            <a:pPr marL="1828800" lvl="3" indent="-317500" algn="l" rtl="0">
              <a:lnSpc>
                <a:spcPct val="115000"/>
              </a:lnSpc>
              <a:spcBef>
                <a:spcPts val="0"/>
              </a:spcBef>
              <a:spcAft>
                <a:spcPts val="0"/>
              </a:spcAft>
              <a:buSzPts val="1400"/>
              <a:buChar char="–"/>
            </a:pPr>
            <a:r>
              <a:rPr lang="en" sz="1400"/>
              <a:t>The CBF-terminate indication could either be in a standalone frame which is the last frame in the TXOP.</a:t>
            </a:r>
            <a:endParaRPr sz="1400"/>
          </a:p>
          <a:p>
            <a:pPr marL="1828800" lvl="3" indent="-317500" algn="l" rtl="0">
              <a:lnSpc>
                <a:spcPct val="115000"/>
              </a:lnSpc>
              <a:spcBef>
                <a:spcPts val="0"/>
              </a:spcBef>
              <a:spcAft>
                <a:spcPts val="0"/>
              </a:spcAft>
              <a:buSzPts val="1400"/>
              <a:buChar char="–"/>
            </a:pPr>
            <a:r>
              <a:rPr lang="en" sz="1400"/>
              <a:t>If the coordinating AP chooses to use the remainder of the TXOP for non-CBF transmissions, it can be embedded explicitly or implicitly in the first frame that starts such transmissions.</a:t>
            </a:r>
            <a:endParaRPr sz="1400"/>
          </a:p>
          <a:p>
            <a:pPr marL="1371600" lvl="2" indent="-317500" algn="l" rtl="0">
              <a:lnSpc>
                <a:spcPct val="115000"/>
              </a:lnSpc>
              <a:spcBef>
                <a:spcPts val="0"/>
              </a:spcBef>
              <a:spcAft>
                <a:spcPts val="0"/>
              </a:spcAft>
              <a:buSzPts val="1400"/>
              <a:buChar char="•"/>
            </a:pPr>
            <a:r>
              <a:rPr lang="en" sz="1400"/>
              <a:t>Having received this CBF-terminate indication, the coordinating AP’s clients will abort their extended timeout behavior, and fall back to their regular eMLSR/DPS timeout behavior.</a:t>
            </a:r>
            <a:endParaRPr sz="1400"/>
          </a:p>
          <a:p>
            <a:pPr marL="914400" lvl="1" indent="-317500" algn="l" rtl="0">
              <a:lnSpc>
                <a:spcPct val="115000"/>
              </a:lnSpc>
              <a:spcBef>
                <a:spcPts val="0"/>
              </a:spcBef>
              <a:spcAft>
                <a:spcPts val="0"/>
              </a:spcAft>
              <a:buSzPts val="1400"/>
              <a:buChar char="–"/>
            </a:pPr>
            <a:r>
              <a:rPr lang="en" sz="1400"/>
              <a:t>The clients of the coordinated AP abort their extended timeout behavior from reading CBF-continue=0 in coordinated AP’s MU-BAR.</a:t>
            </a:r>
            <a:endParaRPr sz="1400"/>
          </a:p>
          <a:p>
            <a:pPr marL="0" lvl="0" indent="0" algn="l" rtl="0">
              <a:lnSpc>
                <a:spcPct val="115000"/>
              </a:lnSpc>
              <a:spcBef>
                <a:spcPts val="0"/>
              </a:spcBef>
              <a:spcAft>
                <a:spcPts val="0"/>
              </a:spcAft>
              <a:buNone/>
            </a:pPr>
            <a:endParaRPr sz="1400"/>
          </a:p>
          <a:p>
            <a:pPr marL="0" lvl="0" indent="0" algn="l" rtl="0">
              <a:lnSpc>
                <a:spcPct val="115000"/>
              </a:lnSpc>
              <a:spcBef>
                <a:spcPts val="0"/>
              </a:spcBef>
              <a:spcAft>
                <a:spcPts val="0"/>
              </a:spcAft>
              <a:buNone/>
            </a:pPr>
            <a:endParaRPr sz="1500"/>
          </a:p>
          <a:p>
            <a:pPr marL="914400" lvl="0" indent="0" algn="l" rtl="0">
              <a:lnSpc>
                <a:spcPct val="115000"/>
              </a:lnSpc>
              <a:spcBef>
                <a:spcPts val="0"/>
              </a:spcBef>
              <a:spcAft>
                <a:spcPts val="0"/>
              </a:spcAft>
              <a:buNone/>
            </a:pPr>
            <a:endParaRPr sz="1400"/>
          </a:p>
        </p:txBody>
      </p:sp>
      <p:sp>
        <p:nvSpPr>
          <p:cNvPr id="186" name="Google Shape;186;p28"/>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15</a:t>
            </a:fld>
            <a:endParaRPr/>
          </a:p>
        </p:txBody>
      </p:sp>
      <p:sp>
        <p:nvSpPr>
          <p:cNvPr id="187" name="Google Shape;187;p28"/>
          <p:cNvSpPr txBox="1">
            <a:spLocks noGrp="1"/>
          </p:cNvSpPr>
          <p:nvPr>
            <p:ph type="title"/>
          </p:nvPr>
        </p:nvSpPr>
        <p:spPr>
          <a:xfrm>
            <a:off x="204900" y="361950"/>
            <a:ext cx="86730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300"/>
              <a:t>Extended timeout handling for the addressed CBF clients (4)</a:t>
            </a:r>
            <a:endParaRPr sz="23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29"/>
          <p:cNvSpPr txBox="1">
            <a:spLocks noGrp="1"/>
          </p:cNvSpPr>
          <p:nvPr>
            <p:ph type="body" idx="1"/>
          </p:nvPr>
        </p:nvSpPr>
        <p:spPr>
          <a:xfrm>
            <a:off x="72225" y="929550"/>
            <a:ext cx="9003000" cy="3850800"/>
          </a:xfrm>
          <a:prstGeom prst="rect">
            <a:avLst/>
          </a:prstGeom>
          <a:noFill/>
          <a:ln>
            <a:noFill/>
          </a:ln>
        </p:spPr>
        <p:txBody>
          <a:bodyPr spcFirstLastPara="1" wrap="square" lIns="92075" tIns="46025" rIns="92075" bIns="46025" anchor="t" anchorCtr="0">
            <a:noAutofit/>
          </a:bodyPr>
          <a:lstStyle/>
          <a:p>
            <a:pPr marL="457200" lvl="0" indent="-323850" algn="l" rtl="0">
              <a:lnSpc>
                <a:spcPct val="115000"/>
              </a:lnSpc>
              <a:spcBef>
                <a:spcPts val="0"/>
              </a:spcBef>
              <a:spcAft>
                <a:spcPts val="0"/>
              </a:spcAft>
              <a:buSzPts val="1500"/>
              <a:buChar char="•"/>
            </a:pPr>
            <a:r>
              <a:rPr lang="en" sz="1500" b="0"/>
              <a:t>As discussed in some of the earlier presentations, some of the inter-AP CBF frames for performing frame exchanges need padding so as to provide enough time to the other AP to respond or react:</a:t>
            </a:r>
            <a:endParaRPr sz="1500" b="0"/>
          </a:p>
          <a:p>
            <a:pPr marL="914400" lvl="1" indent="-323850" algn="l" rtl="0">
              <a:lnSpc>
                <a:spcPct val="115000"/>
              </a:lnSpc>
              <a:spcBef>
                <a:spcPts val="0"/>
              </a:spcBef>
              <a:spcAft>
                <a:spcPts val="0"/>
              </a:spcAft>
              <a:buSzPts val="1500"/>
              <a:buChar char="–"/>
            </a:pPr>
            <a:r>
              <a:rPr lang="en" sz="1500" b="0"/>
              <a:t>Padding required in CBF-invite: T</a:t>
            </a:r>
            <a:r>
              <a:rPr lang="en" sz="1500"/>
              <a:t>his is required to be inserted by the CBF coordinating AP, in order  to allow the CBF coordinated AP enough time to prepare the CBF-response</a:t>
            </a:r>
            <a:endParaRPr sz="1500" b="0"/>
          </a:p>
          <a:p>
            <a:pPr marL="914400" lvl="1" indent="-323850" algn="l" rtl="0">
              <a:lnSpc>
                <a:spcPct val="115000"/>
              </a:lnSpc>
              <a:spcBef>
                <a:spcPts val="0"/>
              </a:spcBef>
              <a:spcAft>
                <a:spcPts val="0"/>
              </a:spcAft>
              <a:buSzPts val="1500"/>
              <a:buChar char="–"/>
            </a:pPr>
            <a:r>
              <a:rPr lang="en" sz="1500" b="0"/>
              <a:t>Padding required in CBF-</a:t>
            </a:r>
            <a:r>
              <a:rPr lang="en" sz="1500"/>
              <a:t>Trigger</a:t>
            </a:r>
            <a:r>
              <a:rPr lang="en" sz="1500" b="0"/>
              <a:t>: Th</a:t>
            </a:r>
            <a:r>
              <a:rPr lang="en" sz="1500"/>
              <a:t>is is required to be inserted by the CBF coordinating AP, in order to provide enough time to the CBF coordinated AP to prepare the CBF DL PPDU</a:t>
            </a:r>
            <a:endParaRPr sz="1500"/>
          </a:p>
          <a:p>
            <a:pPr marL="457200" lvl="0" indent="-323850" algn="l" rtl="0">
              <a:lnSpc>
                <a:spcPct val="115000"/>
              </a:lnSpc>
              <a:spcBef>
                <a:spcPts val="0"/>
              </a:spcBef>
              <a:spcAft>
                <a:spcPts val="0"/>
              </a:spcAft>
              <a:buSzPts val="1500"/>
              <a:buChar char="•"/>
            </a:pPr>
            <a:r>
              <a:rPr lang="en" sz="1500" b="0"/>
              <a:t>Both of the above required padding values need to be negotiated individually between 2 CBF APs as a part of MAPC negotiation</a:t>
            </a:r>
            <a:endParaRPr sz="1500" b="0"/>
          </a:p>
          <a:p>
            <a:pPr marL="457200" lvl="0" indent="0" algn="l" rtl="0">
              <a:lnSpc>
                <a:spcPct val="115000"/>
              </a:lnSpc>
              <a:spcBef>
                <a:spcPts val="0"/>
              </a:spcBef>
              <a:spcAft>
                <a:spcPts val="0"/>
              </a:spcAft>
              <a:buNone/>
            </a:pPr>
            <a:endParaRPr sz="1500" b="0"/>
          </a:p>
          <a:p>
            <a:pPr marL="0" lvl="0" indent="0" algn="l" rtl="0">
              <a:lnSpc>
                <a:spcPct val="115000"/>
              </a:lnSpc>
              <a:spcBef>
                <a:spcPts val="0"/>
              </a:spcBef>
              <a:spcAft>
                <a:spcPts val="0"/>
              </a:spcAft>
              <a:buNone/>
            </a:pPr>
            <a:endParaRPr sz="1500"/>
          </a:p>
          <a:p>
            <a:pPr marL="0" lvl="0" indent="0" algn="l" rtl="0">
              <a:lnSpc>
                <a:spcPct val="115000"/>
              </a:lnSpc>
              <a:spcBef>
                <a:spcPts val="0"/>
              </a:spcBef>
              <a:spcAft>
                <a:spcPts val="0"/>
              </a:spcAft>
              <a:buNone/>
            </a:pPr>
            <a:endParaRPr sz="1500"/>
          </a:p>
          <a:p>
            <a:pPr marL="914400" lvl="0" indent="0" algn="l" rtl="0">
              <a:lnSpc>
                <a:spcPct val="115000"/>
              </a:lnSpc>
              <a:spcBef>
                <a:spcPts val="0"/>
              </a:spcBef>
              <a:spcAft>
                <a:spcPts val="0"/>
              </a:spcAft>
              <a:buNone/>
            </a:pPr>
            <a:endParaRPr sz="1400"/>
          </a:p>
        </p:txBody>
      </p:sp>
      <p:sp>
        <p:nvSpPr>
          <p:cNvPr id="193" name="Google Shape;193;p29"/>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16</a:t>
            </a:fld>
            <a:endParaRPr/>
          </a:p>
        </p:txBody>
      </p:sp>
      <p:sp>
        <p:nvSpPr>
          <p:cNvPr id="194" name="Google Shape;194;p29"/>
          <p:cNvSpPr txBox="1">
            <a:spLocks noGrp="1"/>
          </p:cNvSpPr>
          <p:nvPr>
            <p:ph type="title"/>
          </p:nvPr>
        </p:nvSpPr>
        <p:spPr>
          <a:xfrm>
            <a:off x="0" y="361950"/>
            <a:ext cx="90753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300"/>
              <a:t>Padding in CBF-invite and CBF-Trigger</a:t>
            </a:r>
            <a:endParaRPr sz="23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30"/>
          <p:cNvSpPr txBox="1">
            <a:spLocks noGrp="1"/>
          </p:cNvSpPr>
          <p:nvPr>
            <p:ph type="body" idx="1"/>
          </p:nvPr>
        </p:nvSpPr>
        <p:spPr>
          <a:xfrm>
            <a:off x="72225" y="929550"/>
            <a:ext cx="9003000" cy="3850800"/>
          </a:xfrm>
          <a:prstGeom prst="rect">
            <a:avLst/>
          </a:prstGeom>
          <a:noFill/>
          <a:ln>
            <a:noFill/>
          </a:ln>
        </p:spPr>
        <p:txBody>
          <a:bodyPr spcFirstLastPara="1" wrap="square" lIns="92075" tIns="46025" rIns="92075" bIns="46025" anchor="t" anchorCtr="0">
            <a:noAutofit/>
          </a:bodyPr>
          <a:lstStyle/>
          <a:p>
            <a:pPr marL="457200" lvl="0" indent="-323850" algn="l" rtl="0">
              <a:lnSpc>
                <a:spcPct val="115000"/>
              </a:lnSpc>
              <a:spcBef>
                <a:spcPts val="0"/>
              </a:spcBef>
              <a:spcAft>
                <a:spcPts val="0"/>
              </a:spcAft>
              <a:buSzPts val="1500"/>
              <a:buChar char="•"/>
            </a:pPr>
            <a:r>
              <a:rPr lang="en" sz="1500" b="0"/>
              <a:t>Inter-AP messages like CBF-invite/response, CBF-sounding-invite/response, CBF-sync, NDPA, BFPR, etc which are transmitted by one CBF AP and need to be heard by the partner CBF AP, must have a minimum reliability</a:t>
            </a:r>
            <a:endParaRPr sz="1500" b="0"/>
          </a:p>
          <a:p>
            <a:pPr marL="457200" lvl="0" indent="-323850" algn="l" rtl="0">
              <a:lnSpc>
                <a:spcPct val="115000"/>
              </a:lnSpc>
              <a:spcBef>
                <a:spcPts val="0"/>
              </a:spcBef>
              <a:spcAft>
                <a:spcPts val="0"/>
              </a:spcAft>
              <a:buSzPts val="1500"/>
              <a:buChar char="•"/>
            </a:pPr>
            <a:r>
              <a:rPr lang="en" sz="1500" b="0"/>
              <a:t>In order to guarantee this minimum reliability, we propose that 2 CBF APs should be able to negotiate the max rate of such frames.</a:t>
            </a:r>
            <a:endParaRPr sz="1500" b="0"/>
          </a:p>
          <a:p>
            <a:pPr marL="457200" lvl="0" indent="-323850" algn="l" rtl="0">
              <a:lnSpc>
                <a:spcPct val="115000"/>
              </a:lnSpc>
              <a:spcBef>
                <a:spcPts val="0"/>
              </a:spcBef>
              <a:spcAft>
                <a:spcPts val="0"/>
              </a:spcAft>
              <a:buSzPts val="1500"/>
              <a:buChar char="•"/>
            </a:pPr>
            <a:r>
              <a:rPr lang="en" sz="1500" b="0"/>
              <a:t>It is straightforward to specify a requirement that these messages adhere to non-HT (dup) format and in non-HT mandatory rates of 6/12/24 Mbps and 1 NSS</a:t>
            </a:r>
            <a:endParaRPr sz="1500" b="0"/>
          </a:p>
          <a:p>
            <a:pPr marL="457200" lvl="0" indent="-323850" algn="l" rtl="0">
              <a:lnSpc>
                <a:spcPct val="115000"/>
              </a:lnSpc>
              <a:spcBef>
                <a:spcPts val="0"/>
              </a:spcBef>
              <a:spcAft>
                <a:spcPts val="0"/>
              </a:spcAft>
              <a:buSzPts val="1500"/>
              <a:buChar char="•"/>
            </a:pPr>
            <a:r>
              <a:rPr lang="en" sz="1500" b="0"/>
              <a:t>It is possible that in some cases, depending on the mutual SINRs, the APs consider a further lower limit of 6 or 12 Mbps for these inter-AP messages.</a:t>
            </a:r>
            <a:endParaRPr sz="1500" b="0"/>
          </a:p>
          <a:p>
            <a:pPr marL="457200" lvl="0" indent="-323850" algn="l" rtl="0">
              <a:lnSpc>
                <a:spcPct val="115000"/>
              </a:lnSpc>
              <a:spcBef>
                <a:spcPts val="0"/>
              </a:spcBef>
              <a:spcAft>
                <a:spcPts val="0"/>
              </a:spcAft>
              <a:buSzPts val="1500"/>
              <a:buChar char="•"/>
            </a:pPr>
            <a:r>
              <a:rPr lang="en" sz="1500" b="0"/>
              <a:t>Hence, there should be an option for one CBF AP to indicate to another CBF AP during MAPC negotiation that it prefers limiting the rate to 6 or 12 Mbps</a:t>
            </a:r>
            <a:endParaRPr sz="1500" b="0"/>
          </a:p>
          <a:p>
            <a:pPr marL="0" lvl="0" indent="0" algn="l" rtl="0">
              <a:lnSpc>
                <a:spcPct val="115000"/>
              </a:lnSpc>
              <a:spcBef>
                <a:spcPts val="0"/>
              </a:spcBef>
              <a:spcAft>
                <a:spcPts val="0"/>
              </a:spcAft>
              <a:buNone/>
            </a:pPr>
            <a:endParaRPr sz="1500"/>
          </a:p>
          <a:p>
            <a:pPr marL="0" lvl="0" indent="0" algn="l" rtl="0">
              <a:lnSpc>
                <a:spcPct val="115000"/>
              </a:lnSpc>
              <a:spcBef>
                <a:spcPts val="0"/>
              </a:spcBef>
              <a:spcAft>
                <a:spcPts val="0"/>
              </a:spcAft>
              <a:buNone/>
            </a:pPr>
            <a:endParaRPr sz="1500"/>
          </a:p>
          <a:p>
            <a:pPr marL="914400" lvl="0" indent="0" algn="l" rtl="0">
              <a:lnSpc>
                <a:spcPct val="115000"/>
              </a:lnSpc>
              <a:spcBef>
                <a:spcPts val="0"/>
              </a:spcBef>
              <a:spcAft>
                <a:spcPts val="0"/>
              </a:spcAft>
              <a:buNone/>
            </a:pPr>
            <a:endParaRPr sz="1400"/>
          </a:p>
        </p:txBody>
      </p:sp>
      <p:sp>
        <p:nvSpPr>
          <p:cNvPr id="200" name="Google Shape;200;p30"/>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17</a:t>
            </a:fld>
            <a:endParaRPr/>
          </a:p>
        </p:txBody>
      </p:sp>
      <p:sp>
        <p:nvSpPr>
          <p:cNvPr id="201" name="Google Shape;201;p30"/>
          <p:cNvSpPr txBox="1">
            <a:spLocks noGrp="1"/>
          </p:cNvSpPr>
          <p:nvPr>
            <p:ph type="title"/>
          </p:nvPr>
        </p:nvSpPr>
        <p:spPr>
          <a:xfrm>
            <a:off x="0" y="361950"/>
            <a:ext cx="90753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200"/>
              <a:t>Max rate for transmission of CBF-invite, CBF-response and CBF-Trigger</a:t>
            </a:r>
            <a:endParaRPr sz="22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31"/>
          <p:cNvSpPr txBox="1">
            <a:spLocks noGrp="1"/>
          </p:cNvSpPr>
          <p:nvPr>
            <p:ph type="title"/>
          </p:nvPr>
        </p:nvSpPr>
        <p:spPr>
          <a:xfrm>
            <a:off x="669275" y="517772"/>
            <a:ext cx="7729200" cy="4374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200"/>
              <a:t>Draft SPs (1)</a:t>
            </a:r>
            <a:endParaRPr sz="2200"/>
          </a:p>
        </p:txBody>
      </p:sp>
      <p:sp>
        <p:nvSpPr>
          <p:cNvPr id="207" name="Google Shape;207;p31"/>
          <p:cNvSpPr txBox="1">
            <a:spLocks noGrp="1"/>
          </p:cNvSpPr>
          <p:nvPr>
            <p:ph type="body" idx="1"/>
          </p:nvPr>
        </p:nvSpPr>
        <p:spPr>
          <a:xfrm>
            <a:off x="395375" y="864825"/>
            <a:ext cx="8448900" cy="3812700"/>
          </a:xfrm>
          <a:prstGeom prst="rect">
            <a:avLst/>
          </a:prstGeom>
          <a:noFill/>
          <a:ln>
            <a:noFill/>
          </a:ln>
        </p:spPr>
        <p:txBody>
          <a:bodyPr spcFirstLastPara="1" wrap="square" lIns="68575" tIns="68575" rIns="68575" bIns="68575" anchor="t" anchorCtr="0">
            <a:noAutofit/>
          </a:bodyPr>
          <a:lstStyle/>
          <a:p>
            <a:pPr marL="0" lvl="0" indent="0" algn="just" rtl="0">
              <a:lnSpc>
                <a:spcPct val="100000"/>
              </a:lnSpc>
              <a:spcBef>
                <a:spcPts val="900"/>
              </a:spcBef>
              <a:spcAft>
                <a:spcPts val="0"/>
              </a:spcAft>
              <a:buNone/>
            </a:pPr>
            <a:r>
              <a:rPr lang="en" sz="1500" b="0"/>
              <a:t>SP1: Do you agree to allow multiple DL CBF-PPDUs in a CBF TXOP with the recipients and corresponding PHY transmission parameters unchanged from the first DL CBF PPDU in the TXOP, with the exception of L-SIG length which can change?</a:t>
            </a:r>
            <a:endParaRPr sz="1500" b="0"/>
          </a:p>
          <a:p>
            <a:pPr marL="0" lvl="0" indent="0" algn="just" rtl="0">
              <a:lnSpc>
                <a:spcPct val="100000"/>
              </a:lnSpc>
              <a:spcBef>
                <a:spcPts val="900"/>
              </a:spcBef>
              <a:spcAft>
                <a:spcPts val="0"/>
              </a:spcAft>
              <a:buNone/>
            </a:pPr>
            <a:r>
              <a:rPr lang="en" sz="1500" b="0"/>
              <a:t>SP2: Do you agree to have a CBF-trigger frame transmitted by the coordinating AP as the mandatory and the only frame intervening between the BA transmitted by the coordinated AP’s clients for a CBF-PPDU and the subsequent CBF PPDU?</a:t>
            </a:r>
            <a:endParaRPr sz="1500" b="0"/>
          </a:p>
          <a:p>
            <a:pPr marL="0" lvl="0" indent="0" algn="just" rtl="0">
              <a:lnSpc>
                <a:spcPct val="100000"/>
              </a:lnSpc>
              <a:spcBef>
                <a:spcPts val="900"/>
              </a:spcBef>
              <a:spcAft>
                <a:spcPts val="0"/>
              </a:spcAft>
              <a:buNone/>
            </a:pPr>
            <a:r>
              <a:rPr lang="en" sz="1500" b="0"/>
              <a:t>SP3: Do you agree that the CBF-trigger frame transmitted by the coordinating AP carries an indication regarding whether the BAs for the corresponding CBF-PPDU will be fetched using a separate MU-BAR or using a trigger embedded within the CBF PPDU?</a:t>
            </a:r>
            <a:endParaRPr sz="1500" b="0"/>
          </a:p>
          <a:p>
            <a:pPr marL="0" lvl="0" indent="0" algn="just" rtl="0">
              <a:spcBef>
                <a:spcPts val="900"/>
              </a:spcBef>
              <a:spcAft>
                <a:spcPts val="0"/>
              </a:spcAft>
              <a:buNone/>
            </a:pPr>
            <a:r>
              <a:rPr lang="en" sz="1500" b="0"/>
              <a:t>SP4: Do you agree that the CBF-trigger frame and the corresponding CBF PPDU transmitted by the coordinating AP carries an indication of CBF-continue=0/1 if the coordinating AP is not going to transmit a separate MU-BAR to elicit the BAs? </a:t>
            </a:r>
            <a:endParaRPr sz="1500" b="0"/>
          </a:p>
          <a:p>
            <a:pPr marL="457200" lvl="0" indent="-323850" algn="just" rtl="0">
              <a:spcBef>
                <a:spcPts val="900"/>
              </a:spcBef>
              <a:spcAft>
                <a:spcPts val="0"/>
              </a:spcAft>
              <a:buSzPts val="1500"/>
              <a:buChar char="•"/>
            </a:pPr>
            <a:r>
              <a:rPr lang="en" sz="1500" b="0"/>
              <a:t>CBF-continue=1 implies that the coordinating AP intends to transmit more CBF PPDUs in the TXOP.</a:t>
            </a:r>
            <a:endParaRPr sz="1500" b="0"/>
          </a:p>
          <a:p>
            <a:pPr marL="457200" lvl="0" indent="-323850" algn="just" rtl="0">
              <a:spcBef>
                <a:spcPts val="0"/>
              </a:spcBef>
              <a:spcAft>
                <a:spcPts val="0"/>
              </a:spcAft>
              <a:buSzPts val="1500"/>
              <a:buChar char="•"/>
            </a:pPr>
            <a:r>
              <a:rPr lang="en" sz="1500" b="0"/>
              <a:t>CBF-continue=0 implies that this is the last CBF PPDU in the TXOP  </a:t>
            </a:r>
            <a:endParaRPr sz="1500" b="0"/>
          </a:p>
          <a:p>
            <a:pPr marL="0" lvl="0" indent="0" algn="just" rtl="0">
              <a:lnSpc>
                <a:spcPct val="100000"/>
              </a:lnSpc>
              <a:spcBef>
                <a:spcPts val="900"/>
              </a:spcBef>
              <a:spcAft>
                <a:spcPts val="0"/>
              </a:spcAft>
              <a:buNone/>
            </a:pPr>
            <a:endParaRPr sz="1500" b="0"/>
          </a:p>
          <a:p>
            <a:pPr marL="457200" lvl="0" indent="0" algn="just" rtl="0">
              <a:lnSpc>
                <a:spcPct val="100000"/>
              </a:lnSpc>
              <a:spcBef>
                <a:spcPts val="900"/>
              </a:spcBef>
              <a:spcAft>
                <a:spcPts val="0"/>
              </a:spcAft>
              <a:buSzPts val="1800"/>
              <a:buNone/>
            </a:pPr>
            <a:endParaRPr sz="1500"/>
          </a:p>
          <a:p>
            <a:pPr marL="0" lvl="0" indent="0" algn="just" rtl="0">
              <a:lnSpc>
                <a:spcPct val="100000"/>
              </a:lnSpc>
              <a:spcBef>
                <a:spcPts val="900"/>
              </a:spcBef>
              <a:spcAft>
                <a:spcPts val="0"/>
              </a:spcAft>
              <a:buSzPts val="1800"/>
              <a:buNone/>
            </a:pPr>
            <a:endParaRPr sz="2000"/>
          </a:p>
        </p:txBody>
      </p:sp>
      <p:sp>
        <p:nvSpPr>
          <p:cNvPr id="208" name="Google Shape;208;p31"/>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18</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32"/>
          <p:cNvSpPr txBox="1">
            <a:spLocks noGrp="1"/>
          </p:cNvSpPr>
          <p:nvPr>
            <p:ph type="title"/>
          </p:nvPr>
        </p:nvSpPr>
        <p:spPr>
          <a:xfrm>
            <a:off x="669275" y="556880"/>
            <a:ext cx="7729200" cy="4374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200">
                <a:solidFill>
                  <a:schemeClr val="dk1"/>
                </a:solidFill>
              </a:rPr>
              <a:t>Draft SPs </a:t>
            </a:r>
            <a:r>
              <a:rPr lang="en" sz="2200"/>
              <a:t> (2)</a:t>
            </a:r>
            <a:endParaRPr sz="2200"/>
          </a:p>
        </p:txBody>
      </p:sp>
      <p:sp>
        <p:nvSpPr>
          <p:cNvPr id="214" name="Google Shape;214;p32"/>
          <p:cNvSpPr txBox="1">
            <a:spLocks noGrp="1"/>
          </p:cNvSpPr>
          <p:nvPr>
            <p:ph type="body" idx="1"/>
          </p:nvPr>
        </p:nvSpPr>
        <p:spPr>
          <a:xfrm>
            <a:off x="395375" y="864825"/>
            <a:ext cx="8590200" cy="3812700"/>
          </a:xfrm>
          <a:prstGeom prst="rect">
            <a:avLst/>
          </a:prstGeom>
          <a:noFill/>
          <a:ln>
            <a:noFill/>
          </a:ln>
        </p:spPr>
        <p:txBody>
          <a:bodyPr spcFirstLastPara="1" wrap="square" lIns="68575" tIns="68575" rIns="68575" bIns="68575" anchor="t" anchorCtr="0">
            <a:noAutofit/>
          </a:bodyPr>
          <a:lstStyle/>
          <a:p>
            <a:pPr marL="0" lvl="0" indent="0" algn="just" rtl="0">
              <a:spcBef>
                <a:spcPts val="900"/>
              </a:spcBef>
              <a:spcAft>
                <a:spcPts val="0"/>
              </a:spcAft>
              <a:buNone/>
            </a:pPr>
            <a:r>
              <a:rPr lang="en" sz="1500" b="0"/>
              <a:t>SP5: Do you agree that any MU-BAR transmitted by the coordinating AP or the coordinated AP carries an indication of CBF-continue=0/1 ? </a:t>
            </a:r>
            <a:endParaRPr sz="1500" b="0"/>
          </a:p>
          <a:p>
            <a:pPr marL="457200" lvl="0" indent="-323850" algn="just" rtl="0">
              <a:spcBef>
                <a:spcPts val="900"/>
              </a:spcBef>
              <a:spcAft>
                <a:spcPts val="0"/>
              </a:spcAft>
              <a:buSzPts val="1500"/>
              <a:buChar char="•"/>
            </a:pPr>
            <a:r>
              <a:rPr lang="en" sz="1500" b="0"/>
              <a:t>CBF-continue=1 implies that the coordinating AP or the coordinated AP intends to transmit more CBF PPDUs in the TXOP.</a:t>
            </a:r>
            <a:endParaRPr sz="1500" b="0"/>
          </a:p>
          <a:p>
            <a:pPr marL="457200" lvl="0" indent="-323850" algn="just" rtl="0">
              <a:spcBef>
                <a:spcPts val="0"/>
              </a:spcBef>
              <a:spcAft>
                <a:spcPts val="0"/>
              </a:spcAft>
              <a:buSzPts val="1500"/>
              <a:buChar char="•"/>
            </a:pPr>
            <a:r>
              <a:rPr lang="en" sz="1500" b="0"/>
              <a:t>CBF-continue=0 implies that this is the last CBF PPDU in the TXOP. </a:t>
            </a:r>
            <a:endParaRPr sz="1500" b="0"/>
          </a:p>
          <a:p>
            <a:pPr marL="0" lvl="0" indent="0" algn="just" rtl="0">
              <a:spcBef>
                <a:spcPts val="900"/>
              </a:spcBef>
              <a:spcAft>
                <a:spcPts val="0"/>
              </a:spcAft>
              <a:buNone/>
            </a:pPr>
            <a:r>
              <a:rPr lang="en" sz="1500" b="0"/>
              <a:t>SP6: Do you agree that if the coordinating AP transmits CBF-continue=0 in its CBF-trigger/MU-BAR, the coordinated AP also transmits CBF-continue=0 in its MU-BAR?</a:t>
            </a:r>
            <a:endParaRPr sz="1500" b="0"/>
          </a:p>
          <a:p>
            <a:pPr marL="0" lvl="0" indent="0" algn="just" rtl="0">
              <a:spcBef>
                <a:spcPts val="900"/>
              </a:spcBef>
              <a:spcAft>
                <a:spcPts val="0"/>
              </a:spcAft>
              <a:buNone/>
            </a:pPr>
            <a:r>
              <a:rPr lang="en" sz="1500" b="0"/>
              <a:t>SP7: Do you agree that if the coordinating AP transmits CBF-continue=1 in its CBF-trigger/MU-BAR; AND the coordinated AP also transmits CBF-continue=1 in its MU-BAR, the next CBF-trigger and CBF-PPDU are transmitted by the coordinating AP?</a:t>
            </a:r>
            <a:endParaRPr sz="1500" b="0"/>
          </a:p>
          <a:p>
            <a:pPr marL="0" lvl="0" indent="0" algn="just" rtl="0">
              <a:spcBef>
                <a:spcPts val="900"/>
              </a:spcBef>
              <a:spcAft>
                <a:spcPts val="0"/>
              </a:spcAft>
              <a:buNone/>
            </a:pPr>
            <a:r>
              <a:rPr lang="en" sz="1500" b="0"/>
              <a:t>SP8: Do you agree that if either the coordinating AP transmits CBF-continue=0 in its CBF-trigger/MU-BAR; OR the coordinated AP transmits CBF-continue=0 in its MU-BAR, the next CBF-trigger and CBF-PPDU are not transmitted by the coordinating AP?</a:t>
            </a:r>
            <a:endParaRPr sz="1500" b="0"/>
          </a:p>
          <a:p>
            <a:pPr marL="457200" lvl="0" indent="-323850" algn="just" rtl="0">
              <a:spcBef>
                <a:spcPts val="900"/>
              </a:spcBef>
              <a:spcAft>
                <a:spcPts val="0"/>
              </a:spcAft>
              <a:buSzPts val="1500"/>
              <a:buChar char="•"/>
            </a:pPr>
            <a:r>
              <a:rPr lang="en" sz="1500" b="0"/>
              <a:t>The coordinating AP may make non-CBF transmissions in the rest of the TXOP</a:t>
            </a:r>
            <a:endParaRPr sz="1500" b="0"/>
          </a:p>
          <a:p>
            <a:pPr marL="0" lvl="0" indent="0" algn="just" rtl="0">
              <a:spcBef>
                <a:spcPts val="900"/>
              </a:spcBef>
              <a:spcAft>
                <a:spcPts val="0"/>
              </a:spcAft>
              <a:buNone/>
            </a:pPr>
            <a:endParaRPr sz="1500" b="0"/>
          </a:p>
          <a:p>
            <a:pPr marL="0" lvl="0" indent="0" algn="just" rtl="0">
              <a:spcBef>
                <a:spcPts val="900"/>
              </a:spcBef>
              <a:spcAft>
                <a:spcPts val="0"/>
              </a:spcAft>
              <a:buClr>
                <a:schemeClr val="dk1"/>
              </a:buClr>
              <a:buSzPts val="1100"/>
              <a:buFont typeface="Arial"/>
              <a:buNone/>
            </a:pPr>
            <a:endParaRPr sz="1500" b="0"/>
          </a:p>
          <a:p>
            <a:pPr marL="457200" lvl="0" indent="0" algn="just" rtl="0">
              <a:lnSpc>
                <a:spcPct val="100000"/>
              </a:lnSpc>
              <a:spcBef>
                <a:spcPts val="900"/>
              </a:spcBef>
              <a:spcAft>
                <a:spcPts val="0"/>
              </a:spcAft>
              <a:buSzPts val="1800"/>
              <a:buNone/>
            </a:pPr>
            <a:endParaRPr sz="1500"/>
          </a:p>
          <a:p>
            <a:pPr marL="0" lvl="0" indent="0" algn="just" rtl="0">
              <a:lnSpc>
                <a:spcPct val="100000"/>
              </a:lnSpc>
              <a:spcBef>
                <a:spcPts val="900"/>
              </a:spcBef>
              <a:spcAft>
                <a:spcPts val="0"/>
              </a:spcAft>
              <a:buSzPts val="1800"/>
              <a:buNone/>
            </a:pPr>
            <a:endParaRPr sz="2000"/>
          </a:p>
        </p:txBody>
      </p:sp>
      <p:sp>
        <p:nvSpPr>
          <p:cNvPr id="215" name="Google Shape;215;p32"/>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5"/>
          <p:cNvSpPr txBox="1">
            <a:spLocks noGrp="1"/>
          </p:cNvSpPr>
          <p:nvPr>
            <p:ph type="title"/>
          </p:nvPr>
        </p:nvSpPr>
        <p:spPr>
          <a:xfrm>
            <a:off x="469850" y="462800"/>
            <a:ext cx="84078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t>Contents</a:t>
            </a:r>
            <a:endParaRPr sz="2100"/>
          </a:p>
        </p:txBody>
      </p:sp>
      <p:sp>
        <p:nvSpPr>
          <p:cNvPr id="94" name="Google Shape;94;p15"/>
          <p:cNvSpPr txBox="1">
            <a:spLocks noGrp="1"/>
          </p:cNvSpPr>
          <p:nvPr>
            <p:ph type="body" idx="1"/>
          </p:nvPr>
        </p:nvSpPr>
        <p:spPr>
          <a:xfrm>
            <a:off x="290275" y="931900"/>
            <a:ext cx="8670600" cy="3748200"/>
          </a:xfrm>
          <a:prstGeom prst="rect">
            <a:avLst/>
          </a:prstGeom>
          <a:noFill/>
          <a:ln>
            <a:noFill/>
          </a:ln>
        </p:spPr>
        <p:txBody>
          <a:bodyPr spcFirstLastPara="1" wrap="square" lIns="68575" tIns="68575" rIns="68575" bIns="68575" anchor="t" anchorCtr="0">
            <a:noAutofit/>
          </a:bodyPr>
          <a:lstStyle/>
          <a:p>
            <a:pPr marL="342900" lvl="0" indent="-323850" algn="just" rtl="0">
              <a:lnSpc>
                <a:spcPct val="115000"/>
              </a:lnSpc>
              <a:spcBef>
                <a:spcPts val="900"/>
              </a:spcBef>
              <a:spcAft>
                <a:spcPts val="0"/>
              </a:spcAft>
              <a:buSzPts val="1500"/>
              <a:buChar char="●"/>
            </a:pPr>
            <a:r>
              <a:rPr lang="en" sz="1500" b="0"/>
              <a:t>Introduction</a:t>
            </a:r>
            <a:endParaRPr sz="1500" b="0"/>
          </a:p>
          <a:p>
            <a:pPr marL="342900" lvl="0" indent="-323850" algn="just" rtl="0">
              <a:lnSpc>
                <a:spcPct val="115000"/>
              </a:lnSpc>
              <a:spcBef>
                <a:spcPts val="0"/>
              </a:spcBef>
              <a:spcAft>
                <a:spcPts val="0"/>
              </a:spcAft>
              <a:buSzPts val="1500"/>
              <a:buChar char="●"/>
            </a:pPr>
            <a:r>
              <a:rPr lang="en" sz="1500" b="0"/>
              <a:t>Current status regarding the CBF Frame sequence</a:t>
            </a:r>
            <a:endParaRPr sz="1500" b="0"/>
          </a:p>
          <a:p>
            <a:pPr marL="342900" lvl="0" indent="-323850" algn="just" rtl="0">
              <a:lnSpc>
                <a:spcPct val="115000"/>
              </a:lnSpc>
              <a:spcBef>
                <a:spcPts val="0"/>
              </a:spcBef>
              <a:spcAft>
                <a:spcPts val="0"/>
              </a:spcAft>
              <a:buSzPts val="1500"/>
              <a:buChar char="●"/>
            </a:pPr>
            <a:r>
              <a:rPr lang="en" sz="1500" b="0"/>
              <a:t>MU-BAR information transmitted by the coordinating AP</a:t>
            </a:r>
            <a:endParaRPr sz="1500" b="0"/>
          </a:p>
          <a:p>
            <a:pPr marL="342900" lvl="0" indent="-323850" algn="just" rtl="0">
              <a:lnSpc>
                <a:spcPct val="115000"/>
              </a:lnSpc>
              <a:spcBef>
                <a:spcPts val="0"/>
              </a:spcBef>
              <a:spcAft>
                <a:spcPts val="0"/>
              </a:spcAft>
              <a:buSzPts val="1500"/>
              <a:buChar char="●"/>
            </a:pPr>
            <a:r>
              <a:rPr lang="en" sz="1500" b="0"/>
              <a:t>Enabling multiple CBF PPDUs to be transmitted in a TXOP</a:t>
            </a:r>
            <a:endParaRPr sz="1500" b="0"/>
          </a:p>
          <a:p>
            <a:pPr marL="342900" lvl="0" indent="-323850" algn="just" rtl="0">
              <a:lnSpc>
                <a:spcPct val="115000"/>
              </a:lnSpc>
              <a:spcBef>
                <a:spcPts val="0"/>
              </a:spcBef>
              <a:spcAft>
                <a:spcPts val="0"/>
              </a:spcAft>
              <a:buSzPts val="1500"/>
              <a:buChar char="●"/>
            </a:pPr>
            <a:r>
              <a:rPr lang="en" sz="1500" b="0"/>
              <a:t>Extended timeout handling for the addressed CBF clients</a:t>
            </a:r>
            <a:endParaRPr sz="1500" b="0"/>
          </a:p>
          <a:p>
            <a:pPr marL="342900" lvl="0" indent="-323850" algn="just" rtl="0">
              <a:lnSpc>
                <a:spcPct val="115000"/>
              </a:lnSpc>
              <a:spcBef>
                <a:spcPts val="0"/>
              </a:spcBef>
              <a:spcAft>
                <a:spcPts val="0"/>
              </a:spcAft>
              <a:buSzPts val="1500"/>
              <a:buChar char="●"/>
            </a:pPr>
            <a:r>
              <a:rPr lang="en" sz="1500" b="0"/>
              <a:t>Requirement of padding in CBF-invite and CBF-sync</a:t>
            </a:r>
            <a:endParaRPr sz="1500" b="0"/>
          </a:p>
          <a:p>
            <a:pPr marL="342900" lvl="0" indent="-323850" algn="just" rtl="0">
              <a:lnSpc>
                <a:spcPct val="115000"/>
              </a:lnSpc>
              <a:spcBef>
                <a:spcPts val="0"/>
              </a:spcBef>
              <a:spcAft>
                <a:spcPts val="0"/>
              </a:spcAft>
              <a:buSzPts val="1500"/>
              <a:buChar char="●"/>
            </a:pPr>
            <a:r>
              <a:rPr lang="en" sz="1500" b="0"/>
              <a:t>Max rate for transmission of CBF-invite, CBF-response and CBF-sync </a:t>
            </a:r>
            <a:endParaRPr sz="1500" b="0"/>
          </a:p>
          <a:p>
            <a:pPr marL="342900" lvl="0" indent="-323850" algn="just" rtl="0">
              <a:lnSpc>
                <a:spcPct val="115000"/>
              </a:lnSpc>
              <a:spcBef>
                <a:spcPts val="0"/>
              </a:spcBef>
              <a:spcAft>
                <a:spcPts val="0"/>
              </a:spcAft>
              <a:buSzPts val="1500"/>
              <a:buChar char="●"/>
            </a:pPr>
            <a:r>
              <a:rPr lang="en" sz="1500" b="0"/>
              <a:t>Draft SPs</a:t>
            </a:r>
            <a:endParaRPr sz="1500" b="0"/>
          </a:p>
          <a:p>
            <a:pPr marL="0" lvl="0" indent="0" algn="just" rtl="0">
              <a:lnSpc>
                <a:spcPct val="115000"/>
              </a:lnSpc>
              <a:spcBef>
                <a:spcPts val="900"/>
              </a:spcBef>
              <a:spcAft>
                <a:spcPts val="0"/>
              </a:spcAft>
              <a:buNone/>
            </a:pPr>
            <a:endParaRPr sz="1600" b="0"/>
          </a:p>
        </p:txBody>
      </p:sp>
      <p:sp>
        <p:nvSpPr>
          <p:cNvPr id="95" name="Google Shape;95;p15"/>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33"/>
          <p:cNvSpPr txBox="1">
            <a:spLocks noGrp="1"/>
          </p:cNvSpPr>
          <p:nvPr>
            <p:ph type="title"/>
          </p:nvPr>
        </p:nvSpPr>
        <p:spPr>
          <a:xfrm>
            <a:off x="669275" y="536643"/>
            <a:ext cx="7729200" cy="4374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200">
                <a:solidFill>
                  <a:schemeClr val="dk1"/>
                </a:solidFill>
              </a:rPr>
              <a:t>Draft SPs </a:t>
            </a:r>
            <a:r>
              <a:rPr lang="en" sz="2200"/>
              <a:t> (3)</a:t>
            </a:r>
            <a:endParaRPr sz="2200"/>
          </a:p>
        </p:txBody>
      </p:sp>
      <p:sp>
        <p:nvSpPr>
          <p:cNvPr id="221" name="Google Shape;221;p33"/>
          <p:cNvSpPr txBox="1">
            <a:spLocks noGrp="1"/>
          </p:cNvSpPr>
          <p:nvPr>
            <p:ph type="body" idx="1"/>
          </p:nvPr>
        </p:nvSpPr>
        <p:spPr>
          <a:xfrm>
            <a:off x="200650" y="816025"/>
            <a:ext cx="8645100" cy="3861300"/>
          </a:xfrm>
          <a:prstGeom prst="rect">
            <a:avLst/>
          </a:prstGeom>
          <a:noFill/>
          <a:ln>
            <a:noFill/>
          </a:ln>
        </p:spPr>
        <p:txBody>
          <a:bodyPr spcFirstLastPara="1" wrap="square" lIns="68575" tIns="68575" rIns="68575" bIns="68575" anchor="t" anchorCtr="0">
            <a:noAutofit/>
          </a:bodyPr>
          <a:lstStyle/>
          <a:p>
            <a:pPr marL="0" lvl="0" indent="0" algn="just" rtl="0">
              <a:spcBef>
                <a:spcPts val="900"/>
              </a:spcBef>
              <a:spcAft>
                <a:spcPts val="0"/>
              </a:spcAft>
              <a:buNone/>
            </a:pPr>
            <a:r>
              <a:rPr lang="en" sz="1500" b="0"/>
              <a:t>SP9: Do you agree that if the coordinating AP transmits CBF-continue=1 in its CBF-trigger/MU-BAR; AND the coordinated AP transmits CBF-continue=0 in its MU-BAR, the coordinating AP transmits a CBF-terminate indication explicitly or implicitly SIFS after the BA from the clients of the coordinated AP?</a:t>
            </a:r>
            <a:endParaRPr sz="1500" b="0"/>
          </a:p>
          <a:p>
            <a:pPr marL="0" lvl="0" indent="0" algn="just" rtl="0">
              <a:spcBef>
                <a:spcPts val="900"/>
              </a:spcBef>
              <a:spcAft>
                <a:spcPts val="0"/>
              </a:spcAft>
              <a:buNone/>
            </a:pPr>
            <a:r>
              <a:rPr lang="en" sz="1500" b="0"/>
              <a:t>SP10: Do you agree that the clients of the coordinating AP continue their extended timeout behavior if they receive CBF-continue=1 in the CBF-PPDU/MU-BAR transmitted by the coordinating AP; and abort their extended timeout behavior if they receive CBF-continue=0 in the CBF-PPDU/MU-BAR transmitted by the coordinating AP or if they receive a CBF-terminate frame transmitted by the coordinating AP?</a:t>
            </a:r>
            <a:endParaRPr sz="1500" b="0"/>
          </a:p>
          <a:p>
            <a:pPr marL="0" lvl="0" indent="0" algn="just" rtl="0">
              <a:spcBef>
                <a:spcPts val="900"/>
              </a:spcBef>
              <a:spcAft>
                <a:spcPts val="0"/>
              </a:spcAft>
              <a:buNone/>
            </a:pPr>
            <a:r>
              <a:rPr lang="en" sz="1500" b="0"/>
              <a:t>SP11: Do you agree that the clients of the coordinated AP continue their extended timeout behavior if they receive CBF-continue=1 in the MU-BAR transmitted by the coordinated AP and abort their extended timeout behavior if they receive CBF-continue=0 in the MU-BAR transmitted by the coordinated AP?</a:t>
            </a:r>
            <a:endParaRPr sz="1500" b="0"/>
          </a:p>
          <a:p>
            <a:pPr marL="0" lvl="0" indent="0" algn="just" rtl="0">
              <a:spcBef>
                <a:spcPts val="900"/>
              </a:spcBef>
              <a:spcAft>
                <a:spcPts val="0"/>
              </a:spcAft>
              <a:buNone/>
            </a:pPr>
            <a:r>
              <a:rPr lang="en" sz="1500" b="0"/>
              <a:t>SP12: Do you agree that the CBF-invite and CBF-Trigger will carry appropriate padding as negotiated individually between 2 CBF APs as a part of MAPC negotiation</a:t>
            </a:r>
            <a:endParaRPr sz="1500" b="0"/>
          </a:p>
          <a:p>
            <a:pPr marL="0" lvl="0" indent="0" algn="just" rtl="0">
              <a:spcBef>
                <a:spcPts val="900"/>
              </a:spcBef>
              <a:spcAft>
                <a:spcPts val="0"/>
              </a:spcAft>
              <a:buClr>
                <a:schemeClr val="dk1"/>
              </a:buClr>
              <a:buSzPts val="1100"/>
              <a:buFont typeface="Arial"/>
              <a:buNone/>
            </a:pPr>
            <a:r>
              <a:rPr lang="en" sz="1500" b="0"/>
              <a:t>SP13: Do you agree that the CBF-invite, CBF-response and CBF-Trigger will be transmitted in non-HT (duplicate) and in non-HT mandatory rates where a lower maximum rate may be negotiated between the 2 APs</a:t>
            </a:r>
            <a:endParaRPr sz="1500" b="0"/>
          </a:p>
          <a:p>
            <a:pPr marL="0" lvl="0" indent="0" algn="just" rtl="0">
              <a:spcBef>
                <a:spcPts val="900"/>
              </a:spcBef>
              <a:spcAft>
                <a:spcPts val="0"/>
              </a:spcAft>
              <a:buNone/>
            </a:pPr>
            <a:endParaRPr sz="1500" b="0"/>
          </a:p>
          <a:p>
            <a:pPr marL="0" lvl="0" indent="0" algn="just" rtl="0">
              <a:spcBef>
                <a:spcPts val="900"/>
              </a:spcBef>
              <a:spcAft>
                <a:spcPts val="0"/>
              </a:spcAft>
              <a:buNone/>
            </a:pPr>
            <a:endParaRPr sz="1500" b="0"/>
          </a:p>
          <a:p>
            <a:pPr marL="457200" lvl="0" indent="0" algn="just" rtl="0">
              <a:spcBef>
                <a:spcPts val="900"/>
              </a:spcBef>
              <a:spcAft>
                <a:spcPts val="0"/>
              </a:spcAft>
              <a:buNone/>
            </a:pPr>
            <a:endParaRPr sz="1500" b="0"/>
          </a:p>
          <a:p>
            <a:pPr marL="0" lvl="0" indent="0" algn="just" rtl="0">
              <a:spcBef>
                <a:spcPts val="900"/>
              </a:spcBef>
              <a:spcAft>
                <a:spcPts val="0"/>
              </a:spcAft>
              <a:buNone/>
            </a:pPr>
            <a:endParaRPr sz="1500" b="0"/>
          </a:p>
          <a:p>
            <a:pPr marL="0" lvl="0" indent="0" algn="just" rtl="0">
              <a:spcBef>
                <a:spcPts val="900"/>
              </a:spcBef>
              <a:spcAft>
                <a:spcPts val="0"/>
              </a:spcAft>
              <a:buNone/>
            </a:pPr>
            <a:endParaRPr sz="1500" b="0"/>
          </a:p>
          <a:p>
            <a:pPr marL="457200" lvl="0" indent="0" algn="just" rtl="0">
              <a:lnSpc>
                <a:spcPct val="100000"/>
              </a:lnSpc>
              <a:spcBef>
                <a:spcPts val="900"/>
              </a:spcBef>
              <a:spcAft>
                <a:spcPts val="0"/>
              </a:spcAft>
              <a:buSzPts val="1800"/>
              <a:buNone/>
            </a:pPr>
            <a:endParaRPr sz="1500"/>
          </a:p>
          <a:p>
            <a:pPr marL="0" lvl="0" indent="0" algn="just" rtl="0">
              <a:lnSpc>
                <a:spcPct val="100000"/>
              </a:lnSpc>
              <a:spcBef>
                <a:spcPts val="900"/>
              </a:spcBef>
              <a:spcAft>
                <a:spcPts val="0"/>
              </a:spcAft>
              <a:buSzPts val="1800"/>
              <a:buNone/>
            </a:pPr>
            <a:endParaRPr sz="2000"/>
          </a:p>
        </p:txBody>
      </p:sp>
      <p:sp>
        <p:nvSpPr>
          <p:cNvPr id="222" name="Google Shape;222;p33"/>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20</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34"/>
          <p:cNvSpPr txBox="1">
            <a:spLocks noGrp="1"/>
          </p:cNvSpPr>
          <p:nvPr>
            <p:ph type="body" idx="1"/>
          </p:nvPr>
        </p:nvSpPr>
        <p:spPr>
          <a:xfrm>
            <a:off x="547750" y="1044150"/>
            <a:ext cx="7772400" cy="3753000"/>
          </a:xfrm>
          <a:prstGeom prst="rect">
            <a:avLst/>
          </a:prstGeom>
          <a:noFill/>
          <a:ln>
            <a:noFill/>
          </a:ln>
        </p:spPr>
        <p:txBody>
          <a:bodyPr spcFirstLastPara="1" wrap="square" lIns="92075" tIns="46025" rIns="92075" bIns="46025" anchor="t" anchorCtr="0">
            <a:noAutofit/>
          </a:bodyPr>
          <a:lstStyle/>
          <a:p>
            <a:pPr marL="0" lvl="0" indent="0" algn="l" rtl="0">
              <a:lnSpc>
                <a:spcPct val="100000"/>
              </a:lnSpc>
              <a:spcBef>
                <a:spcPts val="0"/>
              </a:spcBef>
              <a:spcAft>
                <a:spcPts val="0"/>
              </a:spcAft>
              <a:buNone/>
            </a:pPr>
            <a:r>
              <a:rPr lang="en" sz="1500" b="0"/>
              <a:t>[1] IEEE P802.11be™/D7.0</a:t>
            </a:r>
            <a:endParaRPr sz="1500" b="0"/>
          </a:p>
          <a:p>
            <a:pPr marL="0" lvl="0" indent="0" algn="l" rtl="0">
              <a:lnSpc>
                <a:spcPct val="100000"/>
              </a:lnSpc>
              <a:spcBef>
                <a:spcPts val="0"/>
              </a:spcBef>
              <a:spcAft>
                <a:spcPts val="0"/>
              </a:spcAft>
              <a:buNone/>
            </a:pPr>
            <a:endParaRPr sz="1500" b="0"/>
          </a:p>
          <a:p>
            <a:pPr marL="0" lvl="0" indent="0" algn="l" rtl="0">
              <a:spcBef>
                <a:spcPts val="0"/>
              </a:spcBef>
              <a:spcAft>
                <a:spcPts val="0"/>
              </a:spcAft>
              <a:buNone/>
            </a:pPr>
            <a:r>
              <a:rPr lang="en" sz="1500" b="0"/>
              <a:t>[2] IEEE P802.11bn™/D1.0</a:t>
            </a:r>
            <a:endParaRPr sz="1500" b="0"/>
          </a:p>
          <a:p>
            <a:pPr marL="0" lvl="0" indent="0" algn="l" rtl="0">
              <a:spcBef>
                <a:spcPts val="0"/>
              </a:spcBef>
              <a:spcAft>
                <a:spcPts val="0"/>
              </a:spcAft>
              <a:buClr>
                <a:schemeClr val="dk1"/>
              </a:buClr>
              <a:buSzPts val="1100"/>
              <a:buFont typeface="Arial"/>
              <a:buNone/>
            </a:pPr>
            <a:endParaRPr sz="1500" b="0"/>
          </a:p>
          <a:p>
            <a:pPr marL="0" lvl="0" indent="0" algn="l" rtl="0">
              <a:spcBef>
                <a:spcPts val="0"/>
              </a:spcBef>
              <a:spcAft>
                <a:spcPts val="0"/>
              </a:spcAft>
              <a:buClr>
                <a:schemeClr val="dk1"/>
              </a:buClr>
              <a:buSzPts val="1100"/>
              <a:buFont typeface="Arial"/>
              <a:buNone/>
            </a:pPr>
            <a:endParaRPr sz="1500" b="0"/>
          </a:p>
          <a:p>
            <a:pPr marL="0" lvl="0" indent="0" algn="l" rtl="0">
              <a:spcBef>
                <a:spcPts val="0"/>
              </a:spcBef>
              <a:spcAft>
                <a:spcPts val="0"/>
              </a:spcAft>
              <a:buClr>
                <a:schemeClr val="dk1"/>
              </a:buClr>
              <a:buSzPts val="1100"/>
              <a:buFont typeface="Arial"/>
              <a:buNone/>
            </a:pPr>
            <a:endParaRPr sz="1600" b="0"/>
          </a:p>
          <a:p>
            <a:pPr marL="342900" lvl="0" indent="-190500" algn="l" rtl="0">
              <a:lnSpc>
                <a:spcPct val="100000"/>
              </a:lnSpc>
              <a:spcBef>
                <a:spcPts val="480"/>
              </a:spcBef>
              <a:spcAft>
                <a:spcPts val="0"/>
              </a:spcAft>
              <a:buClr>
                <a:schemeClr val="dk1"/>
              </a:buClr>
              <a:buSzPts val="2400"/>
              <a:buFont typeface="Times New Roman"/>
              <a:buNone/>
            </a:pPr>
            <a:endParaRPr sz="1600" b="0"/>
          </a:p>
        </p:txBody>
      </p:sp>
      <p:sp>
        <p:nvSpPr>
          <p:cNvPr id="228" name="Google Shape;228;p34"/>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21</a:t>
            </a:fld>
            <a:endParaRPr/>
          </a:p>
        </p:txBody>
      </p:sp>
      <p:sp>
        <p:nvSpPr>
          <p:cNvPr id="229" name="Google Shape;229;p34"/>
          <p:cNvSpPr txBox="1">
            <a:spLocks noGrp="1"/>
          </p:cNvSpPr>
          <p:nvPr>
            <p:ph type="title"/>
          </p:nvPr>
        </p:nvSpPr>
        <p:spPr>
          <a:xfrm>
            <a:off x="685800" y="514350"/>
            <a:ext cx="7772400" cy="529800"/>
          </a:xfrm>
          <a:prstGeom prst="rect">
            <a:avLst/>
          </a:prstGeom>
          <a:noFill/>
          <a:ln>
            <a:noFill/>
          </a:ln>
        </p:spPr>
        <p:txBody>
          <a:bodyPr spcFirstLastPara="1" wrap="square" lIns="92075" tIns="46025" rIns="92075" bIns="46025" anchor="ctr" anchorCtr="0">
            <a:noAutofit/>
          </a:bodyPr>
          <a:lstStyle/>
          <a:p>
            <a:pPr marL="0" lvl="0" indent="0" algn="ctr" rtl="0">
              <a:lnSpc>
                <a:spcPct val="100000"/>
              </a:lnSpc>
              <a:spcBef>
                <a:spcPts val="0"/>
              </a:spcBef>
              <a:spcAft>
                <a:spcPts val="0"/>
              </a:spcAft>
              <a:buSzPts val="1400"/>
              <a:buNone/>
            </a:pPr>
            <a:r>
              <a:rPr lang="en" sz="2400"/>
              <a:t>Reference</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6"/>
          <p:cNvSpPr txBox="1">
            <a:spLocks noGrp="1"/>
          </p:cNvSpPr>
          <p:nvPr>
            <p:ph type="title"/>
          </p:nvPr>
        </p:nvSpPr>
        <p:spPr>
          <a:xfrm>
            <a:off x="185150" y="462800"/>
            <a:ext cx="89589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t>Introduction</a:t>
            </a:r>
            <a:endParaRPr sz="2100"/>
          </a:p>
        </p:txBody>
      </p:sp>
      <p:sp>
        <p:nvSpPr>
          <p:cNvPr id="101" name="Google Shape;101;p16"/>
          <p:cNvSpPr txBox="1">
            <a:spLocks noGrp="1"/>
          </p:cNvSpPr>
          <p:nvPr>
            <p:ph type="body" idx="1"/>
          </p:nvPr>
        </p:nvSpPr>
        <p:spPr>
          <a:xfrm>
            <a:off x="185050" y="931900"/>
            <a:ext cx="8775900" cy="3748200"/>
          </a:xfrm>
          <a:prstGeom prst="rect">
            <a:avLst/>
          </a:prstGeom>
          <a:noFill/>
          <a:ln>
            <a:noFill/>
          </a:ln>
        </p:spPr>
        <p:txBody>
          <a:bodyPr spcFirstLastPara="1" wrap="square" lIns="68575" tIns="68575" rIns="68575" bIns="68575" anchor="t" anchorCtr="0">
            <a:noAutofit/>
          </a:bodyPr>
          <a:lstStyle/>
          <a:p>
            <a:pPr marL="342900" lvl="0" indent="-323850" algn="just" rtl="0">
              <a:lnSpc>
                <a:spcPct val="115000"/>
              </a:lnSpc>
              <a:spcBef>
                <a:spcPts val="900"/>
              </a:spcBef>
              <a:spcAft>
                <a:spcPts val="0"/>
              </a:spcAft>
              <a:buSzPts val="1500"/>
              <a:buChar char="●"/>
            </a:pPr>
            <a:r>
              <a:rPr lang="en" sz="1500" b="0"/>
              <a:t>It has been agreed in TGbn to define a multi-AP coordinated beamforming (CBF) mechanism.</a:t>
            </a:r>
            <a:endParaRPr sz="1500" b="0"/>
          </a:p>
          <a:p>
            <a:pPr marL="342900" lvl="0" indent="-323850" algn="just" rtl="0">
              <a:lnSpc>
                <a:spcPct val="115000"/>
              </a:lnSpc>
              <a:spcBef>
                <a:spcPts val="0"/>
              </a:spcBef>
              <a:spcAft>
                <a:spcPts val="0"/>
              </a:spcAft>
              <a:buSzPts val="1500"/>
              <a:buChar char="●"/>
            </a:pPr>
            <a:r>
              <a:rPr lang="en" sz="1500" b="0"/>
              <a:t>There is a broad consensus regarding the frame sequence to be used for CBF frame exchanges.</a:t>
            </a:r>
            <a:endParaRPr sz="1500" b="0"/>
          </a:p>
          <a:p>
            <a:pPr marL="342900" lvl="0" indent="-323850" algn="just" rtl="0">
              <a:lnSpc>
                <a:spcPct val="115000"/>
              </a:lnSpc>
              <a:spcBef>
                <a:spcPts val="0"/>
              </a:spcBef>
              <a:spcAft>
                <a:spcPts val="0"/>
              </a:spcAft>
              <a:buSzPts val="1500"/>
              <a:buChar char="●"/>
            </a:pPr>
            <a:r>
              <a:rPr lang="en" sz="1500" b="0"/>
              <a:t>This contribution discusses some remaining details of the CBF frame exchange sequence</a:t>
            </a:r>
            <a:endParaRPr sz="1500" b="0"/>
          </a:p>
          <a:p>
            <a:pPr marL="0" lvl="0" indent="0" algn="just" rtl="0">
              <a:lnSpc>
                <a:spcPct val="115000"/>
              </a:lnSpc>
              <a:spcBef>
                <a:spcPts val="900"/>
              </a:spcBef>
              <a:spcAft>
                <a:spcPts val="0"/>
              </a:spcAft>
              <a:buNone/>
            </a:pPr>
            <a:endParaRPr sz="1600" b="0"/>
          </a:p>
        </p:txBody>
      </p:sp>
      <p:sp>
        <p:nvSpPr>
          <p:cNvPr id="102" name="Google Shape;102;p16"/>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7"/>
          <p:cNvSpPr txBox="1">
            <a:spLocks noGrp="1"/>
          </p:cNvSpPr>
          <p:nvPr>
            <p:ph type="title"/>
          </p:nvPr>
        </p:nvSpPr>
        <p:spPr>
          <a:xfrm>
            <a:off x="185150" y="386600"/>
            <a:ext cx="89589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t>Current status regarding the CBF Frame sequence</a:t>
            </a:r>
            <a:endParaRPr sz="2100"/>
          </a:p>
        </p:txBody>
      </p:sp>
      <p:sp>
        <p:nvSpPr>
          <p:cNvPr id="108" name="Google Shape;108;p17"/>
          <p:cNvSpPr txBox="1">
            <a:spLocks noGrp="1"/>
          </p:cNvSpPr>
          <p:nvPr>
            <p:ph type="body" idx="1"/>
          </p:nvPr>
        </p:nvSpPr>
        <p:spPr>
          <a:xfrm>
            <a:off x="185050" y="680025"/>
            <a:ext cx="8775900" cy="3999900"/>
          </a:xfrm>
          <a:prstGeom prst="rect">
            <a:avLst/>
          </a:prstGeom>
          <a:noFill/>
          <a:ln>
            <a:noFill/>
          </a:ln>
        </p:spPr>
        <p:txBody>
          <a:bodyPr spcFirstLastPara="1" wrap="square" lIns="68575" tIns="68575" rIns="68575" bIns="68575" anchor="t" anchorCtr="0">
            <a:noAutofit/>
          </a:bodyPr>
          <a:lstStyle/>
          <a:p>
            <a:pPr marL="342900" lvl="0" indent="-317500" algn="just" rtl="0">
              <a:lnSpc>
                <a:spcPct val="115000"/>
              </a:lnSpc>
              <a:spcBef>
                <a:spcPts val="900"/>
              </a:spcBef>
              <a:spcAft>
                <a:spcPts val="0"/>
              </a:spcAft>
              <a:buSzPts val="1400"/>
              <a:buChar char="●"/>
            </a:pPr>
            <a:r>
              <a:rPr lang="en" sz="1400" b="0"/>
              <a:t>The CBF frame sequence below with sequential ACKs from the coordinating AP and coordinated AP clients has widespread support.</a:t>
            </a:r>
            <a:endParaRPr sz="1400" b="0"/>
          </a:p>
          <a:p>
            <a:pPr marL="342900" lvl="0" indent="-317500" algn="just" rtl="0">
              <a:lnSpc>
                <a:spcPct val="115000"/>
              </a:lnSpc>
              <a:spcBef>
                <a:spcPts val="0"/>
              </a:spcBef>
              <a:spcAft>
                <a:spcPts val="0"/>
              </a:spcAft>
              <a:buSzPts val="1400"/>
              <a:buChar char="●"/>
            </a:pPr>
            <a:r>
              <a:rPr lang="en" sz="1400" b="0"/>
              <a:t>In the sequence below, the first MU-BAR frame (transmitted by the coordinating AP) can be embedded in the preceding DL PPDU as in baseline.</a:t>
            </a:r>
            <a:endParaRPr sz="1400" b="0"/>
          </a:p>
          <a:p>
            <a:pPr marL="342900" lvl="0" indent="-317500" algn="just" rtl="0">
              <a:lnSpc>
                <a:spcPct val="115000"/>
              </a:lnSpc>
              <a:spcBef>
                <a:spcPts val="0"/>
              </a:spcBef>
              <a:spcAft>
                <a:spcPts val="0"/>
              </a:spcAft>
              <a:buSzPts val="1400"/>
              <a:buChar char="●"/>
            </a:pPr>
            <a:r>
              <a:rPr lang="en" sz="1400" b="0"/>
              <a:t>Some pending details are as follows:</a:t>
            </a:r>
            <a:endParaRPr sz="1400" b="0"/>
          </a:p>
          <a:p>
            <a:pPr marL="914400" lvl="1" indent="-317500" algn="just" rtl="0">
              <a:lnSpc>
                <a:spcPct val="115000"/>
              </a:lnSpc>
              <a:spcBef>
                <a:spcPts val="0"/>
              </a:spcBef>
              <a:spcAft>
                <a:spcPts val="0"/>
              </a:spcAft>
              <a:buSzPts val="1400"/>
              <a:buChar char="○"/>
            </a:pPr>
            <a:r>
              <a:rPr lang="en" sz="1400"/>
              <a:t>Indication regarding which of the 2 methods is used by the coordinating AP for fetching BAs: separate MU-BAR  or embedded in the preceding DL PPDU</a:t>
            </a:r>
            <a:endParaRPr sz="1400"/>
          </a:p>
          <a:p>
            <a:pPr marL="914400" lvl="1" indent="-317500" algn="just" rtl="0">
              <a:lnSpc>
                <a:spcPct val="115000"/>
              </a:lnSpc>
              <a:spcBef>
                <a:spcPts val="0"/>
              </a:spcBef>
              <a:spcAft>
                <a:spcPts val="0"/>
              </a:spcAft>
              <a:buSzPts val="1400"/>
              <a:buChar char="○"/>
            </a:pPr>
            <a:r>
              <a:rPr lang="en" sz="1400"/>
              <a:t>Continuation of the TXOP after the BA transmitted by the coordinated AP’s clients</a:t>
            </a:r>
            <a:endParaRPr sz="1400"/>
          </a:p>
          <a:p>
            <a:pPr marL="914400" lvl="1" indent="-317500" algn="just" rtl="0">
              <a:lnSpc>
                <a:spcPct val="115000"/>
              </a:lnSpc>
              <a:spcBef>
                <a:spcPts val="0"/>
              </a:spcBef>
              <a:spcAft>
                <a:spcPts val="0"/>
              </a:spcAft>
              <a:buSzPts val="1400"/>
              <a:buChar char="○"/>
            </a:pPr>
            <a:r>
              <a:rPr lang="en" sz="1400"/>
              <a:t>Extended timeout handling for the addressed CBF clients of the coordinating AP and coordinated AP</a:t>
            </a:r>
            <a:endParaRPr sz="1400"/>
          </a:p>
          <a:p>
            <a:pPr marL="0" lvl="0" indent="0" algn="just" rtl="0">
              <a:lnSpc>
                <a:spcPct val="115000"/>
              </a:lnSpc>
              <a:spcBef>
                <a:spcPts val="900"/>
              </a:spcBef>
              <a:spcAft>
                <a:spcPts val="0"/>
              </a:spcAft>
              <a:buNone/>
            </a:pPr>
            <a:endParaRPr sz="1600" b="0"/>
          </a:p>
        </p:txBody>
      </p:sp>
      <p:sp>
        <p:nvSpPr>
          <p:cNvPr id="109" name="Google Shape;109;p17"/>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4</a:t>
            </a:fld>
            <a:endParaRPr/>
          </a:p>
        </p:txBody>
      </p:sp>
      <p:pic>
        <p:nvPicPr>
          <p:cNvPr id="110" name="Google Shape;110;p17"/>
          <p:cNvPicPr preferRelativeResize="0"/>
          <p:nvPr/>
        </p:nvPicPr>
        <p:blipFill>
          <a:blip r:embed="rId3">
            <a:alphaModFix/>
          </a:blip>
          <a:stretch>
            <a:fillRect/>
          </a:stretch>
        </p:blipFill>
        <p:spPr>
          <a:xfrm>
            <a:off x="752225" y="2991975"/>
            <a:ext cx="6291051" cy="19574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8"/>
          <p:cNvSpPr txBox="1">
            <a:spLocks noGrp="1"/>
          </p:cNvSpPr>
          <p:nvPr>
            <p:ph type="body" idx="1"/>
          </p:nvPr>
        </p:nvSpPr>
        <p:spPr>
          <a:xfrm>
            <a:off x="204850" y="981025"/>
            <a:ext cx="8796300" cy="3825900"/>
          </a:xfrm>
          <a:prstGeom prst="rect">
            <a:avLst/>
          </a:prstGeom>
          <a:noFill/>
          <a:ln>
            <a:noFill/>
          </a:ln>
        </p:spPr>
        <p:txBody>
          <a:bodyPr spcFirstLastPara="1" wrap="square" lIns="92075" tIns="46025" rIns="92075" bIns="46025" anchor="t" anchorCtr="0">
            <a:noAutofit/>
          </a:bodyPr>
          <a:lstStyle/>
          <a:p>
            <a:pPr marL="457200" lvl="0" indent="-320675" algn="l" rtl="0">
              <a:lnSpc>
                <a:spcPct val="115000"/>
              </a:lnSpc>
              <a:spcBef>
                <a:spcPts val="0"/>
              </a:spcBef>
              <a:spcAft>
                <a:spcPts val="0"/>
              </a:spcAft>
              <a:buSzPts val="1450"/>
              <a:buChar char="•"/>
            </a:pPr>
            <a:r>
              <a:rPr lang="en" sz="1450" b="0"/>
              <a:t>As mentioned in the previous slide, there are 2 options for the coordinating AP to transmit MU-BAR and elicit BAs corresponding to the CBF PPDU from its recipients:</a:t>
            </a:r>
            <a:endParaRPr sz="1450" b="0"/>
          </a:p>
          <a:p>
            <a:pPr marL="914400" lvl="1" indent="-320675" algn="l" rtl="0">
              <a:lnSpc>
                <a:spcPct val="115000"/>
              </a:lnSpc>
              <a:spcBef>
                <a:spcPts val="0"/>
              </a:spcBef>
              <a:spcAft>
                <a:spcPts val="0"/>
              </a:spcAft>
              <a:buSzPts val="1450"/>
              <a:buChar char="–"/>
            </a:pPr>
            <a:r>
              <a:rPr lang="en" sz="1450"/>
              <a:t>The coordinating AP transmits a separate MU-BAR SIFS after the end of CBF PPDU, </a:t>
            </a:r>
            <a:r>
              <a:rPr lang="en" sz="1450" b="1"/>
              <a:t>OR</a:t>
            </a:r>
            <a:endParaRPr sz="1450" b="1"/>
          </a:p>
          <a:p>
            <a:pPr marL="914400" lvl="1" indent="-320675" algn="l" rtl="0">
              <a:lnSpc>
                <a:spcPct val="115000"/>
              </a:lnSpc>
              <a:spcBef>
                <a:spcPts val="0"/>
              </a:spcBef>
              <a:spcAft>
                <a:spcPts val="0"/>
              </a:spcAft>
              <a:buSzPts val="1450"/>
              <a:buChar char="–"/>
            </a:pPr>
            <a:r>
              <a:rPr lang="en" sz="1450"/>
              <a:t>The coordinated AP embeds the MU-BAR information within the CBF PPDU it transmits to its clients</a:t>
            </a:r>
            <a:endParaRPr sz="1450"/>
          </a:p>
          <a:p>
            <a:pPr marL="457200" lvl="0" indent="-320675" algn="l" rtl="0">
              <a:lnSpc>
                <a:spcPct val="115000"/>
              </a:lnSpc>
              <a:spcBef>
                <a:spcPts val="0"/>
              </a:spcBef>
              <a:spcAft>
                <a:spcPts val="0"/>
              </a:spcAft>
              <a:buSzPts val="1450"/>
              <a:buChar char="•"/>
            </a:pPr>
            <a:r>
              <a:rPr lang="en" sz="1450" b="0"/>
              <a:t>It is necessary for the coordinated AP to know ahead of time which of the above options the coordinating AP is going to use:</a:t>
            </a:r>
            <a:endParaRPr sz="1450" b="0"/>
          </a:p>
          <a:p>
            <a:pPr marL="914400" lvl="1" indent="-320675" algn="l" rtl="0">
              <a:lnSpc>
                <a:spcPct val="115000"/>
              </a:lnSpc>
              <a:spcBef>
                <a:spcPts val="0"/>
              </a:spcBef>
              <a:spcAft>
                <a:spcPts val="0"/>
              </a:spcAft>
              <a:buSzPts val="1450"/>
              <a:buChar char="–"/>
            </a:pPr>
            <a:r>
              <a:rPr lang="en" sz="1450"/>
              <a:t>The coordinated AP needs to transmit its own MU-BAR at time SIFS after the end of the BA transmitted by the coordinating AP’s clients. </a:t>
            </a:r>
            <a:endParaRPr sz="1450"/>
          </a:p>
          <a:p>
            <a:pPr marL="1371600" lvl="2" indent="-320675" algn="l" rtl="0">
              <a:lnSpc>
                <a:spcPct val="115000"/>
              </a:lnSpc>
              <a:spcBef>
                <a:spcPts val="0"/>
              </a:spcBef>
              <a:spcAft>
                <a:spcPts val="0"/>
              </a:spcAft>
              <a:buSzPts val="1450"/>
              <a:buChar char="•"/>
            </a:pPr>
            <a:r>
              <a:rPr lang="en" sz="1450"/>
              <a:t>If the coordinating AP’s MU-BAR is sent separately, the coordinated AP can infer this timing from either the UL_length present in the MU-BAR or the L-SIG of the BA transmitted by the coordinating AP’s clients.</a:t>
            </a:r>
            <a:endParaRPr sz="1450"/>
          </a:p>
          <a:p>
            <a:pPr marL="1371600" lvl="2" indent="-320675" algn="l" rtl="0">
              <a:lnSpc>
                <a:spcPct val="115000"/>
              </a:lnSpc>
              <a:spcBef>
                <a:spcPts val="0"/>
              </a:spcBef>
              <a:spcAft>
                <a:spcPts val="0"/>
              </a:spcAft>
              <a:buSzPts val="1450"/>
              <a:buChar char="•"/>
            </a:pPr>
            <a:r>
              <a:rPr lang="en" sz="1450"/>
              <a:t>If the coordinating AP’s MU-BAR information is inside the DL PPDU, the coordinated AP can infer this timing only from the L-SIG of the BA transmitted by the coordinating AP clients unless explicitly also indicated in the CBF-trigger.</a:t>
            </a:r>
            <a:endParaRPr sz="1450"/>
          </a:p>
        </p:txBody>
      </p:sp>
      <p:sp>
        <p:nvSpPr>
          <p:cNvPr id="116" name="Google Shape;116;p18"/>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5</a:t>
            </a:fld>
            <a:endParaRPr/>
          </a:p>
        </p:txBody>
      </p:sp>
      <p:sp>
        <p:nvSpPr>
          <p:cNvPr id="117" name="Google Shape;117;p18"/>
          <p:cNvSpPr txBox="1">
            <a:spLocks noGrp="1"/>
          </p:cNvSpPr>
          <p:nvPr>
            <p:ph type="title"/>
          </p:nvPr>
        </p:nvSpPr>
        <p:spPr>
          <a:xfrm>
            <a:off x="685800" y="413422"/>
            <a:ext cx="80556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300"/>
              <a:t>MU-BAR information transmitted by the coordinating AP (1)</a:t>
            </a:r>
            <a:endParaRPr sz="23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9"/>
          <p:cNvSpPr txBox="1">
            <a:spLocks noGrp="1"/>
          </p:cNvSpPr>
          <p:nvPr>
            <p:ph type="body" idx="1"/>
          </p:nvPr>
        </p:nvSpPr>
        <p:spPr>
          <a:xfrm>
            <a:off x="204850" y="964850"/>
            <a:ext cx="8673000" cy="3669000"/>
          </a:xfrm>
          <a:prstGeom prst="rect">
            <a:avLst/>
          </a:prstGeom>
          <a:noFill/>
          <a:ln>
            <a:noFill/>
          </a:ln>
        </p:spPr>
        <p:txBody>
          <a:bodyPr spcFirstLastPara="1" wrap="square" lIns="92075" tIns="46025" rIns="92075" bIns="46025" anchor="t" anchorCtr="0">
            <a:noAutofit/>
          </a:bodyPr>
          <a:lstStyle/>
          <a:p>
            <a:pPr marL="914400" lvl="1" indent="-323850" algn="l" rtl="0">
              <a:lnSpc>
                <a:spcPct val="115000"/>
              </a:lnSpc>
              <a:spcBef>
                <a:spcPts val="0"/>
              </a:spcBef>
              <a:spcAft>
                <a:spcPts val="0"/>
              </a:spcAft>
              <a:buSzPts val="1500"/>
              <a:buChar char="–"/>
            </a:pPr>
            <a:r>
              <a:rPr lang="en" sz="1500" b="0"/>
              <a:t>The </a:t>
            </a:r>
            <a:r>
              <a:rPr lang="en" sz="1500"/>
              <a:t>coordinated</a:t>
            </a:r>
            <a:r>
              <a:rPr lang="en" sz="1500" b="0"/>
              <a:t> AP needs to know whether the CBF PPDU corresponding to this MU-BAR was the last CBF PPDU that the </a:t>
            </a:r>
            <a:r>
              <a:rPr lang="en" sz="1500"/>
              <a:t>coordinating</a:t>
            </a:r>
            <a:r>
              <a:rPr lang="en" sz="1500" b="0"/>
              <a:t> AP intends to transmit</a:t>
            </a:r>
            <a:endParaRPr sz="1500" b="0"/>
          </a:p>
          <a:p>
            <a:pPr marL="1371600" lvl="2" indent="-323850" algn="l" rtl="0">
              <a:lnSpc>
                <a:spcPct val="115000"/>
              </a:lnSpc>
              <a:spcBef>
                <a:spcPts val="0"/>
              </a:spcBef>
              <a:spcAft>
                <a:spcPts val="0"/>
              </a:spcAft>
              <a:buSzPts val="1500"/>
              <a:buChar char="•"/>
            </a:pPr>
            <a:r>
              <a:rPr lang="en" sz="1500"/>
              <a:t>It needs to take measures to ensure the extended timeout ends for its own clients.</a:t>
            </a:r>
            <a:endParaRPr sz="1500"/>
          </a:p>
          <a:p>
            <a:pPr marL="1371600" lvl="2" indent="-323850" algn="l" rtl="0">
              <a:lnSpc>
                <a:spcPct val="115000"/>
              </a:lnSpc>
              <a:spcBef>
                <a:spcPts val="0"/>
              </a:spcBef>
              <a:spcAft>
                <a:spcPts val="0"/>
              </a:spcAft>
              <a:buSzPts val="1500"/>
              <a:buChar char="•"/>
            </a:pPr>
            <a:r>
              <a:rPr lang="en" sz="1500"/>
              <a:t>It needs to accordingly determine its actions with respect to transmissions to its own clients on the other links.</a:t>
            </a:r>
            <a:endParaRPr sz="1500"/>
          </a:p>
          <a:p>
            <a:pPr marL="914400" lvl="1" indent="-323850" algn="l" rtl="0">
              <a:lnSpc>
                <a:spcPct val="115000"/>
              </a:lnSpc>
              <a:spcBef>
                <a:spcPts val="0"/>
              </a:spcBef>
              <a:spcAft>
                <a:spcPts val="0"/>
              </a:spcAft>
              <a:buSzPts val="1500"/>
              <a:buChar char="–"/>
            </a:pPr>
            <a:r>
              <a:rPr lang="en" sz="1500"/>
              <a:t>The coordinated AP needs to indicate extended timeout in the ICF to its EMLSR/DPS clients. The value of the extended timeout depends on the length of the silence periods that its EMLSR/DPS clients would encounter during the CBF sequence. If the MU-BAR is sent separately by the coordinating AP, the length of the corresponding silence period would be more than when MU-BAR information is embedded in the CBF PPDU.</a:t>
            </a:r>
            <a:endParaRPr sz="1500"/>
          </a:p>
          <a:p>
            <a:pPr marL="0" lvl="0" indent="0" algn="l" rtl="0">
              <a:lnSpc>
                <a:spcPct val="115000"/>
              </a:lnSpc>
              <a:spcBef>
                <a:spcPts val="0"/>
              </a:spcBef>
              <a:spcAft>
                <a:spcPts val="0"/>
              </a:spcAft>
              <a:buNone/>
            </a:pPr>
            <a:endParaRPr sz="1500"/>
          </a:p>
        </p:txBody>
      </p:sp>
      <p:sp>
        <p:nvSpPr>
          <p:cNvPr id="123" name="Google Shape;123;p19"/>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6</a:t>
            </a:fld>
            <a:endParaRPr/>
          </a:p>
        </p:txBody>
      </p:sp>
      <p:sp>
        <p:nvSpPr>
          <p:cNvPr id="124" name="Google Shape;124;p19"/>
          <p:cNvSpPr txBox="1">
            <a:spLocks noGrp="1"/>
          </p:cNvSpPr>
          <p:nvPr>
            <p:ph type="title"/>
          </p:nvPr>
        </p:nvSpPr>
        <p:spPr>
          <a:xfrm>
            <a:off x="685800" y="438150"/>
            <a:ext cx="8100000" cy="608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300"/>
              <a:t>MU-BAR information transmitted by the coordinating AP (2)</a:t>
            </a:r>
            <a:endParaRPr sz="23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0"/>
          <p:cNvSpPr txBox="1">
            <a:spLocks noGrp="1"/>
          </p:cNvSpPr>
          <p:nvPr>
            <p:ph type="body" idx="1"/>
          </p:nvPr>
        </p:nvSpPr>
        <p:spPr>
          <a:xfrm>
            <a:off x="204850" y="964850"/>
            <a:ext cx="8673000" cy="3803700"/>
          </a:xfrm>
          <a:prstGeom prst="rect">
            <a:avLst/>
          </a:prstGeom>
          <a:noFill/>
          <a:ln>
            <a:noFill/>
          </a:ln>
        </p:spPr>
        <p:txBody>
          <a:bodyPr spcFirstLastPara="1" wrap="square" lIns="92075" tIns="46025" rIns="92075" bIns="46025" anchor="t" anchorCtr="0">
            <a:noAutofit/>
          </a:bodyPr>
          <a:lstStyle/>
          <a:p>
            <a:pPr marL="457200" lvl="0" indent="-323850" algn="l" rtl="0">
              <a:lnSpc>
                <a:spcPct val="115000"/>
              </a:lnSpc>
              <a:spcBef>
                <a:spcPts val="0"/>
              </a:spcBef>
              <a:spcAft>
                <a:spcPts val="0"/>
              </a:spcAft>
              <a:buSzPts val="1500"/>
              <a:buChar char="•"/>
            </a:pPr>
            <a:r>
              <a:rPr lang="en" sz="1500" b="0"/>
              <a:t>For these reasons, we propose that the coordinating AP transmit an indication regarding the way it will fetch BAs for the CBF PPDU from the addressed CBF clients i.e. whether embedded in the CBF PPDU or in a separate MU-BAR.</a:t>
            </a:r>
            <a:endParaRPr sz="1500" b="0"/>
          </a:p>
          <a:p>
            <a:pPr marL="457200" lvl="0" indent="-323850" algn="l" rtl="0">
              <a:lnSpc>
                <a:spcPct val="115000"/>
              </a:lnSpc>
              <a:spcBef>
                <a:spcPts val="0"/>
              </a:spcBef>
              <a:spcAft>
                <a:spcPts val="0"/>
              </a:spcAft>
              <a:buSzPts val="1500"/>
              <a:buChar char="•"/>
            </a:pPr>
            <a:r>
              <a:rPr lang="en" sz="1500" b="0"/>
              <a:t>It is also desirable that the coordinating AP has flexibility regarding the choice it makes for the above and so, this need not be a part of any negotiations as a part of the CBF setup or the initial handshake in a CBF TXOP.</a:t>
            </a:r>
            <a:endParaRPr sz="1500" b="0"/>
          </a:p>
          <a:p>
            <a:pPr marL="457200" lvl="0" indent="-323850" algn="l" rtl="0">
              <a:lnSpc>
                <a:spcPct val="115000"/>
              </a:lnSpc>
              <a:spcBef>
                <a:spcPts val="0"/>
              </a:spcBef>
              <a:spcAft>
                <a:spcPts val="0"/>
              </a:spcAft>
              <a:buSzPts val="1500"/>
              <a:buChar char="•"/>
            </a:pPr>
            <a:r>
              <a:rPr lang="en" sz="1500" b="0"/>
              <a:t>We propose that this indication is transmitted as a part of the CBF trigger corresponding to the CBF PPDU, informing the coordinated AP regarding the method by which BAs will be fetched by the coordinating AP for the ensuing CBF PPDU from its CBF clients.</a:t>
            </a:r>
            <a:endParaRPr sz="1500" b="0"/>
          </a:p>
          <a:p>
            <a:pPr marL="457200" lvl="0" indent="-323850" algn="l" rtl="0">
              <a:lnSpc>
                <a:spcPct val="115000"/>
              </a:lnSpc>
              <a:spcBef>
                <a:spcPts val="0"/>
              </a:spcBef>
              <a:spcAft>
                <a:spcPts val="0"/>
              </a:spcAft>
              <a:buSzPts val="1500"/>
              <a:buChar char="•"/>
            </a:pPr>
            <a:r>
              <a:rPr lang="en" sz="1500" b="0"/>
              <a:t>So, the CBF trigger has a field corresponding to BA-method to be used by the coordinating AP.</a:t>
            </a:r>
            <a:endParaRPr sz="1500" b="0"/>
          </a:p>
          <a:p>
            <a:pPr marL="914400" lvl="1" indent="-323850" algn="l" rtl="0">
              <a:lnSpc>
                <a:spcPct val="115000"/>
              </a:lnSpc>
              <a:spcBef>
                <a:spcPts val="0"/>
              </a:spcBef>
              <a:spcAft>
                <a:spcPts val="0"/>
              </a:spcAft>
              <a:buSzPts val="1500"/>
              <a:buChar char="–"/>
            </a:pPr>
            <a:r>
              <a:rPr lang="en" sz="1500"/>
              <a:t>Set to 0 to denote that the ACKs will be fetched using a separate MU-BAR.</a:t>
            </a:r>
            <a:endParaRPr sz="1500"/>
          </a:p>
          <a:p>
            <a:pPr marL="914400" lvl="1" indent="-323850" algn="l" rtl="0">
              <a:lnSpc>
                <a:spcPct val="115000"/>
              </a:lnSpc>
              <a:spcBef>
                <a:spcPts val="0"/>
              </a:spcBef>
              <a:spcAft>
                <a:spcPts val="0"/>
              </a:spcAft>
              <a:buSzPts val="1500"/>
              <a:buChar char="–"/>
            </a:pPr>
            <a:r>
              <a:rPr lang="en" sz="1500"/>
              <a:t>Set to 1 to denote that the ACKs will be fetched by embedding a trigger in the CBF PPDU.</a:t>
            </a:r>
            <a:endParaRPr sz="1500"/>
          </a:p>
        </p:txBody>
      </p:sp>
      <p:sp>
        <p:nvSpPr>
          <p:cNvPr id="130" name="Google Shape;130;p20"/>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7</a:t>
            </a:fld>
            <a:endParaRPr/>
          </a:p>
        </p:txBody>
      </p:sp>
      <p:sp>
        <p:nvSpPr>
          <p:cNvPr id="131" name="Google Shape;131;p20"/>
          <p:cNvSpPr txBox="1">
            <a:spLocks noGrp="1"/>
          </p:cNvSpPr>
          <p:nvPr>
            <p:ph type="title"/>
          </p:nvPr>
        </p:nvSpPr>
        <p:spPr>
          <a:xfrm>
            <a:off x="204850" y="530300"/>
            <a:ext cx="8253300" cy="4755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300"/>
              <a:t>MU-BAR information transmitted by the coordinating AP (3)</a:t>
            </a:r>
            <a:endParaRPr sz="23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1"/>
          <p:cNvSpPr txBox="1">
            <a:spLocks noGrp="1"/>
          </p:cNvSpPr>
          <p:nvPr>
            <p:ph type="body" idx="1"/>
          </p:nvPr>
        </p:nvSpPr>
        <p:spPr>
          <a:xfrm>
            <a:off x="204850" y="964850"/>
            <a:ext cx="8673000" cy="3967800"/>
          </a:xfrm>
          <a:prstGeom prst="rect">
            <a:avLst/>
          </a:prstGeom>
          <a:noFill/>
          <a:ln>
            <a:noFill/>
          </a:ln>
        </p:spPr>
        <p:txBody>
          <a:bodyPr spcFirstLastPara="1" wrap="square" lIns="92075" tIns="46025" rIns="92075" bIns="46025" anchor="t" anchorCtr="0">
            <a:noAutofit/>
          </a:bodyPr>
          <a:lstStyle/>
          <a:p>
            <a:pPr marL="457200" lvl="0" indent="-323850" algn="l" rtl="0">
              <a:lnSpc>
                <a:spcPct val="115000"/>
              </a:lnSpc>
              <a:spcBef>
                <a:spcPts val="0"/>
              </a:spcBef>
              <a:spcAft>
                <a:spcPts val="0"/>
              </a:spcAft>
              <a:buSzPts val="1500"/>
              <a:buChar char="•"/>
            </a:pPr>
            <a:r>
              <a:rPr lang="en" sz="1500" b="0"/>
              <a:t>Since the initial handshake required in any CBF TXOP involves non-trivial overheads, it is desirable that multiple CBF PPDUs are allowed to be transmitted in a CBF TXOP.</a:t>
            </a:r>
            <a:endParaRPr sz="1500" b="0"/>
          </a:p>
          <a:p>
            <a:pPr marL="457200" lvl="0" indent="-323850" algn="l" rtl="0">
              <a:lnSpc>
                <a:spcPct val="115000"/>
              </a:lnSpc>
              <a:spcBef>
                <a:spcPts val="0"/>
              </a:spcBef>
              <a:spcAft>
                <a:spcPts val="0"/>
              </a:spcAft>
              <a:buSzPts val="1500"/>
              <a:buChar char="•"/>
            </a:pPr>
            <a:r>
              <a:rPr lang="en" sz="1500" b="0"/>
              <a:t>For this purpose, one can assume that the set of CBF clients for both the coordinating AP and coordinated AP as well as their transmission parameters do not change during the entire CBF TXOP i.e. the same parameters exchanged and computed for the transmission of the first CBF PPDU would also hold for the subsequent CBF PPDUs.</a:t>
            </a:r>
            <a:endParaRPr sz="1500" b="0"/>
          </a:p>
          <a:p>
            <a:pPr marL="914400" lvl="1" indent="-323850" algn="l" rtl="0">
              <a:lnSpc>
                <a:spcPct val="115000"/>
              </a:lnSpc>
              <a:spcBef>
                <a:spcPts val="0"/>
              </a:spcBef>
              <a:spcAft>
                <a:spcPts val="0"/>
              </a:spcAft>
              <a:buSzPts val="1500"/>
              <a:buChar char="–"/>
            </a:pPr>
            <a:r>
              <a:rPr lang="en" sz="1500"/>
              <a:t>The duration of the CBF-PPDU i.e. its L-SIG length can change from one PPDU to another.</a:t>
            </a:r>
            <a:endParaRPr sz="1500" b="0"/>
          </a:p>
          <a:p>
            <a:pPr marL="457200" lvl="0" indent="-323850" algn="l" rtl="0">
              <a:lnSpc>
                <a:spcPct val="115000"/>
              </a:lnSpc>
              <a:spcBef>
                <a:spcPts val="0"/>
              </a:spcBef>
              <a:spcAft>
                <a:spcPts val="0"/>
              </a:spcAft>
              <a:buSzPts val="1500"/>
              <a:buChar char="•"/>
            </a:pPr>
            <a:r>
              <a:rPr lang="en" sz="1500" b="0"/>
              <a:t>Given this assumption, another full round of CBF-invite and CBF-response or ICF/ICR with the CBF clients are not necessary.</a:t>
            </a:r>
            <a:endParaRPr sz="1500" b="0"/>
          </a:p>
          <a:p>
            <a:pPr marL="457200" lvl="0" indent="-323850" algn="l" rtl="0">
              <a:lnSpc>
                <a:spcPct val="115000"/>
              </a:lnSpc>
              <a:spcBef>
                <a:spcPts val="0"/>
              </a:spcBef>
              <a:spcAft>
                <a:spcPts val="0"/>
              </a:spcAft>
              <a:buSzPts val="1500"/>
              <a:buChar char="•"/>
            </a:pPr>
            <a:r>
              <a:rPr lang="en" sz="1500" b="0"/>
              <a:t>The only necessary frame after the BA transmitted by the coordinated AP’s clients corresponding to one CBF PPDU and the transmission of the next CBF PPDU is the CBF trigger frame. This CBF trigger carries at least the information regarding whether the BAs corresponding to the subsequent PPDU will be fetched by the coordinating AP using a separate MU-BAR or using a trigger within the CBF PPDU itself. </a:t>
            </a:r>
            <a:endParaRPr sz="1500" b="0"/>
          </a:p>
        </p:txBody>
      </p:sp>
      <p:sp>
        <p:nvSpPr>
          <p:cNvPr id="137" name="Google Shape;137;p21"/>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8</a:t>
            </a:fld>
            <a:endParaRPr/>
          </a:p>
        </p:txBody>
      </p:sp>
      <p:sp>
        <p:nvSpPr>
          <p:cNvPr id="138" name="Google Shape;138;p21"/>
          <p:cNvSpPr txBox="1">
            <a:spLocks noGrp="1"/>
          </p:cNvSpPr>
          <p:nvPr>
            <p:ph type="title"/>
          </p:nvPr>
        </p:nvSpPr>
        <p:spPr>
          <a:xfrm>
            <a:off x="568750" y="438150"/>
            <a:ext cx="83091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300"/>
              <a:t>Enabling multiple CBF PPDUs to be transmitted in a TXOP (1)</a:t>
            </a:r>
            <a:endParaRPr sz="23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2"/>
          <p:cNvSpPr txBox="1">
            <a:spLocks noGrp="1"/>
          </p:cNvSpPr>
          <p:nvPr>
            <p:ph type="body" idx="1"/>
          </p:nvPr>
        </p:nvSpPr>
        <p:spPr>
          <a:xfrm>
            <a:off x="204850" y="964850"/>
            <a:ext cx="8801100" cy="3967800"/>
          </a:xfrm>
          <a:prstGeom prst="rect">
            <a:avLst/>
          </a:prstGeom>
          <a:noFill/>
          <a:ln>
            <a:noFill/>
          </a:ln>
        </p:spPr>
        <p:txBody>
          <a:bodyPr spcFirstLastPara="1" wrap="square" lIns="92075" tIns="46025" rIns="92075" bIns="46025" anchor="t" anchorCtr="0">
            <a:noAutofit/>
          </a:bodyPr>
          <a:lstStyle/>
          <a:p>
            <a:pPr marL="457200" lvl="0" indent="-320675" algn="l" rtl="0">
              <a:lnSpc>
                <a:spcPct val="115000"/>
              </a:lnSpc>
              <a:spcBef>
                <a:spcPts val="0"/>
              </a:spcBef>
              <a:spcAft>
                <a:spcPts val="0"/>
              </a:spcAft>
              <a:buSzPts val="1450"/>
              <a:buChar char="•"/>
            </a:pPr>
            <a:r>
              <a:rPr lang="en" sz="1450" b="0"/>
              <a:t>Additionally, this subsequent CBF-trigger shall be transmitted only if both coordinating and coordinated AP agree to continue CBF transmissions within the same TXOP. This may be based on a variety of conditions:</a:t>
            </a:r>
            <a:endParaRPr sz="1450" b="0"/>
          </a:p>
          <a:p>
            <a:pPr marL="914400" lvl="1" indent="-320675" algn="l" rtl="0">
              <a:lnSpc>
                <a:spcPct val="115000"/>
              </a:lnSpc>
              <a:spcBef>
                <a:spcPts val="0"/>
              </a:spcBef>
              <a:spcAft>
                <a:spcPts val="0"/>
              </a:spcAft>
              <a:buSzPts val="1450"/>
              <a:buChar char="–"/>
            </a:pPr>
            <a:r>
              <a:rPr lang="en" sz="1450" b="0"/>
              <a:t>Availability of data for the corresponding CBF clients.</a:t>
            </a:r>
            <a:endParaRPr sz="1450" b="0"/>
          </a:p>
          <a:p>
            <a:pPr marL="914400" lvl="1" indent="-320675" algn="l" rtl="0">
              <a:lnSpc>
                <a:spcPct val="115000"/>
              </a:lnSpc>
              <a:spcBef>
                <a:spcPts val="0"/>
              </a:spcBef>
              <a:spcAft>
                <a:spcPts val="0"/>
              </a:spcAft>
              <a:buSzPts val="1450"/>
              <a:buChar char="–"/>
            </a:pPr>
            <a:r>
              <a:rPr lang="en" sz="1450" b="0"/>
              <a:t>Any known availability/</a:t>
            </a:r>
            <a:r>
              <a:rPr lang="en" sz="1450"/>
              <a:t>unavailability</a:t>
            </a:r>
            <a:r>
              <a:rPr lang="en" sz="1450" b="0"/>
              <a:t> of the CBF clients.</a:t>
            </a:r>
            <a:endParaRPr sz="1450" b="0"/>
          </a:p>
          <a:p>
            <a:pPr marL="914400" lvl="1" indent="-320675" algn="l" rtl="0">
              <a:lnSpc>
                <a:spcPct val="115000"/>
              </a:lnSpc>
              <a:spcBef>
                <a:spcPts val="0"/>
              </a:spcBef>
              <a:spcAft>
                <a:spcPts val="0"/>
              </a:spcAft>
              <a:buSzPts val="1450"/>
              <a:buChar char="–"/>
            </a:pPr>
            <a:r>
              <a:rPr lang="en" sz="1450" b="0"/>
              <a:t>Validity of the corresponding transmission parameters.</a:t>
            </a:r>
            <a:endParaRPr sz="1450" b="0"/>
          </a:p>
          <a:p>
            <a:pPr marL="914400" lvl="1" indent="-320675" algn="l" rtl="0">
              <a:lnSpc>
                <a:spcPct val="115000"/>
              </a:lnSpc>
              <a:spcBef>
                <a:spcPts val="0"/>
              </a:spcBef>
              <a:spcAft>
                <a:spcPts val="0"/>
              </a:spcAft>
              <a:buSzPts val="1450"/>
              <a:buChar char="–"/>
            </a:pPr>
            <a:r>
              <a:rPr lang="en" sz="1450" b="0"/>
              <a:t>Whether sufficient duration remains per the max TXOP limit to transmit more data and obtain the necessary ACKs (</a:t>
            </a:r>
            <a:r>
              <a:rPr lang="en" sz="1450"/>
              <a:t>max TXOP length is known only to the coordinating AP).</a:t>
            </a:r>
            <a:endParaRPr sz="1450" b="0"/>
          </a:p>
          <a:p>
            <a:pPr marL="457200" lvl="0" indent="-320675" algn="l" rtl="0">
              <a:lnSpc>
                <a:spcPct val="115000"/>
              </a:lnSpc>
              <a:spcBef>
                <a:spcPts val="0"/>
              </a:spcBef>
              <a:spcAft>
                <a:spcPts val="0"/>
              </a:spcAft>
              <a:buSzPts val="1450"/>
              <a:buChar char="•"/>
            </a:pPr>
            <a:r>
              <a:rPr lang="en" sz="1450" b="0"/>
              <a:t>Based on the above criteria, both APs need to exchange their readiness to continue further CBF transmission(s).</a:t>
            </a:r>
            <a:endParaRPr sz="1450" b="0"/>
          </a:p>
          <a:p>
            <a:pPr marL="457200" lvl="0" indent="-320675" algn="l" rtl="0">
              <a:lnSpc>
                <a:spcPct val="115000"/>
              </a:lnSpc>
              <a:spcBef>
                <a:spcPts val="0"/>
              </a:spcBef>
              <a:spcAft>
                <a:spcPts val="0"/>
              </a:spcAft>
              <a:buSzPts val="1450"/>
              <a:buChar char="•"/>
            </a:pPr>
            <a:r>
              <a:rPr lang="en" sz="1450" b="0"/>
              <a:t>This exchange is necessary before the next CBF trigger is transmitted. However, it does </a:t>
            </a:r>
            <a:r>
              <a:rPr lang="en" sz="1450"/>
              <a:t>not</a:t>
            </a:r>
            <a:r>
              <a:rPr lang="en" sz="1450" b="0"/>
              <a:t> need a separate/dedicated frame exchange:</a:t>
            </a:r>
            <a:endParaRPr sz="1450" b="0"/>
          </a:p>
          <a:p>
            <a:pPr marL="914400" lvl="1" indent="-320675" algn="l" rtl="0">
              <a:lnSpc>
                <a:spcPct val="115000"/>
              </a:lnSpc>
              <a:spcBef>
                <a:spcPts val="0"/>
              </a:spcBef>
              <a:spcAft>
                <a:spcPts val="0"/>
              </a:spcAft>
              <a:buSzPts val="1450"/>
              <a:buChar char="–"/>
            </a:pPr>
            <a:r>
              <a:rPr lang="en" sz="1450" b="0"/>
              <a:t>The </a:t>
            </a:r>
            <a:r>
              <a:rPr lang="en" sz="1450"/>
              <a:t>coordinating</a:t>
            </a:r>
            <a:r>
              <a:rPr lang="en" sz="1450" b="0"/>
              <a:t> AP can transmit this information in the CBF-Trigger, or in the MU-BAR if it is separate. (Note that any indication in the CBF PPDU cannot be heard by the </a:t>
            </a:r>
            <a:r>
              <a:rPr lang="en" sz="1450"/>
              <a:t>coordinated</a:t>
            </a:r>
            <a:r>
              <a:rPr lang="en" sz="1450" b="0"/>
              <a:t> AP).</a:t>
            </a:r>
            <a:endParaRPr sz="1450" b="0"/>
          </a:p>
          <a:p>
            <a:pPr marL="914400" lvl="1" indent="-320675" algn="l" rtl="0">
              <a:lnSpc>
                <a:spcPct val="115000"/>
              </a:lnSpc>
              <a:spcBef>
                <a:spcPts val="0"/>
              </a:spcBef>
              <a:spcAft>
                <a:spcPts val="0"/>
              </a:spcAft>
              <a:buSzPts val="1450"/>
              <a:buChar char="–"/>
            </a:pPr>
            <a:r>
              <a:rPr lang="en" sz="1450" b="0"/>
              <a:t>The </a:t>
            </a:r>
            <a:r>
              <a:rPr lang="en" sz="1450"/>
              <a:t>coordinated</a:t>
            </a:r>
            <a:r>
              <a:rPr lang="en" sz="1450" b="0"/>
              <a:t> AP can transmit this information in its MU-BAR for the same reasons.</a:t>
            </a:r>
            <a:endParaRPr sz="1450" b="0"/>
          </a:p>
        </p:txBody>
      </p:sp>
      <p:sp>
        <p:nvSpPr>
          <p:cNvPr id="144" name="Google Shape;144;p22"/>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9</a:t>
            </a:fld>
            <a:endParaRPr/>
          </a:p>
        </p:txBody>
      </p:sp>
      <p:sp>
        <p:nvSpPr>
          <p:cNvPr id="145" name="Google Shape;145;p22"/>
          <p:cNvSpPr txBox="1">
            <a:spLocks noGrp="1"/>
          </p:cNvSpPr>
          <p:nvPr>
            <p:ph type="title"/>
          </p:nvPr>
        </p:nvSpPr>
        <p:spPr>
          <a:xfrm>
            <a:off x="204850" y="438150"/>
            <a:ext cx="88827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300"/>
              <a:t>Enabling multiple CBF PPDUs to be transmitted in a TXOP (2)</a:t>
            </a:r>
            <a:endParaRPr sz="230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3362</Words>
  <Application>Microsoft Office PowerPoint</Application>
  <PresentationFormat>On-screen Show (16:9)</PresentationFormat>
  <Paragraphs>187</Paragraphs>
  <Slides>21</Slides>
  <Notes>21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Times New Roman</vt:lpstr>
      <vt:lpstr>802-11-Submission</vt:lpstr>
      <vt:lpstr>CBF frame sequence additional details</vt:lpstr>
      <vt:lpstr>Contents</vt:lpstr>
      <vt:lpstr>Introduction</vt:lpstr>
      <vt:lpstr>Current status regarding the CBF Frame sequence</vt:lpstr>
      <vt:lpstr>MU-BAR information transmitted by the coordinating AP (1)</vt:lpstr>
      <vt:lpstr>MU-BAR information transmitted by the coordinating AP (2)</vt:lpstr>
      <vt:lpstr>MU-BAR information transmitted by the coordinating AP (3)</vt:lpstr>
      <vt:lpstr>Enabling multiple CBF PPDUs to be transmitted in a TXOP (1)</vt:lpstr>
      <vt:lpstr>Enabling multiple CBF PPDUs to be transmitted in a TXOP (2)</vt:lpstr>
      <vt:lpstr>Enabling multiple CBF PPDUs to be transmitted in a TXOP (3)</vt:lpstr>
      <vt:lpstr>Enabling multiple CBF PPDUs to be transmitted in a TXOP (4)</vt:lpstr>
      <vt:lpstr>Extended timeout handling for the addressed CBF clients (1)</vt:lpstr>
      <vt:lpstr>Extended timeout handling for the addressed CBF clients (2)</vt:lpstr>
      <vt:lpstr>Extended timeout handling for the addressed CBF clients (3)</vt:lpstr>
      <vt:lpstr>Extended timeout handling for the addressed CBF clients (4)</vt:lpstr>
      <vt:lpstr>Padding in CBF-invite and CBF-Trigger</vt:lpstr>
      <vt:lpstr>Max rate for transmission of CBF-invite, CBF-response and CBF-Trigger</vt:lpstr>
      <vt:lpstr>Draft SPs (1)</vt:lpstr>
      <vt:lpstr>Draft SPs  (2)</vt:lpstr>
      <vt:lpstr>Draft SPs  (3)</vt:lpstr>
      <vt:lpstr>Reference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Sindhu Verma</cp:lastModifiedBy>
  <cp:revision>1</cp:revision>
  <dcterms:modified xsi:type="dcterms:W3CDTF">2025-09-10T18:34:43Z</dcterms:modified>
</cp:coreProperties>
</file>