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7080C38-E9FA-4075-9B5C-014861EE2CDB}">
  <a:tblStyle styleId="{A7080C38-E9FA-4075-9B5C-014861EE2CDB}"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9ac5d9f6d4_0_79:notes"/>
          <p:cNvSpPr txBox="1"/>
          <p:nvPr>
            <p:ph idx="2" type="hdr"/>
          </p:nvPr>
        </p:nvSpPr>
        <p:spPr>
          <a:xfrm>
            <a:off x="5564915" y="111084"/>
            <a:ext cx="647400" cy="1959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Times New Roman"/>
                <a:ea typeface="Times New Roman"/>
                <a:cs typeface="Times New Roman"/>
                <a:sym typeface="Times New Roman"/>
              </a:rPr>
              <a:t>doc.: IEEE 802.11-19/xxxxr0</a:t>
            </a:r>
            <a:endParaRPr b="0" i="0" sz="1400" u="none" cap="none" strike="noStrike">
              <a:solidFill>
                <a:srgbClr val="000000"/>
              </a:solidFill>
              <a:latin typeface="Arial"/>
              <a:ea typeface="Arial"/>
              <a:cs typeface="Arial"/>
              <a:sym typeface="Arial"/>
            </a:endParaRPr>
          </a:p>
        </p:txBody>
      </p:sp>
      <p:sp>
        <p:nvSpPr>
          <p:cNvPr id="79" name="Google Shape;79;g29ac5d9f6d4_0_79:notes"/>
          <p:cNvSpPr txBox="1"/>
          <p:nvPr/>
        </p:nvSpPr>
        <p:spPr>
          <a:xfrm>
            <a:off x="647344" y="108581"/>
            <a:ext cx="1210200" cy="1983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Times New Roman"/>
                <a:ea typeface="Times New Roman"/>
                <a:cs typeface="Times New Roman"/>
                <a:sym typeface="Times New Roman"/>
              </a:rPr>
              <a:t>November 2012</a:t>
            </a:r>
            <a:endParaRPr b="0" i="0" sz="1400" u="none" cap="none" strike="noStrike">
              <a:solidFill>
                <a:srgbClr val="000000"/>
              </a:solidFill>
              <a:latin typeface="Arial"/>
              <a:ea typeface="Arial"/>
              <a:cs typeface="Arial"/>
              <a:sym typeface="Arial"/>
            </a:endParaRPr>
          </a:p>
        </p:txBody>
      </p:sp>
      <p:sp>
        <p:nvSpPr>
          <p:cNvPr id="80" name="Google Shape;80;g29ac5d9f6d4_0_79:notes"/>
          <p:cNvSpPr txBox="1"/>
          <p:nvPr>
            <p:ph idx="11" type="ftr"/>
          </p:nvPr>
        </p:nvSpPr>
        <p:spPr>
          <a:xfrm>
            <a:off x="4070307" y="8853135"/>
            <a:ext cx="2142000" cy="170100"/>
          </a:xfrm>
          <a:prstGeom prst="rect">
            <a:avLst/>
          </a:prstGeom>
          <a:noFill/>
          <a:ln>
            <a:noFill/>
          </a:ln>
        </p:spPr>
        <p:txBody>
          <a:bodyPr anchorCtr="0" anchor="t" bIns="0" lIns="0" spcFirstLastPara="1" rIns="0" wrap="square" tIns="0">
            <a:noAutofit/>
          </a:bodyPr>
          <a:lstStyle/>
          <a:p>
            <a:pPr indent="0" lvl="4" marL="458787" marR="0" rtl="0" algn="r">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Times New Roman"/>
                <a:ea typeface="Times New Roman"/>
                <a:cs typeface="Times New Roman"/>
                <a:sym typeface="Times New Roman"/>
              </a:rPr>
              <a:t>Sindhu Verma (Broadcom)</a:t>
            </a:r>
            <a:endParaRPr b="0" i="0" sz="1200" u="none" cap="none" strike="noStrike">
              <a:solidFill>
                <a:schemeClr val="dk1"/>
              </a:solidFill>
              <a:latin typeface="Times New Roman"/>
              <a:ea typeface="Times New Roman"/>
              <a:cs typeface="Times New Roman"/>
              <a:sym typeface="Times New Roman"/>
            </a:endParaRPr>
          </a:p>
        </p:txBody>
      </p:sp>
      <p:sp>
        <p:nvSpPr>
          <p:cNvPr id="81" name="Google Shape;81;g29ac5d9f6d4_0_79:notes"/>
          <p:cNvSpPr txBox="1"/>
          <p:nvPr>
            <p:ph idx="12" type="sldNum"/>
          </p:nvPr>
        </p:nvSpPr>
        <p:spPr>
          <a:xfrm>
            <a:off x="3175831" y="8853135"/>
            <a:ext cx="517500" cy="168000"/>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Times New Roman"/>
                <a:ea typeface="Times New Roman"/>
                <a:cs typeface="Times New Roman"/>
                <a:sym typeface="Times New Roman"/>
              </a:rPr>
              <a:t>Page </a:t>
            </a:r>
            <a:fld id="{00000000-1234-1234-1234-123412341234}" type="slidenum">
              <a:rPr b="0" i="0" lang="en"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
        <p:nvSpPr>
          <p:cNvPr id="82" name="Google Shape;82;g29ac5d9f6d4_0_79:notes"/>
          <p:cNvSpPr/>
          <p:nvPr>
            <p:ph idx="3" type="sldImg"/>
          </p:nvPr>
        </p:nvSpPr>
        <p:spPr>
          <a:xfrm>
            <a:off x="390525" y="690563"/>
            <a:ext cx="6077100" cy="34179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3" name="Google Shape;83;g29ac5d9f6d4_0_79:notes"/>
          <p:cNvSpPr txBox="1"/>
          <p:nvPr>
            <p:ph idx="1" type="body"/>
          </p:nvPr>
        </p:nvSpPr>
        <p:spPr>
          <a:xfrm>
            <a:off x="913332" y="4342523"/>
            <a:ext cx="5031300" cy="4117500"/>
          </a:xfrm>
          <a:prstGeom prst="rect">
            <a:avLst/>
          </a:prstGeom>
          <a:noFill/>
          <a:ln>
            <a:noFill/>
          </a:ln>
        </p:spPr>
        <p:txBody>
          <a:bodyPr anchorCtr="0" anchor="t" bIns="46075" lIns="93725" spcFirstLastPara="1" rIns="93725" wrap="square" tIns="4607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7ce9a192de_0_12: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g37ce9a192de_0_12: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7ce9a192de_0_18: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g37ce9a192de_0_18: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24966a6f9_0_78:notes"/>
          <p:cNvSpPr txBox="1"/>
          <p:nvPr>
            <p:ph idx="1" type="body"/>
          </p:nvPr>
        </p:nvSpPr>
        <p:spPr>
          <a:xfrm>
            <a:off x="913332" y="4342523"/>
            <a:ext cx="5031300" cy="4117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g2624966a6f9_0_78:notes"/>
          <p:cNvSpPr/>
          <p:nvPr>
            <p:ph idx="2" type="sldImg"/>
          </p:nvPr>
        </p:nvSpPr>
        <p:spPr>
          <a:xfrm>
            <a:off x="392113" y="690563"/>
            <a:ext cx="6075300" cy="341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c914d9fa49_0_16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91" name="Google Shape;91;g1c914d9fa49_0_16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7875b9a575_0_18: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g37875b9a575_0_18: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7ce9a192de_0_0: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g37ce9a192de_0_0: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7875b9a575_0_24: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g37875b9a575_0_24: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7875b9a575_0_30: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g37875b9a575_0_30: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7875b9a575_0_42: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g37875b9a575_0_42: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7875b9a575_0_36: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37875b9a575_0_36: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7ce9a192de_0_6:notes"/>
          <p:cNvSpPr txBox="1"/>
          <p:nvPr>
            <p:ph idx="1" type="body"/>
          </p:nvPr>
        </p:nvSpPr>
        <p:spPr>
          <a:xfrm>
            <a:off x="913332" y="4342523"/>
            <a:ext cx="5031300" cy="41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g37ce9a192de_0_6:notes"/>
          <p:cNvSpPr/>
          <p:nvPr>
            <p:ph idx="2" type="sldImg"/>
          </p:nvPr>
        </p:nvSpPr>
        <p:spPr>
          <a:xfrm>
            <a:off x="100146" y="691355"/>
            <a:ext cx="6659400" cy="3417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 name="Shape 15"/>
        <p:cNvGrpSpPr/>
        <p:nvPr/>
      </p:nvGrpSpPr>
      <p:grpSpPr>
        <a:xfrm>
          <a:off x="0" y="0"/>
          <a:ext cx="0" cy="0"/>
          <a:chOff x="0" y="0"/>
          <a:chExt cx="0" cy="0"/>
        </a:xfrm>
      </p:grpSpPr>
      <p:sp>
        <p:nvSpPr>
          <p:cNvPr id="16" name="Google Shape;16;p2"/>
          <p:cNvSpPr txBox="1"/>
          <p:nvPr>
            <p:ph idx="1" type="body"/>
          </p:nvPr>
        </p:nvSpPr>
        <p:spPr>
          <a:xfrm>
            <a:off x="684213" y="1491854"/>
            <a:ext cx="7772400" cy="3086100"/>
          </a:xfrm>
          <a:prstGeom prst="rect">
            <a:avLst/>
          </a:prstGeom>
          <a:noFill/>
          <a:ln>
            <a:noFill/>
          </a:ln>
        </p:spPr>
        <p:txBody>
          <a:bodyPr anchorCtr="0" anchor="t" bIns="46025" lIns="92075" spcFirstLastPara="1" rIns="92075" wrap="square" tIns="46025">
            <a:no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17" name="Google Shape;17;p2"/>
          <p:cNvSpPr txBox="1"/>
          <p:nvPr>
            <p:ph idx="10" type="dt"/>
          </p:nvPr>
        </p:nvSpPr>
        <p:spPr>
          <a:xfrm>
            <a:off x="-3372431" y="2047325"/>
            <a:ext cx="3705300" cy="207600"/>
          </a:xfrm>
          <a:prstGeom prst="rect">
            <a:avLst/>
          </a:prstGeom>
          <a:noFill/>
          <a:ln>
            <a:noFill/>
          </a:ln>
        </p:spPr>
        <p:txBody>
          <a:bodyPr anchorCtr="0" anchor="b" bIns="0" lIns="0" spcFirstLastPara="1" rIns="0" wrap="square" tIns="0">
            <a:noAutofit/>
          </a:bodyPr>
          <a:lstStyle>
            <a:lvl1pPr lvl="0" rtl="0">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8" name="Google Shape;18;p2"/>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
        <p:nvSpPr>
          <p:cNvPr id="19" name="Google Shape;19;p2"/>
          <p:cNvSpPr txBox="1"/>
          <p:nvPr>
            <p:ph type="title"/>
          </p:nvPr>
        </p:nvSpPr>
        <p:spPr>
          <a:xfrm>
            <a:off x="685800" y="514350"/>
            <a:ext cx="7772400" cy="8001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0" name="Google Shape;20;p2"/>
          <p:cNvSpPr txBox="1"/>
          <p:nvPr/>
        </p:nvSpPr>
        <p:spPr>
          <a:xfrm>
            <a:off x="6468675" y="4751700"/>
            <a:ext cx="2319900" cy="345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Sindhu Verma et al., Broadcom</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20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4" name="Shape 64"/>
        <p:cNvGrpSpPr/>
        <p:nvPr/>
      </p:nvGrpSpPr>
      <p:grpSpPr>
        <a:xfrm>
          <a:off x="0" y="0"/>
          <a:ext cx="0" cy="0"/>
          <a:chOff x="0" y="0"/>
          <a:chExt cx="0" cy="0"/>
        </a:xfrm>
      </p:grpSpPr>
      <p:sp>
        <p:nvSpPr>
          <p:cNvPr id="65" name="Google Shape;65;p11"/>
          <p:cNvSpPr txBox="1"/>
          <p:nvPr>
            <p:ph type="title"/>
          </p:nvPr>
        </p:nvSpPr>
        <p:spPr>
          <a:xfrm>
            <a:off x="685800" y="514350"/>
            <a:ext cx="7772400" cy="8001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66" name="Google Shape;66;p11"/>
          <p:cNvSpPr txBox="1"/>
          <p:nvPr>
            <p:ph idx="1" type="body"/>
          </p:nvPr>
        </p:nvSpPr>
        <p:spPr>
          <a:xfrm rot="5400000">
            <a:off x="3027363" y="-851296"/>
            <a:ext cx="3086100" cy="7772400"/>
          </a:xfrm>
          <a:prstGeom prst="rect">
            <a:avLst/>
          </a:prstGeom>
          <a:noFill/>
          <a:ln>
            <a:noFill/>
          </a:ln>
        </p:spPr>
        <p:txBody>
          <a:bodyPr anchorCtr="0" anchor="t" bIns="46025" lIns="92075" spcFirstLastPara="1" rIns="92075" wrap="square" tIns="46025">
            <a:no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67" name="Google Shape;67;p11"/>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8" name="Google Shape;68;p11"/>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9" name="Shape 69"/>
        <p:cNvGrpSpPr/>
        <p:nvPr/>
      </p:nvGrpSpPr>
      <p:grpSpPr>
        <a:xfrm>
          <a:off x="0" y="0"/>
          <a:ext cx="0" cy="0"/>
          <a:chOff x="0" y="0"/>
          <a:chExt cx="0" cy="0"/>
        </a:xfrm>
      </p:grpSpPr>
      <p:sp>
        <p:nvSpPr>
          <p:cNvPr id="70" name="Google Shape;70;p12"/>
          <p:cNvSpPr txBox="1"/>
          <p:nvPr>
            <p:ph type="title"/>
          </p:nvPr>
        </p:nvSpPr>
        <p:spPr>
          <a:xfrm rot="5400000">
            <a:off x="5457750" y="1571700"/>
            <a:ext cx="4057800" cy="19431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71" name="Google Shape;71;p12"/>
          <p:cNvSpPr txBox="1"/>
          <p:nvPr>
            <p:ph idx="1" type="body"/>
          </p:nvPr>
        </p:nvSpPr>
        <p:spPr>
          <a:xfrm rot="5400000">
            <a:off x="1495350" y="-295200"/>
            <a:ext cx="4057800" cy="5676900"/>
          </a:xfrm>
          <a:prstGeom prst="rect">
            <a:avLst/>
          </a:prstGeom>
          <a:noFill/>
          <a:ln>
            <a:noFill/>
          </a:ln>
        </p:spPr>
        <p:txBody>
          <a:bodyPr anchorCtr="0" anchor="t" bIns="46025" lIns="92075" spcFirstLastPara="1" rIns="92075" wrap="square" tIns="46025">
            <a:no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72" name="Google Shape;72;p12"/>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74" name="Shape 74"/>
        <p:cNvGrpSpPr/>
        <p:nvPr/>
      </p:nvGrpSpPr>
      <p:grpSpPr>
        <a:xfrm>
          <a:off x="0" y="0"/>
          <a:ext cx="0" cy="0"/>
          <a:chOff x="0" y="0"/>
          <a:chExt cx="0" cy="0"/>
        </a:xfrm>
      </p:grpSpPr>
      <p:sp>
        <p:nvSpPr>
          <p:cNvPr id="75" name="Google Shape;75;p13"/>
          <p:cNvSpPr txBox="1"/>
          <p:nvPr>
            <p:ph idx="1" type="body"/>
          </p:nvPr>
        </p:nvSpPr>
        <p:spPr>
          <a:xfrm>
            <a:off x="309753" y="891540"/>
            <a:ext cx="8524500" cy="1109400"/>
          </a:xfrm>
          <a:prstGeom prst="rect">
            <a:avLst/>
          </a:prstGeom>
          <a:noFill/>
          <a:ln>
            <a:noFill/>
          </a:ln>
        </p:spPr>
        <p:txBody>
          <a:bodyPr anchorCtr="0" anchor="t" bIns="0" lIns="0" spcFirstLastPara="1" rIns="0" wrap="square" tIns="0">
            <a:spAutoFit/>
          </a:bodyPr>
          <a:lstStyle>
            <a:lvl1pPr indent="-342900" lvl="0" marL="457200" rtl="0" algn="l">
              <a:lnSpc>
                <a:spcPct val="90000"/>
              </a:lnSpc>
              <a:spcBef>
                <a:spcPts val="900"/>
              </a:spcBef>
              <a:spcAft>
                <a:spcPts val="0"/>
              </a:spcAft>
              <a:buSzPts val="1800"/>
              <a:buChar char="•"/>
              <a:defRPr sz="1800"/>
            </a:lvl1pPr>
            <a:lvl2pPr indent="-323850" lvl="1" marL="914400" rtl="0" algn="l">
              <a:lnSpc>
                <a:spcPct val="90000"/>
              </a:lnSpc>
              <a:spcBef>
                <a:spcPts val="300"/>
              </a:spcBef>
              <a:spcAft>
                <a:spcPts val="0"/>
              </a:spcAft>
              <a:buSzPts val="1500"/>
              <a:buFont typeface="Arial"/>
              <a:buChar char="–"/>
              <a:defRPr/>
            </a:lvl2pPr>
            <a:lvl3pPr indent="-317500" lvl="2" marL="1371600" rtl="0" algn="l">
              <a:lnSpc>
                <a:spcPct val="90000"/>
              </a:lnSpc>
              <a:spcBef>
                <a:spcPts val="300"/>
              </a:spcBef>
              <a:spcAft>
                <a:spcPts val="0"/>
              </a:spcAft>
              <a:buSzPts val="1400"/>
              <a:buFont typeface="Arial"/>
              <a:buChar char="–"/>
              <a:defRPr sz="1400"/>
            </a:lvl3pPr>
            <a:lvl4pPr indent="-304800" lvl="3" marL="1828800" rtl="0" algn="l">
              <a:lnSpc>
                <a:spcPct val="90000"/>
              </a:lnSpc>
              <a:spcBef>
                <a:spcPts val="300"/>
              </a:spcBef>
              <a:spcAft>
                <a:spcPts val="0"/>
              </a:spcAft>
              <a:buSzPts val="1200"/>
              <a:buFont typeface="Arial"/>
              <a:buChar char="–"/>
              <a:defRPr/>
            </a:lvl4pPr>
            <a:lvl5pPr indent="-298450" lvl="4" marL="2286000" rtl="0" algn="l">
              <a:lnSpc>
                <a:spcPct val="90000"/>
              </a:lnSpc>
              <a:spcBef>
                <a:spcPts val="300"/>
              </a:spcBef>
              <a:spcAft>
                <a:spcPts val="0"/>
              </a:spcAft>
              <a:buSzPts val="1100"/>
              <a:buFont typeface="Arial"/>
              <a:buChar char="–"/>
              <a:defRPr sz="1100"/>
            </a:lvl5pPr>
            <a:lvl6pPr indent="-317500" lvl="5" marL="2743200" rtl="0" algn="l">
              <a:spcBef>
                <a:spcPts val="300"/>
              </a:spcBef>
              <a:spcAft>
                <a:spcPts val="0"/>
              </a:spcAft>
              <a:buClr>
                <a:schemeClr val="dk1"/>
              </a:buClr>
              <a:buSzPts val="1400"/>
              <a:buChar char="•"/>
              <a:defRPr/>
            </a:lvl6pPr>
            <a:lvl7pPr indent="-317500" lvl="6" marL="3200400" rtl="0" algn="l">
              <a:spcBef>
                <a:spcPts val="300"/>
              </a:spcBef>
              <a:spcAft>
                <a:spcPts val="0"/>
              </a:spcAft>
              <a:buClr>
                <a:schemeClr val="dk1"/>
              </a:buClr>
              <a:buSzPts val="1400"/>
              <a:buChar char="•"/>
              <a:defRPr/>
            </a:lvl7pPr>
            <a:lvl8pPr indent="-317500" lvl="7" marL="3657600" rtl="0" algn="l">
              <a:spcBef>
                <a:spcPts val="300"/>
              </a:spcBef>
              <a:spcAft>
                <a:spcPts val="0"/>
              </a:spcAft>
              <a:buClr>
                <a:schemeClr val="dk1"/>
              </a:buClr>
              <a:buSzPts val="1400"/>
              <a:buChar char="•"/>
              <a:defRPr/>
            </a:lvl8pPr>
            <a:lvl9pPr indent="-317500" lvl="8" marL="4114800" rtl="0" algn="l">
              <a:spcBef>
                <a:spcPts val="300"/>
              </a:spcBef>
              <a:spcAft>
                <a:spcPts val="0"/>
              </a:spcAft>
              <a:buClr>
                <a:schemeClr val="dk1"/>
              </a:buClr>
              <a:buSzPts val="1400"/>
              <a:buChar char="•"/>
              <a:defRPr/>
            </a:lvl9pPr>
          </a:lstStyle>
          <a:p/>
        </p:txBody>
      </p:sp>
      <p:sp>
        <p:nvSpPr>
          <p:cNvPr id="76" name="Google Shape;76;p13"/>
          <p:cNvSpPr txBox="1"/>
          <p:nvPr>
            <p:ph type="title"/>
          </p:nvPr>
        </p:nvSpPr>
        <p:spPr>
          <a:xfrm>
            <a:off x="309753" y="342900"/>
            <a:ext cx="8524500" cy="274800"/>
          </a:xfrm>
          <a:prstGeom prst="rect">
            <a:avLst/>
          </a:prstGeom>
          <a:noFill/>
          <a:ln>
            <a:noFill/>
          </a:ln>
        </p:spPr>
        <p:txBody>
          <a:bodyPr anchorCtr="0" anchor="ctr" bIns="0" lIns="0" spcFirstLastPara="1" rIns="0" wrap="square" tIns="0">
            <a:spAutoFit/>
          </a:bodyPr>
          <a:lstStyle>
            <a:lvl1pPr lvl="0" rtl="0" algn="l">
              <a:lnSpc>
                <a:spcPct val="85000"/>
              </a:lnSpc>
              <a:spcBef>
                <a:spcPts val="0"/>
              </a:spcBef>
              <a:spcAft>
                <a:spcPts val="0"/>
              </a:spcAft>
              <a:buClr>
                <a:schemeClr val="dk2"/>
              </a:buClr>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685800" y="1597819"/>
            <a:ext cx="7772400" cy="11025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3" name="Google Shape;23;p3"/>
          <p:cNvSpPr txBox="1"/>
          <p:nvPr>
            <p:ph idx="1" type="subTitle"/>
          </p:nvPr>
        </p:nvSpPr>
        <p:spPr>
          <a:xfrm>
            <a:off x="1371600" y="2914650"/>
            <a:ext cx="6400800" cy="1314300"/>
          </a:xfrm>
          <a:prstGeom prst="rect">
            <a:avLst/>
          </a:prstGeom>
          <a:noFill/>
          <a:ln>
            <a:noFill/>
          </a:ln>
        </p:spPr>
        <p:txBody>
          <a:bodyPr anchorCtr="0" anchor="t" bIns="46025" lIns="92075" spcFirstLastPara="1" rIns="92075" wrap="square" tIns="46025">
            <a:noAutofit/>
          </a:bodyPr>
          <a:lstStyle>
            <a:lvl1pPr lvl="0" rtl="0" algn="ctr">
              <a:lnSpc>
                <a:spcPct val="100000"/>
              </a:lnSpc>
              <a:spcBef>
                <a:spcPts val="480"/>
              </a:spcBef>
              <a:spcAft>
                <a:spcPts val="0"/>
              </a:spcAft>
              <a:buClr>
                <a:schemeClr val="dk1"/>
              </a:buClr>
              <a:buSzPts val="2400"/>
              <a:buFont typeface="Times New Roman"/>
              <a:buNone/>
              <a:defRPr/>
            </a:lvl1pPr>
            <a:lvl2pPr lvl="1" rtl="0" algn="ctr">
              <a:lnSpc>
                <a:spcPct val="100000"/>
              </a:lnSpc>
              <a:spcBef>
                <a:spcPts val="400"/>
              </a:spcBef>
              <a:spcAft>
                <a:spcPts val="0"/>
              </a:spcAft>
              <a:buClr>
                <a:schemeClr val="dk1"/>
              </a:buClr>
              <a:buSzPts val="2000"/>
              <a:buFont typeface="Times New Roman"/>
              <a:buNone/>
              <a:defRPr/>
            </a:lvl2pPr>
            <a:lvl3pPr lvl="2" rtl="0" algn="ctr">
              <a:lnSpc>
                <a:spcPct val="100000"/>
              </a:lnSpc>
              <a:spcBef>
                <a:spcPts val="360"/>
              </a:spcBef>
              <a:spcAft>
                <a:spcPts val="0"/>
              </a:spcAft>
              <a:buClr>
                <a:schemeClr val="dk1"/>
              </a:buClr>
              <a:buSzPts val="1800"/>
              <a:buFont typeface="Times New Roman"/>
              <a:buNone/>
              <a:defRPr/>
            </a:lvl3pPr>
            <a:lvl4pPr lvl="3" rtl="0" algn="ctr">
              <a:lnSpc>
                <a:spcPct val="100000"/>
              </a:lnSpc>
              <a:spcBef>
                <a:spcPts val="320"/>
              </a:spcBef>
              <a:spcAft>
                <a:spcPts val="0"/>
              </a:spcAft>
              <a:buClr>
                <a:schemeClr val="dk1"/>
              </a:buClr>
              <a:buSzPts val="1600"/>
              <a:buFont typeface="Times New Roman"/>
              <a:buNone/>
              <a:defRPr/>
            </a:lvl4pPr>
            <a:lvl5pPr lvl="4" rtl="0" algn="ctr">
              <a:lnSpc>
                <a:spcPct val="100000"/>
              </a:lnSpc>
              <a:spcBef>
                <a:spcPts val="320"/>
              </a:spcBef>
              <a:spcAft>
                <a:spcPts val="0"/>
              </a:spcAft>
              <a:buClr>
                <a:schemeClr val="dk1"/>
              </a:buClr>
              <a:buSzPts val="1600"/>
              <a:buFont typeface="Times New Roman"/>
              <a:buNone/>
              <a:defRPr/>
            </a:lvl5pPr>
            <a:lvl6pPr lvl="5" rtl="0" algn="ctr">
              <a:lnSpc>
                <a:spcPct val="100000"/>
              </a:lnSpc>
              <a:spcBef>
                <a:spcPts val="320"/>
              </a:spcBef>
              <a:spcAft>
                <a:spcPts val="0"/>
              </a:spcAft>
              <a:buClr>
                <a:schemeClr val="dk1"/>
              </a:buClr>
              <a:buSzPts val="1600"/>
              <a:buFont typeface="Times New Roman"/>
              <a:buNone/>
              <a:defRPr/>
            </a:lvl6pPr>
            <a:lvl7pPr lvl="6" rtl="0" algn="ctr">
              <a:lnSpc>
                <a:spcPct val="100000"/>
              </a:lnSpc>
              <a:spcBef>
                <a:spcPts val="320"/>
              </a:spcBef>
              <a:spcAft>
                <a:spcPts val="0"/>
              </a:spcAft>
              <a:buClr>
                <a:schemeClr val="dk1"/>
              </a:buClr>
              <a:buSzPts val="1600"/>
              <a:buFont typeface="Times New Roman"/>
              <a:buNone/>
              <a:defRPr/>
            </a:lvl7pPr>
            <a:lvl8pPr lvl="7" rtl="0" algn="ctr">
              <a:lnSpc>
                <a:spcPct val="100000"/>
              </a:lnSpc>
              <a:spcBef>
                <a:spcPts val="320"/>
              </a:spcBef>
              <a:spcAft>
                <a:spcPts val="0"/>
              </a:spcAft>
              <a:buClr>
                <a:schemeClr val="dk1"/>
              </a:buClr>
              <a:buSzPts val="1600"/>
              <a:buFont typeface="Times New Roman"/>
              <a:buNone/>
              <a:defRPr/>
            </a:lvl8pPr>
            <a:lvl9pPr lvl="8" rtl="0" algn="ctr">
              <a:lnSpc>
                <a:spcPct val="100000"/>
              </a:lnSpc>
              <a:spcBef>
                <a:spcPts val="320"/>
              </a:spcBef>
              <a:spcAft>
                <a:spcPts val="0"/>
              </a:spcAft>
              <a:buClr>
                <a:schemeClr val="dk1"/>
              </a:buClr>
              <a:buSzPts val="1600"/>
              <a:buFont typeface="Times New Roman"/>
              <a:buNone/>
              <a:defRPr/>
            </a:lvl9pPr>
          </a:lstStyle>
          <a:p/>
        </p:txBody>
      </p:sp>
      <p:sp>
        <p:nvSpPr>
          <p:cNvPr id="24" name="Google Shape;24;p3"/>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5" name="Google Shape;25;p3"/>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6" name="Shape 26"/>
        <p:cNvGrpSpPr/>
        <p:nvPr/>
      </p:nvGrpSpPr>
      <p:grpSpPr>
        <a:xfrm>
          <a:off x="0" y="0"/>
          <a:ext cx="0" cy="0"/>
          <a:chOff x="0" y="0"/>
          <a:chExt cx="0" cy="0"/>
        </a:xfrm>
      </p:grpSpPr>
      <p:sp>
        <p:nvSpPr>
          <p:cNvPr id="27" name="Google Shape;27;p4"/>
          <p:cNvSpPr txBox="1"/>
          <p:nvPr>
            <p:ph type="title"/>
          </p:nvPr>
        </p:nvSpPr>
        <p:spPr>
          <a:xfrm>
            <a:off x="722313" y="3305175"/>
            <a:ext cx="7772400" cy="1021500"/>
          </a:xfrm>
          <a:prstGeom prst="rect">
            <a:avLst/>
          </a:prstGeom>
          <a:noFill/>
          <a:ln>
            <a:noFill/>
          </a:ln>
        </p:spPr>
        <p:txBody>
          <a:bodyPr anchorCtr="0" anchor="t" bIns="46025" lIns="92075" spcFirstLastPara="1" rIns="92075" wrap="square" tIns="46025">
            <a:noAutofit/>
          </a:bodyPr>
          <a:lstStyle>
            <a:lvl1pPr lvl="0" rtl="0" algn="l">
              <a:lnSpc>
                <a:spcPct val="100000"/>
              </a:lnSpc>
              <a:spcBef>
                <a:spcPts val="0"/>
              </a:spcBef>
              <a:spcAft>
                <a:spcPts val="0"/>
              </a:spcAft>
              <a:buSzPts val="1400"/>
              <a:buNone/>
              <a:defRPr b="1" sz="4000" cap="none"/>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8" name="Google Shape;28;p4"/>
          <p:cNvSpPr txBox="1"/>
          <p:nvPr>
            <p:ph idx="1" type="body"/>
          </p:nvPr>
        </p:nvSpPr>
        <p:spPr>
          <a:xfrm>
            <a:off x="722313" y="2180035"/>
            <a:ext cx="7772400" cy="1125000"/>
          </a:xfrm>
          <a:prstGeom prst="rect">
            <a:avLst/>
          </a:prstGeom>
          <a:noFill/>
          <a:ln>
            <a:noFill/>
          </a:ln>
        </p:spPr>
        <p:txBody>
          <a:bodyPr anchorCtr="0" anchor="b" bIns="46025" lIns="92075" spcFirstLastPara="1" rIns="92075" wrap="square" tIns="46025">
            <a:noAutofit/>
          </a:bodyPr>
          <a:lstStyle>
            <a:lvl1pPr indent="-228600" lvl="0" marL="457200" rtl="0" algn="l">
              <a:lnSpc>
                <a:spcPct val="100000"/>
              </a:lnSpc>
              <a:spcBef>
                <a:spcPts val="400"/>
              </a:spcBef>
              <a:spcAft>
                <a:spcPts val="0"/>
              </a:spcAft>
              <a:buClr>
                <a:schemeClr val="dk1"/>
              </a:buClr>
              <a:buSzPts val="2000"/>
              <a:buFont typeface="Times New Roman"/>
              <a:buNone/>
              <a:defRPr sz="2000"/>
            </a:lvl1pPr>
            <a:lvl2pPr indent="-228600" lvl="1" marL="914400" rtl="0" algn="l">
              <a:lnSpc>
                <a:spcPct val="100000"/>
              </a:lnSpc>
              <a:spcBef>
                <a:spcPts val="360"/>
              </a:spcBef>
              <a:spcAft>
                <a:spcPts val="0"/>
              </a:spcAft>
              <a:buClr>
                <a:schemeClr val="dk1"/>
              </a:buClr>
              <a:buSzPts val="1800"/>
              <a:buFont typeface="Times New Roman"/>
              <a:buNone/>
              <a:defRPr sz="1800"/>
            </a:lvl2pPr>
            <a:lvl3pPr indent="-228600" lvl="2" marL="1371600" rtl="0" algn="l">
              <a:lnSpc>
                <a:spcPct val="100000"/>
              </a:lnSpc>
              <a:spcBef>
                <a:spcPts val="320"/>
              </a:spcBef>
              <a:spcAft>
                <a:spcPts val="0"/>
              </a:spcAft>
              <a:buClr>
                <a:schemeClr val="dk1"/>
              </a:buClr>
              <a:buSzPts val="1600"/>
              <a:buFont typeface="Times New Roman"/>
              <a:buNone/>
              <a:defRPr sz="1600"/>
            </a:lvl3pPr>
            <a:lvl4pPr indent="-228600" lvl="3" marL="1828800" rtl="0" algn="l">
              <a:lnSpc>
                <a:spcPct val="100000"/>
              </a:lnSpc>
              <a:spcBef>
                <a:spcPts val="280"/>
              </a:spcBef>
              <a:spcAft>
                <a:spcPts val="0"/>
              </a:spcAft>
              <a:buClr>
                <a:schemeClr val="dk1"/>
              </a:buClr>
              <a:buSzPts val="1400"/>
              <a:buFont typeface="Times New Roman"/>
              <a:buNone/>
              <a:defRPr sz="1400"/>
            </a:lvl4pPr>
            <a:lvl5pPr indent="-228600" lvl="4" marL="2286000" rtl="0" algn="l">
              <a:lnSpc>
                <a:spcPct val="100000"/>
              </a:lnSpc>
              <a:spcBef>
                <a:spcPts val="280"/>
              </a:spcBef>
              <a:spcAft>
                <a:spcPts val="0"/>
              </a:spcAft>
              <a:buClr>
                <a:schemeClr val="dk1"/>
              </a:buClr>
              <a:buSzPts val="1400"/>
              <a:buFont typeface="Times New Roman"/>
              <a:buNone/>
              <a:defRPr sz="1400"/>
            </a:lvl5pPr>
            <a:lvl6pPr indent="-228600" lvl="5" marL="2743200" rtl="0" algn="l">
              <a:lnSpc>
                <a:spcPct val="100000"/>
              </a:lnSpc>
              <a:spcBef>
                <a:spcPts val="280"/>
              </a:spcBef>
              <a:spcAft>
                <a:spcPts val="0"/>
              </a:spcAft>
              <a:buClr>
                <a:schemeClr val="dk1"/>
              </a:buClr>
              <a:buSzPts val="1400"/>
              <a:buFont typeface="Times New Roman"/>
              <a:buNone/>
              <a:defRPr sz="1400"/>
            </a:lvl6pPr>
            <a:lvl7pPr indent="-228600" lvl="6" marL="3200400" rtl="0" algn="l">
              <a:lnSpc>
                <a:spcPct val="100000"/>
              </a:lnSpc>
              <a:spcBef>
                <a:spcPts val="280"/>
              </a:spcBef>
              <a:spcAft>
                <a:spcPts val="0"/>
              </a:spcAft>
              <a:buClr>
                <a:schemeClr val="dk1"/>
              </a:buClr>
              <a:buSzPts val="1400"/>
              <a:buFont typeface="Times New Roman"/>
              <a:buNone/>
              <a:defRPr sz="1400"/>
            </a:lvl7pPr>
            <a:lvl8pPr indent="-228600" lvl="7" marL="3657600" rtl="0" algn="l">
              <a:lnSpc>
                <a:spcPct val="100000"/>
              </a:lnSpc>
              <a:spcBef>
                <a:spcPts val="280"/>
              </a:spcBef>
              <a:spcAft>
                <a:spcPts val="0"/>
              </a:spcAft>
              <a:buClr>
                <a:schemeClr val="dk1"/>
              </a:buClr>
              <a:buSzPts val="1400"/>
              <a:buFont typeface="Times New Roman"/>
              <a:buNone/>
              <a:defRPr sz="1400"/>
            </a:lvl8pPr>
            <a:lvl9pPr indent="-228600" lvl="8" marL="4114800" rtl="0" algn="l">
              <a:lnSpc>
                <a:spcPct val="100000"/>
              </a:lnSpc>
              <a:spcBef>
                <a:spcPts val="280"/>
              </a:spcBef>
              <a:spcAft>
                <a:spcPts val="0"/>
              </a:spcAft>
              <a:buClr>
                <a:schemeClr val="dk1"/>
              </a:buClr>
              <a:buSzPts val="1400"/>
              <a:buFont typeface="Times New Roman"/>
              <a:buNone/>
              <a:defRPr sz="1400"/>
            </a:lvl9pPr>
          </a:lstStyle>
          <a:p/>
        </p:txBody>
      </p:sp>
      <p:sp>
        <p:nvSpPr>
          <p:cNvPr id="29" name="Google Shape;29;p4"/>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0" name="Google Shape;30;p4"/>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1" name="Shape 31"/>
        <p:cNvGrpSpPr/>
        <p:nvPr/>
      </p:nvGrpSpPr>
      <p:grpSpPr>
        <a:xfrm>
          <a:off x="0" y="0"/>
          <a:ext cx="0" cy="0"/>
          <a:chOff x="0" y="0"/>
          <a:chExt cx="0" cy="0"/>
        </a:xfrm>
      </p:grpSpPr>
      <p:sp>
        <p:nvSpPr>
          <p:cNvPr id="32" name="Google Shape;32;p5"/>
          <p:cNvSpPr txBox="1"/>
          <p:nvPr>
            <p:ph type="title"/>
          </p:nvPr>
        </p:nvSpPr>
        <p:spPr>
          <a:xfrm>
            <a:off x="685800" y="514350"/>
            <a:ext cx="7772400" cy="8001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33" name="Google Shape;33;p5"/>
          <p:cNvSpPr txBox="1"/>
          <p:nvPr>
            <p:ph idx="1" type="body"/>
          </p:nvPr>
        </p:nvSpPr>
        <p:spPr>
          <a:xfrm>
            <a:off x="685800" y="1485900"/>
            <a:ext cx="3810000" cy="3086100"/>
          </a:xfrm>
          <a:prstGeom prst="rect">
            <a:avLst/>
          </a:prstGeom>
          <a:noFill/>
          <a:ln>
            <a:noFill/>
          </a:ln>
        </p:spPr>
        <p:txBody>
          <a:bodyPr anchorCtr="0" anchor="t" bIns="46025" lIns="92075" spcFirstLastPara="1" rIns="92075" wrap="square" tIns="46025">
            <a:noAutofit/>
          </a:bodyPr>
          <a:lstStyle>
            <a:lvl1pPr indent="-406400" lvl="0" marL="457200" rtl="0" algn="l">
              <a:lnSpc>
                <a:spcPct val="100000"/>
              </a:lnSpc>
              <a:spcBef>
                <a:spcPts val="560"/>
              </a:spcBef>
              <a:spcAft>
                <a:spcPts val="0"/>
              </a:spcAft>
              <a:buClr>
                <a:schemeClr val="dk1"/>
              </a:buClr>
              <a:buSzPts val="2800"/>
              <a:buFont typeface="Times New Roman"/>
              <a:buChar char="•"/>
              <a:defRPr sz="2800"/>
            </a:lvl1pPr>
            <a:lvl2pPr indent="-381000" lvl="1" marL="914400" rtl="0" algn="l">
              <a:lnSpc>
                <a:spcPct val="100000"/>
              </a:lnSpc>
              <a:spcBef>
                <a:spcPts val="480"/>
              </a:spcBef>
              <a:spcAft>
                <a:spcPts val="0"/>
              </a:spcAft>
              <a:buClr>
                <a:schemeClr val="dk1"/>
              </a:buClr>
              <a:buSzPts val="2400"/>
              <a:buFont typeface="Times New Roman"/>
              <a:buChar char="–"/>
              <a:defRPr sz="2400"/>
            </a:lvl2pPr>
            <a:lvl3pPr indent="-355600" lvl="2" marL="1371600" rtl="0" algn="l">
              <a:lnSpc>
                <a:spcPct val="100000"/>
              </a:lnSpc>
              <a:spcBef>
                <a:spcPts val="400"/>
              </a:spcBef>
              <a:spcAft>
                <a:spcPts val="0"/>
              </a:spcAft>
              <a:buClr>
                <a:schemeClr val="dk1"/>
              </a:buClr>
              <a:buSzPts val="2000"/>
              <a:buFont typeface="Times New Roman"/>
              <a:buChar char="•"/>
              <a:defRPr sz="2000"/>
            </a:lvl3pPr>
            <a:lvl4pPr indent="-342900" lvl="3" marL="1828800" rtl="0" algn="l">
              <a:lnSpc>
                <a:spcPct val="100000"/>
              </a:lnSpc>
              <a:spcBef>
                <a:spcPts val="360"/>
              </a:spcBef>
              <a:spcAft>
                <a:spcPts val="0"/>
              </a:spcAft>
              <a:buClr>
                <a:schemeClr val="dk1"/>
              </a:buClr>
              <a:buSzPts val="1800"/>
              <a:buFont typeface="Times New Roman"/>
              <a:buChar char="–"/>
              <a:defRPr sz="1800"/>
            </a:lvl4pPr>
            <a:lvl5pPr indent="-342900" lvl="4" marL="2286000" rtl="0" algn="l">
              <a:lnSpc>
                <a:spcPct val="100000"/>
              </a:lnSpc>
              <a:spcBef>
                <a:spcPts val="360"/>
              </a:spcBef>
              <a:spcAft>
                <a:spcPts val="0"/>
              </a:spcAft>
              <a:buClr>
                <a:schemeClr val="dk1"/>
              </a:buClr>
              <a:buSzPts val="1800"/>
              <a:buFont typeface="Times New Roman"/>
              <a:buChar char="•"/>
              <a:defRPr sz="1800"/>
            </a:lvl5pPr>
            <a:lvl6pPr indent="-342900" lvl="5" marL="2743200" rtl="0" algn="l">
              <a:lnSpc>
                <a:spcPct val="100000"/>
              </a:lnSpc>
              <a:spcBef>
                <a:spcPts val="360"/>
              </a:spcBef>
              <a:spcAft>
                <a:spcPts val="0"/>
              </a:spcAft>
              <a:buClr>
                <a:schemeClr val="dk1"/>
              </a:buClr>
              <a:buSzPts val="1800"/>
              <a:buFont typeface="Times New Roman"/>
              <a:buChar char="•"/>
              <a:defRPr sz="1800"/>
            </a:lvl6pPr>
            <a:lvl7pPr indent="-342900" lvl="6" marL="3200400" rtl="0" algn="l">
              <a:lnSpc>
                <a:spcPct val="100000"/>
              </a:lnSpc>
              <a:spcBef>
                <a:spcPts val="360"/>
              </a:spcBef>
              <a:spcAft>
                <a:spcPts val="0"/>
              </a:spcAft>
              <a:buClr>
                <a:schemeClr val="dk1"/>
              </a:buClr>
              <a:buSzPts val="1800"/>
              <a:buFont typeface="Times New Roman"/>
              <a:buChar char="•"/>
              <a:defRPr sz="1800"/>
            </a:lvl7pPr>
            <a:lvl8pPr indent="-342900" lvl="7" marL="3657600" rtl="0" algn="l">
              <a:lnSpc>
                <a:spcPct val="100000"/>
              </a:lnSpc>
              <a:spcBef>
                <a:spcPts val="360"/>
              </a:spcBef>
              <a:spcAft>
                <a:spcPts val="0"/>
              </a:spcAft>
              <a:buClr>
                <a:schemeClr val="dk1"/>
              </a:buClr>
              <a:buSzPts val="1800"/>
              <a:buFont typeface="Times New Roman"/>
              <a:buChar char="•"/>
              <a:defRPr sz="1800"/>
            </a:lvl8pPr>
            <a:lvl9pPr indent="-342900" lvl="8" marL="4114800" rtl="0" algn="l">
              <a:lnSpc>
                <a:spcPct val="100000"/>
              </a:lnSpc>
              <a:spcBef>
                <a:spcPts val="360"/>
              </a:spcBef>
              <a:spcAft>
                <a:spcPts val="0"/>
              </a:spcAft>
              <a:buClr>
                <a:schemeClr val="dk1"/>
              </a:buClr>
              <a:buSzPts val="1800"/>
              <a:buFont typeface="Times New Roman"/>
              <a:buChar char="•"/>
              <a:defRPr sz="1800"/>
            </a:lvl9pPr>
          </a:lstStyle>
          <a:p/>
        </p:txBody>
      </p:sp>
      <p:sp>
        <p:nvSpPr>
          <p:cNvPr id="34" name="Google Shape;34;p5"/>
          <p:cNvSpPr txBox="1"/>
          <p:nvPr>
            <p:ph idx="2" type="body"/>
          </p:nvPr>
        </p:nvSpPr>
        <p:spPr>
          <a:xfrm>
            <a:off x="4648200" y="1485900"/>
            <a:ext cx="3810000" cy="3086100"/>
          </a:xfrm>
          <a:prstGeom prst="rect">
            <a:avLst/>
          </a:prstGeom>
          <a:noFill/>
          <a:ln>
            <a:noFill/>
          </a:ln>
        </p:spPr>
        <p:txBody>
          <a:bodyPr anchorCtr="0" anchor="t" bIns="46025" lIns="92075" spcFirstLastPara="1" rIns="92075" wrap="square" tIns="46025">
            <a:noAutofit/>
          </a:bodyPr>
          <a:lstStyle>
            <a:lvl1pPr indent="-406400" lvl="0" marL="457200" rtl="0" algn="l">
              <a:lnSpc>
                <a:spcPct val="100000"/>
              </a:lnSpc>
              <a:spcBef>
                <a:spcPts val="560"/>
              </a:spcBef>
              <a:spcAft>
                <a:spcPts val="0"/>
              </a:spcAft>
              <a:buClr>
                <a:schemeClr val="dk1"/>
              </a:buClr>
              <a:buSzPts val="2800"/>
              <a:buFont typeface="Times New Roman"/>
              <a:buChar char="•"/>
              <a:defRPr sz="2800"/>
            </a:lvl1pPr>
            <a:lvl2pPr indent="-381000" lvl="1" marL="914400" rtl="0" algn="l">
              <a:lnSpc>
                <a:spcPct val="100000"/>
              </a:lnSpc>
              <a:spcBef>
                <a:spcPts val="480"/>
              </a:spcBef>
              <a:spcAft>
                <a:spcPts val="0"/>
              </a:spcAft>
              <a:buClr>
                <a:schemeClr val="dk1"/>
              </a:buClr>
              <a:buSzPts val="2400"/>
              <a:buFont typeface="Times New Roman"/>
              <a:buChar char="–"/>
              <a:defRPr sz="2400"/>
            </a:lvl2pPr>
            <a:lvl3pPr indent="-355600" lvl="2" marL="1371600" rtl="0" algn="l">
              <a:lnSpc>
                <a:spcPct val="100000"/>
              </a:lnSpc>
              <a:spcBef>
                <a:spcPts val="400"/>
              </a:spcBef>
              <a:spcAft>
                <a:spcPts val="0"/>
              </a:spcAft>
              <a:buClr>
                <a:schemeClr val="dk1"/>
              </a:buClr>
              <a:buSzPts val="2000"/>
              <a:buFont typeface="Times New Roman"/>
              <a:buChar char="•"/>
              <a:defRPr sz="2000"/>
            </a:lvl3pPr>
            <a:lvl4pPr indent="-342900" lvl="3" marL="1828800" rtl="0" algn="l">
              <a:lnSpc>
                <a:spcPct val="100000"/>
              </a:lnSpc>
              <a:spcBef>
                <a:spcPts val="360"/>
              </a:spcBef>
              <a:spcAft>
                <a:spcPts val="0"/>
              </a:spcAft>
              <a:buClr>
                <a:schemeClr val="dk1"/>
              </a:buClr>
              <a:buSzPts val="1800"/>
              <a:buFont typeface="Times New Roman"/>
              <a:buChar char="–"/>
              <a:defRPr sz="1800"/>
            </a:lvl4pPr>
            <a:lvl5pPr indent="-342900" lvl="4" marL="2286000" rtl="0" algn="l">
              <a:lnSpc>
                <a:spcPct val="100000"/>
              </a:lnSpc>
              <a:spcBef>
                <a:spcPts val="360"/>
              </a:spcBef>
              <a:spcAft>
                <a:spcPts val="0"/>
              </a:spcAft>
              <a:buClr>
                <a:schemeClr val="dk1"/>
              </a:buClr>
              <a:buSzPts val="1800"/>
              <a:buFont typeface="Times New Roman"/>
              <a:buChar char="•"/>
              <a:defRPr sz="1800"/>
            </a:lvl5pPr>
            <a:lvl6pPr indent="-342900" lvl="5" marL="2743200" rtl="0" algn="l">
              <a:lnSpc>
                <a:spcPct val="100000"/>
              </a:lnSpc>
              <a:spcBef>
                <a:spcPts val="360"/>
              </a:spcBef>
              <a:spcAft>
                <a:spcPts val="0"/>
              </a:spcAft>
              <a:buClr>
                <a:schemeClr val="dk1"/>
              </a:buClr>
              <a:buSzPts val="1800"/>
              <a:buFont typeface="Times New Roman"/>
              <a:buChar char="•"/>
              <a:defRPr sz="1800"/>
            </a:lvl6pPr>
            <a:lvl7pPr indent="-342900" lvl="6" marL="3200400" rtl="0" algn="l">
              <a:lnSpc>
                <a:spcPct val="100000"/>
              </a:lnSpc>
              <a:spcBef>
                <a:spcPts val="360"/>
              </a:spcBef>
              <a:spcAft>
                <a:spcPts val="0"/>
              </a:spcAft>
              <a:buClr>
                <a:schemeClr val="dk1"/>
              </a:buClr>
              <a:buSzPts val="1800"/>
              <a:buFont typeface="Times New Roman"/>
              <a:buChar char="•"/>
              <a:defRPr sz="1800"/>
            </a:lvl7pPr>
            <a:lvl8pPr indent="-342900" lvl="7" marL="3657600" rtl="0" algn="l">
              <a:lnSpc>
                <a:spcPct val="100000"/>
              </a:lnSpc>
              <a:spcBef>
                <a:spcPts val="360"/>
              </a:spcBef>
              <a:spcAft>
                <a:spcPts val="0"/>
              </a:spcAft>
              <a:buClr>
                <a:schemeClr val="dk1"/>
              </a:buClr>
              <a:buSzPts val="1800"/>
              <a:buFont typeface="Times New Roman"/>
              <a:buChar char="•"/>
              <a:defRPr sz="1800"/>
            </a:lvl8pPr>
            <a:lvl9pPr indent="-342900" lvl="8" marL="4114800" rtl="0" algn="l">
              <a:lnSpc>
                <a:spcPct val="100000"/>
              </a:lnSpc>
              <a:spcBef>
                <a:spcPts val="360"/>
              </a:spcBef>
              <a:spcAft>
                <a:spcPts val="0"/>
              </a:spcAft>
              <a:buClr>
                <a:schemeClr val="dk1"/>
              </a:buClr>
              <a:buSzPts val="1800"/>
              <a:buFont typeface="Times New Roman"/>
              <a:buChar char="•"/>
              <a:defRPr sz="1800"/>
            </a:lvl9pPr>
          </a:lstStyle>
          <a:p/>
        </p:txBody>
      </p:sp>
      <p:sp>
        <p:nvSpPr>
          <p:cNvPr id="35" name="Google Shape;35;p5"/>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6" name="Google Shape;36;p5"/>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7" name="Shape 37"/>
        <p:cNvGrpSpPr/>
        <p:nvPr/>
      </p:nvGrpSpPr>
      <p:grpSpPr>
        <a:xfrm>
          <a:off x="0" y="0"/>
          <a:ext cx="0" cy="0"/>
          <a:chOff x="0" y="0"/>
          <a:chExt cx="0" cy="0"/>
        </a:xfrm>
      </p:grpSpPr>
      <p:sp>
        <p:nvSpPr>
          <p:cNvPr id="38" name="Google Shape;38;p6"/>
          <p:cNvSpPr txBox="1"/>
          <p:nvPr>
            <p:ph type="title"/>
          </p:nvPr>
        </p:nvSpPr>
        <p:spPr>
          <a:xfrm>
            <a:off x="457200" y="205978"/>
            <a:ext cx="8229600" cy="8574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39" name="Google Shape;39;p6"/>
          <p:cNvSpPr txBox="1"/>
          <p:nvPr>
            <p:ph idx="1" type="body"/>
          </p:nvPr>
        </p:nvSpPr>
        <p:spPr>
          <a:xfrm>
            <a:off x="457200" y="1151335"/>
            <a:ext cx="4040100" cy="479700"/>
          </a:xfrm>
          <a:prstGeom prst="rect">
            <a:avLst/>
          </a:prstGeom>
          <a:noFill/>
          <a:ln>
            <a:noFill/>
          </a:ln>
        </p:spPr>
        <p:txBody>
          <a:bodyPr anchorCtr="0" anchor="b" bIns="46025" lIns="92075" spcFirstLastPara="1" rIns="92075" wrap="square" tIns="46025">
            <a:noAutofit/>
          </a:bodyPr>
          <a:lstStyle>
            <a:lvl1pPr indent="-228600" lvl="0" marL="457200" rtl="0" algn="l">
              <a:lnSpc>
                <a:spcPct val="100000"/>
              </a:lnSpc>
              <a:spcBef>
                <a:spcPts val="480"/>
              </a:spcBef>
              <a:spcAft>
                <a:spcPts val="0"/>
              </a:spcAft>
              <a:buClr>
                <a:schemeClr val="dk1"/>
              </a:buClr>
              <a:buSzPts val="2400"/>
              <a:buFont typeface="Times New Roman"/>
              <a:buNone/>
              <a:defRPr b="1" sz="2400"/>
            </a:lvl1pPr>
            <a:lvl2pPr indent="-228600" lvl="1" marL="914400" rtl="0" algn="l">
              <a:lnSpc>
                <a:spcPct val="100000"/>
              </a:lnSpc>
              <a:spcBef>
                <a:spcPts val="400"/>
              </a:spcBef>
              <a:spcAft>
                <a:spcPts val="0"/>
              </a:spcAft>
              <a:buClr>
                <a:schemeClr val="dk1"/>
              </a:buClr>
              <a:buSzPts val="2000"/>
              <a:buFont typeface="Times New Roman"/>
              <a:buNone/>
              <a:defRPr b="1" sz="2000"/>
            </a:lvl2pPr>
            <a:lvl3pPr indent="-228600" lvl="2" marL="1371600" rtl="0" algn="l">
              <a:lnSpc>
                <a:spcPct val="100000"/>
              </a:lnSpc>
              <a:spcBef>
                <a:spcPts val="360"/>
              </a:spcBef>
              <a:spcAft>
                <a:spcPts val="0"/>
              </a:spcAft>
              <a:buClr>
                <a:schemeClr val="dk1"/>
              </a:buClr>
              <a:buSzPts val="1800"/>
              <a:buFont typeface="Times New Roman"/>
              <a:buNone/>
              <a:defRPr b="1" sz="1800"/>
            </a:lvl3pPr>
            <a:lvl4pPr indent="-228600" lvl="3" marL="1828800" rtl="0" algn="l">
              <a:lnSpc>
                <a:spcPct val="100000"/>
              </a:lnSpc>
              <a:spcBef>
                <a:spcPts val="320"/>
              </a:spcBef>
              <a:spcAft>
                <a:spcPts val="0"/>
              </a:spcAft>
              <a:buClr>
                <a:schemeClr val="dk1"/>
              </a:buClr>
              <a:buSzPts val="1600"/>
              <a:buFont typeface="Times New Roman"/>
              <a:buNone/>
              <a:defRPr b="1" sz="1600"/>
            </a:lvl4pPr>
            <a:lvl5pPr indent="-228600" lvl="4" marL="2286000" rtl="0" algn="l">
              <a:lnSpc>
                <a:spcPct val="100000"/>
              </a:lnSpc>
              <a:spcBef>
                <a:spcPts val="320"/>
              </a:spcBef>
              <a:spcAft>
                <a:spcPts val="0"/>
              </a:spcAft>
              <a:buClr>
                <a:schemeClr val="dk1"/>
              </a:buClr>
              <a:buSzPts val="1600"/>
              <a:buFont typeface="Times New Roman"/>
              <a:buNone/>
              <a:defRPr b="1" sz="1600"/>
            </a:lvl5pPr>
            <a:lvl6pPr indent="-228600" lvl="5" marL="2743200" rtl="0" algn="l">
              <a:lnSpc>
                <a:spcPct val="100000"/>
              </a:lnSpc>
              <a:spcBef>
                <a:spcPts val="320"/>
              </a:spcBef>
              <a:spcAft>
                <a:spcPts val="0"/>
              </a:spcAft>
              <a:buClr>
                <a:schemeClr val="dk1"/>
              </a:buClr>
              <a:buSzPts val="1600"/>
              <a:buFont typeface="Times New Roman"/>
              <a:buNone/>
              <a:defRPr b="1" sz="1600"/>
            </a:lvl6pPr>
            <a:lvl7pPr indent="-228600" lvl="6" marL="3200400" rtl="0" algn="l">
              <a:lnSpc>
                <a:spcPct val="100000"/>
              </a:lnSpc>
              <a:spcBef>
                <a:spcPts val="320"/>
              </a:spcBef>
              <a:spcAft>
                <a:spcPts val="0"/>
              </a:spcAft>
              <a:buClr>
                <a:schemeClr val="dk1"/>
              </a:buClr>
              <a:buSzPts val="1600"/>
              <a:buFont typeface="Times New Roman"/>
              <a:buNone/>
              <a:defRPr b="1" sz="1600"/>
            </a:lvl7pPr>
            <a:lvl8pPr indent="-228600" lvl="7" marL="3657600" rtl="0" algn="l">
              <a:lnSpc>
                <a:spcPct val="100000"/>
              </a:lnSpc>
              <a:spcBef>
                <a:spcPts val="320"/>
              </a:spcBef>
              <a:spcAft>
                <a:spcPts val="0"/>
              </a:spcAft>
              <a:buClr>
                <a:schemeClr val="dk1"/>
              </a:buClr>
              <a:buSzPts val="1600"/>
              <a:buFont typeface="Times New Roman"/>
              <a:buNone/>
              <a:defRPr b="1" sz="1600"/>
            </a:lvl8pPr>
            <a:lvl9pPr indent="-228600" lvl="8" marL="4114800" rtl="0" algn="l">
              <a:lnSpc>
                <a:spcPct val="100000"/>
              </a:lnSpc>
              <a:spcBef>
                <a:spcPts val="320"/>
              </a:spcBef>
              <a:spcAft>
                <a:spcPts val="0"/>
              </a:spcAft>
              <a:buClr>
                <a:schemeClr val="dk1"/>
              </a:buClr>
              <a:buSzPts val="1600"/>
              <a:buFont typeface="Times New Roman"/>
              <a:buNone/>
              <a:defRPr b="1" sz="1600"/>
            </a:lvl9pPr>
          </a:lstStyle>
          <a:p/>
        </p:txBody>
      </p:sp>
      <p:sp>
        <p:nvSpPr>
          <p:cNvPr id="40" name="Google Shape;40;p6"/>
          <p:cNvSpPr txBox="1"/>
          <p:nvPr>
            <p:ph idx="2" type="body"/>
          </p:nvPr>
        </p:nvSpPr>
        <p:spPr>
          <a:xfrm>
            <a:off x="457200" y="1631156"/>
            <a:ext cx="4040100" cy="2963400"/>
          </a:xfrm>
          <a:prstGeom prst="rect">
            <a:avLst/>
          </a:prstGeom>
          <a:noFill/>
          <a:ln>
            <a:noFill/>
          </a:ln>
        </p:spPr>
        <p:txBody>
          <a:bodyPr anchorCtr="0" anchor="t" bIns="46025" lIns="92075" spcFirstLastPara="1" rIns="92075" wrap="square" tIns="46025">
            <a:noAutofit/>
          </a:bodyPr>
          <a:lstStyle>
            <a:lvl1pPr indent="-381000" lvl="0" marL="457200" rtl="0" algn="l">
              <a:lnSpc>
                <a:spcPct val="100000"/>
              </a:lnSpc>
              <a:spcBef>
                <a:spcPts val="480"/>
              </a:spcBef>
              <a:spcAft>
                <a:spcPts val="0"/>
              </a:spcAft>
              <a:buClr>
                <a:schemeClr val="dk1"/>
              </a:buClr>
              <a:buSzPts val="2400"/>
              <a:buFont typeface="Times New Roman"/>
              <a:buChar char="•"/>
              <a:defRPr sz="2400"/>
            </a:lvl1pPr>
            <a:lvl2pPr indent="-355600" lvl="1" marL="914400" rtl="0" algn="l">
              <a:lnSpc>
                <a:spcPct val="100000"/>
              </a:lnSpc>
              <a:spcBef>
                <a:spcPts val="400"/>
              </a:spcBef>
              <a:spcAft>
                <a:spcPts val="0"/>
              </a:spcAft>
              <a:buClr>
                <a:schemeClr val="dk1"/>
              </a:buClr>
              <a:buSzPts val="2000"/>
              <a:buFont typeface="Times New Roman"/>
              <a:buChar char="–"/>
              <a:defRPr sz="2000"/>
            </a:lvl2pPr>
            <a:lvl3pPr indent="-342900" lvl="2" marL="1371600" rtl="0" algn="l">
              <a:lnSpc>
                <a:spcPct val="100000"/>
              </a:lnSpc>
              <a:spcBef>
                <a:spcPts val="360"/>
              </a:spcBef>
              <a:spcAft>
                <a:spcPts val="0"/>
              </a:spcAft>
              <a:buClr>
                <a:schemeClr val="dk1"/>
              </a:buClr>
              <a:buSzPts val="1800"/>
              <a:buFont typeface="Times New Roman"/>
              <a:buChar char="•"/>
              <a:defRPr sz="1800"/>
            </a:lvl3pPr>
            <a:lvl4pPr indent="-330200" lvl="3" marL="1828800" rtl="0" algn="l">
              <a:lnSpc>
                <a:spcPct val="100000"/>
              </a:lnSpc>
              <a:spcBef>
                <a:spcPts val="320"/>
              </a:spcBef>
              <a:spcAft>
                <a:spcPts val="0"/>
              </a:spcAft>
              <a:buClr>
                <a:schemeClr val="dk1"/>
              </a:buClr>
              <a:buSzPts val="1600"/>
              <a:buFont typeface="Times New Roman"/>
              <a:buChar char="–"/>
              <a:defRPr sz="1600"/>
            </a:lvl4pPr>
            <a:lvl5pPr indent="-330200" lvl="4" marL="2286000" rtl="0" algn="l">
              <a:lnSpc>
                <a:spcPct val="100000"/>
              </a:lnSpc>
              <a:spcBef>
                <a:spcPts val="320"/>
              </a:spcBef>
              <a:spcAft>
                <a:spcPts val="0"/>
              </a:spcAft>
              <a:buClr>
                <a:schemeClr val="dk1"/>
              </a:buClr>
              <a:buSzPts val="1600"/>
              <a:buFont typeface="Times New Roman"/>
              <a:buChar char="•"/>
              <a:defRPr sz="1600"/>
            </a:lvl5pPr>
            <a:lvl6pPr indent="-330200" lvl="5" marL="2743200" rtl="0" algn="l">
              <a:lnSpc>
                <a:spcPct val="100000"/>
              </a:lnSpc>
              <a:spcBef>
                <a:spcPts val="320"/>
              </a:spcBef>
              <a:spcAft>
                <a:spcPts val="0"/>
              </a:spcAft>
              <a:buClr>
                <a:schemeClr val="dk1"/>
              </a:buClr>
              <a:buSzPts val="1600"/>
              <a:buFont typeface="Times New Roman"/>
              <a:buChar char="•"/>
              <a:defRPr sz="1600"/>
            </a:lvl6pPr>
            <a:lvl7pPr indent="-330200" lvl="6" marL="3200400" rtl="0" algn="l">
              <a:lnSpc>
                <a:spcPct val="100000"/>
              </a:lnSpc>
              <a:spcBef>
                <a:spcPts val="320"/>
              </a:spcBef>
              <a:spcAft>
                <a:spcPts val="0"/>
              </a:spcAft>
              <a:buClr>
                <a:schemeClr val="dk1"/>
              </a:buClr>
              <a:buSzPts val="1600"/>
              <a:buFont typeface="Times New Roman"/>
              <a:buChar char="•"/>
              <a:defRPr sz="1600"/>
            </a:lvl7pPr>
            <a:lvl8pPr indent="-330200" lvl="7" marL="3657600" rtl="0" algn="l">
              <a:lnSpc>
                <a:spcPct val="100000"/>
              </a:lnSpc>
              <a:spcBef>
                <a:spcPts val="320"/>
              </a:spcBef>
              <a:spcAft>
                <a:spcPts val="0"/>
              </a:spcAft>
              <a:buClr>
                <a:schemeClr val="dk1"/>
              </a:buClr>
              <a:buSzPts val="1600"/>
              <a:buFont typeface="Times New Roman"/>
              <a:buChar char="•"/>
              <a:defRPr sz="1600"/>
            </a:lvl8pPr>
            <a:lvl9pPr indent="-330200" lvl="8" marL="4114800" rtl="0" algn="l">
              <a:lnSpc>
                <a:spcPct val="100000"/>
              </a:lnSpc>
              <a:spcBef>
                <a:spcPts val="320"/>
              </a:spcBef>
              <a:spcAft>
                <a:spcPts val="0"/>
              </a:spcAft>
              <a:buClr>
                <a:schemeClr val="dk1"/>
              </a:buClr>
              <a:buSzPts val="1600"/>
              <a:buFont typeface="Times New Roman"/>
              <a:buChar char="•"/>
              <a:defRPr sz="1600"/>
            </a:lvl9pPr>
          </a:lstStyle>
          <a:p/>
        </p:txBody>
      </p:sp>
      <p:sp>
        <p:nvSpPr>
          <p:cNvPr id="41" name="Google Shape;41;p6"/>
          <p:cNvSpPr txBox="1"/>
          <p:nvPr>
            <p:ph idx="3" type="body"/>
          </p:nvPr>
        </p:nvSpPr>
        <p:spPr>
          <a:xfrm>
            <a:off x="4645025" y="1151335"/>
            <a:ext cx="4041900" cy="479700"/>
          </a:xfrm>
          <a:prstGeom prst="rect">
            <a:avLst/>
          </a:prstGeom>
          <a:noFill/>
          <a:ln>
            <a:noFill/>
          </a:ln>
        </p:spPr>
        <p:txBody>
          <a:bodyPr anchorCtr="0" anchor="b" bIns="46025" lIns="92075" spcFirstLastPara="1" rIns="92075" wrap="square" tIns="46025">
            <a:noAutofit/>
          </a:bodyPr>
          <a:lstStyle>
            <a:lvl1pPr indent="-228600" lvl="0" marL="457200" rtl="0" algn="l">
              <a:lnSpc>
                <a:spcPct val="100000"/>
              </a:lnSpc>
              <a:spcBef>
                <a:spcPts val="480"/>
              </a:spcBef>
              <a:spcAft>
                <a:spcPts val="0"/>
              </a:spcAft>
              <a:buClr>
                <a:schemeClr val="dk1"/>
              </a:buClr>
              <a:buSzPts val="2400"/>
              <a:buFont typeface="Times New Roman"/>
              <a:buNone/>
              <a:defRPr b="1" sz="2400"/>
            </a:lvl1pPr>
            <a:lvl2pPr indent="-228600" lvl="1" marL="914400" rtl="0" algn="l">
              <a:lnSpc>
                <a:spcPct val="100000"/>
              </a:lnSpc>
              <a:spcBef>
                <a:spcPts val="400"/>
              </a:spcBef>
              <a:spcAft>
                <a:spcPts val="0"/>
              </a:spcAft>
              <a:buClr>
                <a:schemeClr val="dk1"/>
              </a:buClr>
              <a:buSzPts val="2000"/>
              <a:buFont typeface="Times New Roman"/>
              <a:buNone/>
              <a:defRPr b="1" sz="2000"/>
            </a:lvl2pPr>
            <a:lvl3pPr indent="-228600" lvl="2" marL="1371600" rtl="0" algn="l">
              <a:lnSpc>
                <a:spcPct val="100000"/>
              </a:lnSpc>
              <a:spcBef>
                <a:spcPts val="360"/>
              </a:spcBef>
              <a:spcAft>
                <a:spcPts val="0"/>
              </a:spcAft>
              <a:buClr>
                <a:schemeClr val="dk1"/>
              </a:buClr>
              <a:buSzPts val="1800"/>
              <a:buFont typeface="Times New Roman"/>
              <a:buNone/>
              <a:defRPr b="1" sz="1800"/>
            </a:lvl3pPr>
            <a:lvl4pPr indent="-228600" lvl="3" marL="1828800" rtl="0" algn="l">
              <a:lnSpc>
                <a:spcPct val="100000"/>
              </a:lnSpc>
              <a:spcBef>
                <a:spcPts val="320"/>
              </a:spcBef>
              <a:spcAft>
                <a:spcPts val="0"/>
              </a:spcAft>
              <a:buClr>
                <a:schemeClr val="dk1"/>
              </a:buClr>
              <a:buSzPts val="1600"/>
              <a:buFont typeface="Times New Roman"/>
              <a:buNone/>
              <a:defRPr b="1" sz="1600"/>
            </a:lvl4pPr>
            <a:lvl5pPr indent="-228600" lvl="4" marL="2286000" rtl="0" algn="l">
              <a:lnSpc>
                <a:spcPct val="100000"/>
              </a:lnSpc>
              <a:spcBef>
                <a:spcPts val="320"/>
              </a:spcBef>
              <a:spcAft>
                <a:spcPts val="0"/>
              </a:spcAft>
              <a:buClr>
                <a:schemeClr val="dk1"/>
              </a:buClr>
              <a:buSzPts val="1600"/>
              <a:buFont typeface="Times New Roman"/>
              <a:buNone/>
              <a:defRPr b="1" sz="1600"/>
            </a:lvl5pPr>
            <a:lvl6pPr indent="-228600" lvl="5" marL="2743200" rtl="0" algn="l">
              <a:lnSpc>
                <a:spcPct val="100000"/>
              </a:lnSpc>
              <a:spcBef>
                <a:spcPts val="320"/>
              </a:spcBef>
              <a:spcAft>
                <a:spcPts val="0"/>
              </a:spcAft>
              <a:buClr>
                <a:schemeClr val="dk1"/>
              </a:buClr>
              <a:buSzPts val="1600"/>
              <a:buFont typeface="Times New Roman"/>
              <a:buNone/>
              <a:defRPr b="1" sz="1600"/>
            </a:lvl6pPr>
            <a:lvl7pPr indent="-228600" lvl="6" marL="3200400" rtl="0" algn="l">
              <a:lnSpc>
                <a:spcPct val="100000"/>
              </a:lnSpc>
              <a:spcBef>
                <a:spcPts val="320"/>
              </a:spcBef>
              <a:spcAft>
                <a:spcPts val="0"/>
              </a:spcAft>
              <a:buClr>
                <a:schemeClr val="dk1"/>
              </a:buClr>
              <a:buSzPts val="1600"/>
              <a:buFont typeface="Times New Roman"/>
              <a:buNone/>
              <a:defRPr b="1" sz="1600"/>
            </a:lvl7pPr>
            <a:lvl8pPr indent="-228600" lvl="7" marL="3657600" rtl="0" algn="l">
              <a:lnSpc>
                <a:spcPct val="100000"/>
              </a:lnSpc>
              <a:spcBef>
                <a:spcPts val="320"/>
              </a:spcBef>
              <a:spcAft>
                <a:spcPts val="0"/>
              </a:spcAft>
              <a:buClr>
                <a:schemeClr val="dk1"/>
              </a:buClr>
              <a:buSzPts val="1600"/>
              <a:buFont typeface="Times New Roman"/>
              <a:buNone/>
              <a:defRPr b="1" sz="1600"/>
            </a:lvl8pPr>
            <a:lvl9pPr indent="-228600" lvl="8" marL="4114800" rtl="0" algn="l">
              <a:lnSpc>
                <a:spcPct val="100000"/>
              </a:lnSpc>
              <a:spcBef>
                <a:spcPts val="320"/>
              </a:spcBef>
              <a:spcAft>
                <a:spcPts val="0"/>
              </a:spcAft>
              <a:buClr>
                <a:schemeClr val="dk1"/>
              </a:buClr>
              <a:buSzPts val="1600"/>
              <a:buFont typeface="Times New Roman"/>
              <a:buNone/>
              <a:defRPr b="1" sz="1600"/>
            </a:lvl9pPr>
          </a:lstStyle>
          <a:p/>
        </p:txBody>
      </p:sp>
      <p:sp>
        <p:nvSpPr>
          <p:cNvPr id="42" name="Google Shape;42;p6"/>
          <p:cNvSpPr txBox="1"/>
          <p:nvPr>
            <p:ph idx="4" type="body"/>
          </p:nvPr>
        </p:nvSpPr>
        <p:spPr>
          <a:xfrm>
            <a:off x="4645025" y="1631156"/>
            <a:ext cx="4041900" cy="2963400"/>
          </a:xfrm>
          <a:prstGeom prst="rect">
            <a:avLst/>
          </a:prstGeom>
          <a:noFill/>
          <a:ln>
            <a:noFill/>
          </a:ln>
        </p:spPr>
        <p:txBody>
          <a:bodyPr anchorCtr="0" anchor="t" bIns="46025" lIns="92075" spcFirstLastPara="1" rIns="92075" wrap="square" tIns="46025">
            <a:noAutofit/>
          </a:bodyPr>
          <a:lstStyle>
            <a:lvl1pPr indent="-381000" lvl="0" marL="457200" rtl="0" algn="l">
              <a:lnSpc>
                <a:spcPct val="100000"/>
              </a:lnSpc>
              <a:spcBef>
                <a:spcPts val="480"/>
              </a:spcBef>
              <a:spcAft>
                <a:spcPts val="0"/>
              </a:spcAft>
              <a:buClr>
                <a:schemeClr val="dk1"/>
              </a:buClr>
              <a:buSzPts val="2400"/>
              <a:buFont typeface="Times New Roman"/>
              <a:buChar char="•"/>
              <a:defRPr sz="2400"/>
            </a:lvl1pPr>
            <a:lvl2pPr indent="-355600" lvl="1" marL="914400" rtl="0" algn="l">
              <a:lnSpc>
                <a:spcPct val="100000"/>
              </a:lnSpc>
              <a:spcBef>
                <a:spcPts val="400"/>
              </a:spcBef>
              <a:spcAft>
                <a:spcPts val="0"/>
              </a:spcAft>
              <a:buClr>
                <a:schemeClr val="dk1"/>
              </a:buClr>
              <a:buSzPts val="2000"/>
              <a:buFont typeface="Times New Roman"/>
              <a:buChar char="–"/>
              <a:defRPr sz="2000"/>
            </a:lvl2pPr>
            <a:lvl3pPr indent="-342900" lvl="2" marL="1371600" rtl="0" algn="l">
              <a:lnSpc>
                <a:spcPct val="100000"/>
              </a:lnSpc>
              <a:spcBef>
                <a:spcPts val="360"/>
              </a:spcBef>
              <a:spcAft>
                <a:spcPts val="0"/>
              </a:spcAft>
              <a:buClr>
                <a:schemeClr val="dk1"/>
              </a:buClr>
              <a:buSzPts val="1800"/>
              <a:buFont typeface="Times New Roman"/>
              <a:buChar char="•"/>
              <a:defRPr sz="1800"/>
            </a:lvl3pPr>
            <a:lvl4pPr indent="-330200" lvl="3" marL="1828800" rtl="0" algn="l">
              <a:lnSpc>
                <a:spcPct val="100000"/>
              </a:lnSpc>
              <a:spcBef>
                <a:spcPts val="320"/>
              </a:spcBef>
              <a:spcAft>
                <a:spcPts val="0"/>
              </a:spcAft>
              <a:buClr>
                <a:schemeClr val="dk1"/>
              </a:buClr>
              <a:buSzPts val="1600"/>
              <a:buFont typeface="Times New Roman"/>
              <a:buChar char="–"/>
              <a:defRPr sz="1600"/>
            </a:lvl4pPr>
            <a:lvl5pPr indent="-330200" lvl="4" marL="2286000" rtl="0" algn="l">
              <a:lnSpc>
                <a:spcPct val="100000"/>
              </a:lnSpc>
              <a:spcBef>
                <a:spcPts val="320"/>
              </a:spcBef>
              <a:spcAft>
                <a:spcPts val="0"/>
              </a:spcAft>
              <a:buClr>
                <a:schemeClr val="dk1"/>
              </a:buClr>
              <a:buSzPts val="1600"/>
              <a:buFont typeface="Times New Roman"/>
              <a:buChar char="•"/>
              <a:defRPr sz="1600"/>
            </a:lvl5pPr>
            <a:lvl6pPr indent="-330200" lvl="5" marL="2743200" rtl="0" algn="l">
              <a:lnSpc>
                <a:spcPct val="100000"/>
              </a:lnSpc>
              <a:spcBef>
                <a:spcPts val="320"/>
              </a:spcBef>
              <a:spcAft>
                <a:spcPts val="0"/>
              </a:spcAft>
              <a:buClr>
                <a:schemeClr val="dk1"/>
              </a:buClr>
              <a:buSzPts val="1600"/>
              <a:buFont typeface="Times New Roman"/>
              <a:buChar char="•"/>
              <a:defRPr sz="1600"/>
            </a:lvl6pPr>
            <a:lvl7pPr indent="-330200" lvl="6" marL="3200400" rtl="0" algn="l">
              <a:lnSpc>
                <a:spcPct val="100000"/>
              </a:lnSpc>
              <a:spcBef>
                <a:spcPts val="320"/>
              </a:spcBef>
              <a:spcAft>
                <a:spcPts val="0"/>
              </a:spcAft>
              <a:buClr>
                <a:schemeClr val="dk1"/>
              </a:buClr>
              <a:buSzPts val="1600"/>
              <a:buFont typeface="Times New Roman"/>
              <a:buChar char="•"/>
              <a:defRPr sz="1600"/>
            </a:lvl7pPr>
            <a:lvl8pPr indent="-330200" lvl="7" marL="3657600" rtl="0" algn="l">
              <a:lnSpc>
                <a:spcPct val="100000"/>
              </a:lnSpc>
              <a:spcBef>
                <a:spcPts val="320"/>
              </a:spcBef>
              <a:spcAft>
                <a:spcPts val="0"/>
              </a:spcAft>
              <a:buClr>
                <a:schemeClr val="dk1"/>
              </a:buClr>
              <a:buSzPts val="1600"/>
              <a:buFont typeface="Times New Roman"/>
              <a:buChar char="•"/>
              <a:defRPr sz="1600"/>
            </a:lvl8pPr>
            <a:lvl9pPr indent="-330200" lvl="8" marL="4114800" rtl="0" algn="l">
              <a:lnSpc>
                <a:spcPct val="100000"/>
              </a:lnSpc>
              <a:spcBef>
                <a:spcPts val="320"/>
              </a:spcBef>
              <a:spcAft>
                <a:spcPts val="0"/>
              </a:spcAft>
              <a:buClr>
                <a:schemeClr val="dk1"/>
              </a:buClr>
              <a:buSzPts val="1600"/>
              <a:buFont typeface="Times New Roman"/>
              <a:buChar char="•"/>
              <a:defRPr sz="1600"/>
            </a:lvl9pPr>
          </a:lstStyle>
          <a:p/>
        </p:txBody>
      </p:sp>
      <p:sp>
        <p:nvSpPr>
          <p:cNvPr id="43" name="Google Shape;43;p6"/>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4" name="Google Shape;44;p6"/>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685800" y="514350"/>
            <a:ext cx="7772400" cy="800100"/>
          </a:xfrm>
          <a:prstGeom prst="rect">
            <a:avLst/>
          </a:prstGeom>
          <a:noFill/>
          <a:ln>
            <a:noFill/>
          </a:ln>
        </p:spPr>
        <p:txBody>
          <a:bodyPr anchorCtr="0" anchor="ctr" bIns="46025" lIns="92075" spcFirstLastPara="1" rIns="92075" wrap="square" tIns="460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47" name="Google Shape;47;p7"/>
          <p:cNvSpPr txBox="1"/>
          <p:nvPr>
            <p:ph idx="10" type="dt"/>
          </p:nvPr>
        </p:nvSpPr>
        <p:spPr>
          <a:xfrm>
            <a:off x="155625" y="1821350"/>
            <a:ext cx="718200" cy="1368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8"/>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1" name="Google Shape;51;p8"/>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2" name="Shape 52"/>
        <p:cNvGrpSpPr/>
        <p:nvPr/>
      </p:nvGrpSpPr>
      <p:grpSpPr>
        <a:xfrm>
          <a:off x="0" y="0"/>
          <a:ext cx="0" cy="0"/>
          <a:chOff x="0" y="0"/>
          <a:chExt cx="0" cy="0"/>
        </a:xfrm>
      </p:grpSpPr>
      <p:sp>
        <p:nvSpPr>
          <p:cNvPr id="53" name="Google Shape;53;p9"/>
          <p:cNvSpPr txBox="1"/>
          <p:nvPr>
            <p:ph type="title"/>
          </p:nvPr>
        </p:nvSpPr>
        <p:spPr>
          <a:xfrm>
            <a:off x="457200" y="204788"/>
            <a:ext cx="3008400" cy="871500"/>
          </a:xfrm>
          <a:prstGeom prst="rect">
            <a:avLst/>
          </a:prstGeom>
          <a:noFill/>
          <a:ln>
            <a:noFill/>
          </a:ln>
        </p:spPr>
        <p:txBody>
          <a:bodyPr anchorCtr="0" anchor="b" bIns="46025" lIns="92075" spcFirstLastPara="1" rIns="92075" wrap="square" tIns="46025">
            <a:noAutofit/>
          </a:bodyPr>
          <a:lstStyle>
            <a:lvl1pPr lvl="0" rtl="0" algn="l">
              <a:lnSpc>
                <a:spcPct val="100000"/>
              </a:lnSpc>
              <a:spcBef>
                <a:spcPts val="0"/>
              </a:spcBef>
              <a:spcAft>
                <a:spcPts val="0"/>
              </a:spcAft>
              <a:buSzPts val="1400"/>
              <a:buNone/>
              <a:defRPr b="1" sz="20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54" name="Google Shape;54;p9"/>
          <p:cNvSpPr txBox="1"/>
          <p:nvPr>
            <p:ph idx="1" type="body"/>
          </p:nvPr>
        </p:nvSpPr>
        <p:spPr>
          <a:xfrm>
            <a:off x="3575050" y="204788"/>
            <a:ext cx="5111700" cy="4389900"/>
          </a:xfrm>
          <a:prstGeom prst="rect">
            <a:avLst/>
          </a:prstGeom>
          <a:noFill/>
          <a:ln>
            <a:noFill/>
          </a:ln>
        </p:spPr>
        <p:txBody>
          <a:bodyPr anchorCtr="0" anchor="t" bIns="46025" lIns="92075" spcFirstLastPara="1" rIns="92075" wrap="square" tIns="46025">
            <a:noAutofit/>
          </a:bodyPr>
          <a:lstStyle>
            <a:lvl1pPr indent="-431800" lvl="0" marL="457200" rtl="0" algn="l">
              <a:lnSpc>
                <a:spcPct val="100000"/>
              </a:lnSpc>
              <a:spcBef>
                <a:spcPts val="640"/>
              </a:spcBef>
              <a:spcAft>
                <a:spcPts val="0"/>
              </a:spcAft>
              <a:buClr>
                <a:schemeClr val="dk1"/>
              </a:buClr>
              <a:buSzPts val="3200"/>
              <a:buFont typeface="Times New Roman"/>
              <a:buChar char="•"/>
              <a:defRPr sz="3200"/>
            </a:lvl1pPr>
            <a:lvl2pPr indent="-406400" lvl="1" marL="914400" rtl="0" algn="l">
              <a:lnSpc>
                <a:spcPct val="100000"/>
              </a:lnSpc>
              <a:spcBef>
                <a:spcPts val="560"/>
              </a:spcBef>
              <a:spcAft>
                <a:spcPts val="0"/>
              </a:spcAft>
              <a:buClr>
                <a:schemeClr val="dk1"/>
              </a:buClr>
              <a:buSzPts val="2800"/>
              <a:buFont typeface="Times New Roman"/>
              <a:buChar char="–"/>
              <a:defRPr sz="2800"/>
            </a:lvl2pPr>
            <a:lvl3pPr indent="-381000" lvl="2" marL="1371600" rtl="0" algn="l">
              <a:lnSpc>
                <a:spcPct val="100000"/>
              </a:lnSpc>
              <a:spcBef>
                <a:spcPts val="480"/>
              </a:spcBef>
              <a:spcAft>
                <a:spcPts val="0"/>
              </a:spcAft>
              <a:buClr>
                <a:schemeClr val="dk1"/>
              </a:buClr>
              <a:buSzPts val="2400"/>
              <a:buFont typeface="Times New Roman"/>
              <a:buChar char="•"/>
              <a:defRPr sz="2400"/>
            </a:lvl3pPr>
            <a:lvl4pPr indent="-355600" lvl="3" marL="1828800" rtl="0" algn="l">
              <a:lnSpc>
                <a:spcPct val="100000"/>
              </a:lnSpc>
              <a:spcBef>
                <a:spcPts val="400"/>
              </a:spcBef>
              <a:spcAft>
                <a:spcPts val="0"/>
              </a:spcAft>
              <a:buClr>
                <a:schemeClr val="dk1"/>
              </a:buClr>
              <a:buSzPts val="2000"/>
              <a:buFont typeface="Times New Roman"/>
              <a:buChar char="–"/>
              <a:defRPr sz="2000"/>
            </a:lvl4pPr>
            <a:lvl5pPr indent="-355600" lvl="4" marL="2286000" rtl="0" algn="l">
              <a:lnSpc>
                <a:spcPct val="100000"/>
              </a:lnSpc>
              <a:spcBef>
                <a:spcPts val="400"/>
              </a:spcBef>
              <a:spcAft>
                <a:spcPts val="0"/>
              </a:spcAft>
              <a:buClr>
                <a:schemeClr val="dk1"/>
              </a:buClr>
              <a:buSzPts val="2000"/>
              <a:buFont typeface="Times New Roman"/>
              <a:buChar char="•"/>
              <a:defRPr sz="2000"/>
            </a:lvl5pPr>
            <a:lvl6pPr indent="-355600" lvl="5" marL="2743200" rtl="0" algn="l">
              <a:lnSpc>
                <a:spcPct val="100000"/>
              </a:lnSpc>
              <a:spcBef>
                <a:spcPts val="400"/>
              </a:spcBef>
              <a:spcAft>
                <a:spcPts val="0"/>
              </a:spcAft>
              <a:buClr>
                <a:schemeClr val="dk1"/>
              </a:buClr>
              <a:buSzPts val="2000"/>
              <a:buFont typeface="Times New Roman"/>
              <a:buChar char="•"/>
              <a:defRPr sz="2000"/>
            </a:lvl6pPr>
            <a:lvl7pPr indent="-355600" lvl="6" marL="3200400" rtl="0" algn="l">
              <a:lnSpc>
                <a:spcPct val="100000"/>
              </a:lnSpc>
              <a:spcBef>
                <a:spcPts val="400"/>
              </a:spcBef>
              <a:spcAft>
                <a:spcPts val="0"/>
              </a:spcAft>
              <a:buClr>
                <a:schemeClr val="dk1"/>
              </a:buClr>
              <a:buSzPts val="2000"/>
              <a:buFont typeface="Times New Roman"/>
              <a:buChar char="•"/>
              <a:defRPr sz="2000"/>
            </a:lvl7pPr>
            <a:lvl8pPr indent="-355600" lvl="7" marL="3657600" rtl="0" algn="l">
              <a:lnSpc>
                <a:spcPct val="100000"/>
              </a:lnSpc>
              <a:spcBef>
                <a:spcPts val="400"/>
              </a:spcBef>
              <a:spcAft>
                <a:spcPts val="0"/>
              </a:spcAft>
              <a:buClr>
                <a:schemeClr val="dk1"/>
              </a:buClr>
              <a:buSzPts val="2000"/>
              <a:buFont typeface="Times New Roman"/>
              <a:buChar char="•"/>
              <a:defRPr sz="2000"/>
            </a:lvl8pPr>
            <a:lvl9pPr indent="-355600" lvl="8" marL="4114800" rtl="0" algn="l">
              <a:lnSpc>
                <a:spcPct val="100000"/>
              </a:lnSpc>
              <a:spcBef>
                <a:spcPts val="400"/>
              </a:spcBef>
              <a:spcAft>
                <a:spcPts val="0"/>
              </a:spcAft>
              <a:buClr>
                <a:schemeClr val="dk1"/>
              </a:buClr>
              <a:buSzPts val="2000"/>
              <a:buFont typeface="Times New Roman"/>
              <a:buChar char="•"/>
              <a:defRPr sz="2000"/>
            </a:lvl9pPr>
          </a:lstStyle>
          <a:p/>
        </p:txBody>
      </p:sp>
      <p:sp>
        <p:nvSpPr>
          <p:cNvPr id="55" name="Google Shape;55;p9"/>
          <p:cNvSpPr txBox="1"/>
          <p:nvPr>
            <p:ph idx="2" type="body"/>
          </p:nvPr>
        </p:nvSpPr>
        <p:spPr>
          <a:xfrm>
            <a:off x="457200" y="1076325"/>
            <a:ext cx="3008400" cy="3518400"/>
          </a:xfrm>
          <a:prstGeom prst="rect">
            <a:avLst/>
          </a:prstGeom>
          <a:noFill/>
          <a:ln>
            <a:noFill/>
          </a:ln>
        </p:spPr>
        <p:txBody>
          <a:bodyPr anchorCtr="0" anchor="t" bIns="46025" lIns="92075" spcFirstLastPara="1" rIns="92075" wrap="square" tIns="46025">
            <a:noAutofit/>
          </a:bodyPr>
          <a:lstStyle>
            <a:lvl1pPr indent="-228600" lvl="0" marL="457200" rtl="0" algn="l">
              <a:lnSpc>
                <a:spcPct val="100000"/>
              </a:lnSpc>
              <a:spcBef>
                <a:spcPts val="280"/>
              </a:spcBef>
              <a:spcAft>
                <a:spcPts val="0"/>
              </a:spcAft>
              <a:buClr>
                <a:schemeClr val="dk1"/>
              </a:buClr>
              <a:buSzPts val="1400"/>
              <a:buFont typeface="Times New Roman"/>
              <a:buNone/>
              <a:defRPr sz="1400"/>
            </a:lvl1pPr>
            <a:lvl2pPr indent="-228600" lvl="1" marL="914400" rtl="0" algn="l">
              <a:lnSpc>
                <a:spcPct val="100000"/>
              </a:lnSpc>
              <a:spcBef>
                <a:spcPts val="240"/>
              </a:spcBef>
              <a:spcAft>
                <a:spcPts val="0"/>
              </a:spcAft>
              <a:buClr>
                <a:schemeClr val="dk1"/>
              </a:buClr>
              <a:buSzPts val="1200"/>
              <a:buFont typeface="Times New Roman"/>
              <a:buNone/>
              <a:defRPr sz="1200"/>
            </a:lvl2pPr>
            <a:lvl3pPr indent="-228600" lvl="2" marL="1371600" rtl="0" algn="l">
              <a:lnSpc>
                <a:spcPct val="100000"/>
              </a:lnSpc>
              <a:spcBef>
                <a:spcPts val="200"/>
              </a:spcBef>
              <a:spcAft>
                <a:spcPts val="0"/>
              </a:spcAft>
              <a:buClr>
                <a:schemeClr val="dk1"/>
              </a:buClr>
              <a:buSzPts val="1000"/>
              <a:buFont typeface="Times New Roman"/>
              <a:buNone/>
              <a:defRPr sz="1000"/>
            </a:lvl3pPr>
            <a:lvl4pPr indent="-228600" lvl="3" marL="1828800" rtl="0" algn="l">
              <a:lnSpc>
                <a:spcPct val="100000"/>
              </a:lnSpc>
              <a:spcBef>
                <a:spcPts val="180"/>
              </a:spcBef>
              <a:spcAft>
                <a:spcPts val="0"/>
              </a:spcAft>
              <a:buClr>
                <a:schemeClr val="dk1"/>
              </a:buClr>
              <a:buSzPts val="900"/>
              <a:buFont typeface="Times New Roman"/>
              <a:buNone/>
              <a:defRPr sz="900"/>
            </a:lvl4pPr>
            <a:lvl5pPr indent="-228600" lvl="4" marL="2286000" rtl="0" algn="l">
              <a:lnSpc>
                <a:spcPct val="100000"/>
              </a:lnSpc>
              <a:spcBef>
                <a:spcPts val="180"/>
              </a:spcBef>
              <a:spcAft>
                <a:spcPts val="0"/>
              </a:spcAft>
              <a:buClr>
                <a:schemeClr val="dk1"/>
              </a:buClr>
              <a:buSzPts val="900"/>
              <a:buFont typeface="Times New Roman"/>
              <a:buNone/>
              <a:defRPr sz="900"/>
            </a:lvl5pPr>
            <a:lvl6pPr indent="-228600" lvl="5" marL="2743200" rtl="0" algn="l">
              <a:lnSpc>
                <a:spcPct val="100000"/>
              </a:lnSpc>
              <a:spcBef>
                <a:spcPts val="180"/>
              </a:spcBef>
              <a:spcAft>
                <a:spcPts val="0"/>
              </a:spcAft>
              <a:buClr>
                <a:schemeClr val="dk1"/>
              </a:buClr>
              <a:buSzPts val="900"/>
              <a:buFont typeface="Times New Roman"/>
              <a:buNone/>
              <a:defRPr sz="900"/>
            </a:lvl6pPr>
            <a:lvl7pPr indent="-228600" lvl="6" marL="3200400" rtl="0" algn="l">
              <a:lnSpc>
                <a:spcPct val="100000"/>
              </a:lnSpc>
              <a:spcBef>
                <a:spcPts val="180"/>
              </a:spcBef>
              <a:spcAft>
                <a:spcPts val="0"/>
              </a:spcAft>
              <a:buClr>
                <a:schemeClr val="dk1"/>
              </a:buClr>
              <a:buSzPts val="900"/>
              <a:buFont typeface="Times New Roman"/>
              <a:buNone/>
              <a:defRPr sz="900"/>
            </a:lvl7pPr>
            <a:lvl8pPr indent="-228600" lvl="7" marL="3657600" rtl="0" algn="l">
              <a:lnSpc>
                <a:spcPct val="100000"/>
              </a:lnSpc>
              <a:spcBef>
                <a:spcPts val="180"/>
              </a:spcBef>
              <a:spcAft>
                <a:spcPts val="0"/>
              </a:spcAft>
              <a:buClr>
                <a:schemeClr val="dk1"/>
              </a:buClr>
              <a:buSzPts val="900"/>
              <a:buFont typeface="Times New Roman"/>
              <a:buNone/>
              <a:defRPr sz="900"/>
            </a:lvl8pPr>
            <a:lvl9pPr indent="-228600" lvl="8" marL="4114800" rtl="0" algn="l">
              <a:lnSpc>
                <a:spcPct val="100000"/>
              </a:lnSpc>
              <a:spcBef>
                <a:spcPts val="180"/>
              </a:spcBef>
              <a:spcAft>
                <a:spcPts val="0"/>
              </a:spcAft>
              <a:buClr>
                <a:schemeClr val="dk1"/>
              </a:buClr>
              <a:buSzPts val="900"/>
              <a:buFont typeface="Times New Roman"/>
              <a:buNone/>
              <a:defRPr sz="900"/>
            </a:lvl9pPr>
          </a:lstStyle>
          <a:p/>
        </p:txBody>
      </p:sp>
      <p:sp>
        <p:nvSpPr>
          <p:cNvPr id="56" name="Google Shape;56;p9"/>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1792288" y="3600450"/>
            <a:ext cx="5486400" cy="425100"/>
          </a:xfrm>
          <a:prstGeom prst="rect">
            <a:avLst/>
          </a:prstGeom>
          <a:noFill/>
          <a:ln>
            <a:noFill/>
          </a:ln>
        </p:spPr>
        <p:txBody>
          <a:bodyPr anchorCtr="0" anchor="b" bIns="46025" lIns="92075" spcFirstLastPara="1" rIns="92075" wrap="square" tIns="46025">
            <a:noAutofit/>
          </a:bodyPr>
          <a:lstStyle>
            <a:lvl1pPr lvl="0" rtl="0" algn="l">
              <a:lnSpc>
                <a:spcPct val="100000"/>
              </a:lnSpc>
              <a:spcBef>
                <a:spcPts val="0"/>
              </a:spcBef>
              <a:spcAft>
                <a:spcPts val="0"/>
              </a:spcAft>
              <a:buSzPts val="1400"/>
              <a:buNone/>
              <a:defRPr b="1" sz="20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60" name="Google Shape;60;p10"/>
          <p:cNvSpPr/>
          <p:nvPr>
            <p:ph idx="2" type="pic"/>
          </p:nvPr>
        </p:nvSpPr>
        <p:spPr>
          <a:xfrm>
            <a:off x="1792288" y="459581"/>
            <a:ext cx="5486400" cy="3086100"/>
          </a:xfrm>
          <a:prstGeom prst="rect">
            <a:avLst/>
          </a:prstGeom>
          <a:noFill/>
          <a:ln>
            <a:noFill/>
          </a:ln>
        </p:spPr>
        <p:txBody>
          <a:bodyPr anchorCtr="0" anchor="t" bIns="46025" lIns="92075" spcFirstLastPara="1" rIns="92075" wrap="square" tIns="46025">
            <a:noAutofit/>
          </a:bodyPr>
          <a:lstStyle>
            <a:lvl1pPr lvl="0" marR="0" rtl="0" algn="l">
              <a:lnSpc>
                <a:spcPct val="100000"/>
              </a:lnSpc>
              <a:spcBef>
                <a:spcPts val="640"/>
              </a:spcBef>
              <a:spcAft>
                <a:spcPts val="0"/>
              </a:spcAft>
              <a:buClr>
                <a:schemeClr val="dk1"/>
              </a:buClr>
              <a:buSzPts val="3200"/>
              <a:buFont typeface="Times New Roman"/>
              <a:buNone/>
              <a:defRPr b="1" i="0" sz="3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560"/>
              </a:spcBef>
              <a:spcAft>
                <a:spcPts val="0"/>
              </a:spcAft>
              <a:buClr>
                <a:schemeClr val="dk1"/>
              </a:buClr>
              <a:buSzPts val="2800"/>
              <a:buFont typeface="Times New Roman"/>
              <a:buNone/>
              <a:defRPr b="0" i="0" sz="28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48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61" name="Google Shape;61;p10"/>
          <p:cNvSpPr txBox="1"/>
          <p:nvPr>
            <p:ph idx="1" type="body"/>
          </p:nvPr>
        </p:nvSpPr>
        <p:spPr>
          <a:xfrm>
            <a:off x="1792288" y="4025503"/>
            <a:ext cx="5486400" cy="603600"/>
          </a:xfrm>
          <a:prstGeom prst="rect">
            <a:avLst/>
          </a:prstGeom>
          <a:noFill/>
          <a:ln>
            <a:noFill/>
          </a:ln>
        </p:spPr>
        <p:txBody>
          <a:bodyPr anchorCtr="0" anchor="t" bIns="46025" lIns="92075" spcFirstLastPara="1" rIns="92075" wrap="square" tIns="46025">
            <a:noAutofit/>
          </a:bodyPr>
          <a:lstStyle>
            <a:lvl1pPr indent="-228600" lvl="0" marL="457200" rtl="0" algn="l">
              <a:lnSpc>
                <a:spcPct val="100000"/>
              </a:lnSpc>
              <a:spcBef>
                <a:spcPts val="280"/>
              </a:spcBef>
              <a:spcAft>
                <a:spcPts val="0"/>
              </a:spcAft>
              <a:buClr>
                <a:schemeClr val="dk1"/>
              </a:buClr>
              <a:buSzPts val="1400"/>
              <a:buFont typeface="Times New Roman"/>
              <a:buNone/>
              <a:defRPr sz="1400"/>
            </a:lvl1pPr>
            <a:lvl2pPr indent="-228600" lvl="1" marL="914400" rtl="0" algn="l">
              <a:lnSpc>
                <a:spcPct val="100000"/>
              </a:lnSpc>
              <a:spcBef>
                <a:spcPts val="240"/>
              </a:spcBef>
              <a:spcAft>
                <a:spcPts val="0"/>
              </a:spcAft>
              <a:buClr>
                <a:schemeClr val="dk1"/>
              </a:buClr>
              <a:buSzPts val="1200"/>
              <a:buFont typeface="Times New Roman"/>
              <a:buNone/>
              <a:defRPr sz="1200"/>
            </a:lvl2pPr>
            <a:lvl3pPr indent="-228600" lvl="2" marL="1371600" rtl="0" algn="l">
              <a:lnSpc>
                <a:spcPct val="100000"/>
              </a:lnSpc>
              <a:spcBef>
                <a:spcPts val="200"/>
              </a:spcBef>
              <a:spcAft>
                <a:spcPts val="0"/>
              </a:spcAft>
              <a:buClr>
                <a:schemeClr val="dk1"/>
              </a:buClr>
              <a:buSzPts val="1000"/>
              <a:buFont typeface="Times New Roman"/>
              <a:buNone/>
              <a:defRPr sz="1000"/>
            </a:lvl3pPr>
            <a:lvl4pPr indent="-228600" lvl="3" marL="1828800" rtl="0" algn="l">
              <a:lnSpc>
                <a:spcPct val="100000"/>
              </a:lnSpc>
              <a:spcBef>
                <a:spcPts val="180"/>
              </a:spcBef>
              <a:spcAft>
                <a:spcPts val="0"/>
              </a:spcAft>
              <a:buClr>
                <a:schemeClr val="dk1"/>
              </a:buClr>
              <a:buSzPts val="900"/>
              <a:buFont typeface="Times New Roman"/>
              <a:buNone/>
              <a:defRPr sz="900"/>
            </a:lvl4pPr>
            <a:lvl5pPr indent="-228600" lvl="4" marL="2286000" rtl="0" algn="l">
              <a:lnSpc>
                <a:spcPct val="100000"/>
              </a:lnSpc>
              <a:spcBef>
                <a:spcPts val="180"/>
              </a:spcBef>
              <a:spcAft>
                <a:spcPts val="0"/>
              </a:spcAft>
              <a:buClr>
                <a:schemeClr val="dk1"/>
              </a:buClr>
              <a:buSzPts val="900"/>
              <a:buFont typeface="Times New Roman"/>
              <a:buNone/>
              <a:defRPr sz="900"/>
            </a:lvl5pPr>
            <a:lvl6pPr indent="-228600" lvl="5" marL="2743200" rtl="0" algn="l">
              <a:lnSpc>
                <a:spcPct val="100000"/>
              </a:lnSpc>
              <a:spcBef>
                <a:spcPts val="180"/>
              </a:spcBef>
              <a:spcAft>
                <a:spcPts val="0"/>
              </a:spcAft>
              <a:buClr>
                <a:schemeClr val="dk1"/>
              </a:buClr>
              <a:buSzPts val="900"/>
              <a:buFont typeface="Times New Roman"/>
              <a:buNone/>
              <a:defRPr sz="900"/>
            </a:lvl6pPr>
            <a:lvl7pPr indent="-228600" lvl="6" marL="3200400" rtl="0" algn="l">
              <a:lnSpc>
                <a:spcPct val="100000"/>
              </a:lnSpc>
              <a:spcBef>
                <a:spcPts val="180"/>
              </a:spcBef>
              <a:spcAft>
                <a:spcPts val="0"/>
              </a:spcAft>
              <a:buClr>
                <a:schemeClr val="dk1"/>
              </a:buClr>
              <a:buSzPts val="900"/>
              <a:buFont typeface="Times New Roman"/>
              <a:buNone/>
              <a:defRPr sz="900"/>
            </a:lvl7pPr>
            <a:lvl8pPr indent="-228600" lvl="7" marL="3657600" rtl="0" algn="l">
              <a:lnSpc>
                <a:spcPct val="100000"/>
              </a:lnSpc>
              <a:spcBef>
                <a:spcPts val="180"/>
              </a:spcBef>
              <a:spcAft>
                <a:spcPts val="0"/>
              </a:spcAft>
              <a:buClr>
                <a:schemeClr val="dk1"/>
              </a:buClr>
              <a:buSzPts val="900"/>
              <a:buFont typeface="Times New Roman"/>
              <a:buNone/>
              <a:defRPr sz="900"/>
            </a:lvl8pPr>
            <a:lvl9pPr indent="-228600" lvl="8" marL="4114800" rtl="0" algn="l">
              <a:lnSpc>
                <a:spcPct val="100000"/>
              </a:lnSpc>
              <a:spcBef>
                <a:spcPts val="180"/>
              </a:spcBef>
              <a:spcAft>
                <a:spcPts val="0"/>
              </a:spcAft>
              <a:buClr>
                <a:schemeClr val="dk1"/>
              </a:buClr>
              <a:buSzPts val="900"/>
              <a:buFont typeface="Times New Roman"/>
              <a:buNone/>
              <a:defRPr sz="900"/>
            </a:lvl9pPr>
          </a:lstStyle>
          <a:p/>
        </p:txBody>
      </p:sp>
      <p:sp>
        <p:nvSpPr>
          <p:cNvPr id="62" name="Google Shape;62;p10"/>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3" name="Google Shape;63;p10"/>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85800" y="514350"/>
            <a:ext cx="7772400" cy="800100"/>
          </a:xfrm>
          <a:prstGeom prst="rect">
            <a:avLst/>
          </a:prstGeom>
          <a:noFill/>
          <a:ln>
            <a:noFill/>
          </a:ln>
        </p:spPr>
        <p:txBody>
          <a:bodyPr anchorCtr="0" anchor="ctr" bIns="46025" lIns="92075" spcFirstLastPara="1" rIns="92075" wrap="square" tIns="46025">
            <a:noAutofit/>
          </a:bodyPr>
          <a:lstStyle>
            <a:lvl1pPr lvl="0"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1" i="0" sz="3200" u="none" cap="none" strike="noStrike">
                <a:solidFill>
                  <a:schemeClr val="dk2"/>
                </a:solidFill>
                <a:latin typeface="Times New Roman"/>
                <a:ea typeface="Times New Roman"/>
                <a:cs typeface="Times New Roman"/>
                <a:sym typeface="Times New Roman"/>
              </a:defRPr>
            </a:lvl9pPr>
          </a:lstStyle>
          <a:p/>
        </p:txBody>
      </p:sp>
      <p:sp>
        <p:nvSpPr>
          <p:cNvPr id="7" name="Google Shape;7;p1"/>
          <p:cNvSpPr txBox="1"/>
          <p:nvPr>
            <p:ph idx="1" type="body"/>
          </p:nvPr>
        </p:nvSpPr>
        <p:spPr>
          <a:xfrm>
            <a:off x="684213" y="1491854"/>
            <a:ext cx="7772400" cy="3086100"/>
          </a:xfrm>
          <a:prstGeom prst="rect">
            <a:avLst/>
          </a:prstGeom>
          <a:noFill/>
          <a:ln>
            <a:noFill/>
          </a:ln>
        </p:spPr>
        <p:txBody>
          <a:bodyPr anchorCtr="0" anchor="t" bIns="46025" lIns="92075" spcFirstLastPara="1" rIns="92075" wrap="square" tIns="46025">
            <a:noAutofit/>
          </a:bodyPr>
          <a:lstStyle>
            <a:lvl1pPr indent="-381000" lvl="0" marL="457200" marR="0" rtl="0" algn="l">
              <a:lnSpc>
                <a:spcPct val="100000"/>
              </a:lnSpc>
              <a:spcBef>
                <a:spcPts val="480"/>
              </a:spcBef>
              <a:spcAft>
                <a:spcPts val="0"/>
              </a:spcAft>
              <a:buClr>
                <a:schemeClr val="dk1"/>
              </a:buClr>
              <a:buSzPts val="2400"/>
              <a:buFont typeface="Times New Roman"/>
              <a:buChar char="•"/>
              <a:defRPr b="1" i="0" sz="2400" u="none" cap="none" strike="noStrike">
                <a:solidFill>
                  <a:schemeClr val="dk1"/>
                </a:solidFill>
                <a:latin typeface="Times New Roman"/>
                <a:ea typeface="Times New Roman"/>
                <a:cs typeface="Times New Roman"/>
                <a:sym typeface="Times New Roman"/>
              </a:defRPr>
            </a:lvl1pPr>
            <a:lvl2pPr indent="-355600" lvl="1" marL="914400" marR="0" rtl="0" algn="l">
              <a:lnSpc>
                <a:spcPct val="100000"/>
              </a:lnSpc>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lnSpc>
                <a:spcPct val="100000"/>
              </a:lnSpc>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lnSpc>
                <a:spcPct val="100000"/>
              </a:lnSpc>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lnSpc>
                <a:spcPct val="100000"/>
              </a:lnSpc>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lnSpc>
                <a:spcPct val="100000"/>
              </a:lnSpc>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lnSpc>
                <a:spcPct val="100000"/>
              </a:lnSpc>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lnSpc>
                <a:spcPct val="100000"/>
              </a:lnSpc>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lnSpc>
                <a:spcPct val="100000"/>
              </a:lnSpc>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8" name="Google Shape;8;p1"/>
          <p:cNvSpPr txBox="1"/>
          <p:nvPr>
            <p:ph idx="10" type="dt"/>
          </p:nvPr>
        </p:nvSpPr>
        <p:spPr>
          <a:xfrm>
            <a:off x="155620" y="1158050"/>
            <a:ext cx="718200" cy="2076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Clr>
                <a:schemeClr val="lt1"/>
              </a:buClr>
              <a:buSzPts val="1400"/>
              <a:buFont typeface="Arial"/>
              <a:buNone/>
              <a:defRPr b="1" i="0" sz="1800" u="none" cap="none" strike="noStrike">
                <a:solidFill>
                  <a:schemeClr val="lt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9pPr>
          </a:lstStyle>
          <a:p/>
        </p:txBody>
      </p:sp>
      <p:sp>
        <p:nvSpPr>
          <p:cNvPr id="9" name="Google Shape;9;p1"/>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1pPr>
            <a:lvl2pPr indent="0" lvl="1"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2pPr>
            <a:lvl3pPr indent="0" lvl="2"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3pPr>
            <a:lvl4pPr indent="0" lvl="3"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4pPr>
            <a:lvl5pPr indent="0" lvl="4"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5pPr>
            <a:lvl6pPr indent="0" lvl="5"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6pPr>
            <a:lvl7pPr indent="0" lvl="6"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7pPr>
            <a:lvl8pPr indent="0" lvl="7"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8pPr>
            <a:lvl9pPr indent="0" lvl="8" marL="0" marR="0" rtl="0" algn="ctr">
              <a:lnSpc>
                <a:spcPct val="100000"/>
              </a:lnSpc>
              <a:spcBef>
                <a:spcPts val="0"/>
              </a:spcBef>
              <a:spcAft>
                <a:spcPts val="0"/>
              </a:spcAft>
              <a:buClr>
                <a:srgbClr val="000000"/>
              </a:buClr>
              <a:buSzPts val="1200"/>
              <a:buFont typeface="Arial"/>
              <a:buNone/>
              <a:defRPr b="0" i="0" sz="1200" u="none" cap="none" strike="noStrike">
                <a:solidFill>
                  <a:schemeClr val="dk1"/>
                </a:solidFill>
                <a:latin typeface="Times New Roman"/>
                <a:ea typeface="Times New Roman"/>
                <a:cs typeface="Times New Roman"/>
                <a:sym typeface="Times New Roman"/>
              </a:defRPr>
            </a:lvl9pPr>
          </a:lstStyle>
          <a:p>
            <a:pPr indent="0" lvl="0" marL="0" rtl="0" algn="ctr">
              <a:spcBef>
                <a:spcPts val="0"/>
              </a:spcBef>
              <a:spcAft>
                <a:spcPts val="0"/>
              </a:spcAft>
              <a:buNone/>
            </a:pPr>
            <a:r>
              <a:rPr lang="en"/>
              <a:t>Slide </a:t>
            </a:r>
            <a:fld id="{00000000-1234-1234-1234-123412341234}" type="slidenum">
              <a:rPr lang="en"/>
              <a:t>‹#›</a:t>
            </a:fld>
            <a:endParaRPr/>
          </a:p>
        </p:txBody>
      </p:sp>
      <p:sp>
        <p:nvSpPr>
          <p:cNvPr id="10" name="Google Shape;10;p1"/>
          <p:cNvSpPr/>
          <p:nvPr/>
        </p:nvSpPr>
        <p:spPr>
          <a:xfrm>
            <a:off x="5129148" y="248260"/>
            <a:ext cx="3282900" cy="207600"/>
          </a:xfrm>
          <a:prstGeom prst="rect">
            <a:avLst/>
          </a:prstGeom>
          <a:noFill/>
          <a:ln>
            <a:noFill/>
          </a:ln>
        </p:spPr>
        <p:txBody>
          <a:bodyPr anchorCtr="0" anchor="b" bIns="0" lIns="0" spcFirstLastPara="1" rIns="0" wrap="square" tIns="0">
            <a:noAutofit/>
          </a:bodyPr>
          <a:lstStyle/>
          <a:p>
            <a:pPr indent="0" lvl="4" marL="457200" marR="0" rtl="0" algn="r">
              <a:lnSpc>
                <a:spcPct val="100000"/>
              </a:lnSpc>
              <a:spcBef>
                <a:spcPts val="0"/>
              </a:spcBef>
              <a:spcAft>
                <a:spcPts val="0"/>
              </a:spcAft>
              <a:buClr>
                <a:srgbClr val="000000"/>
              </a:buClr>
              <a:buSzPts val="1800"/>
              <a:buFont typeface="Arial"/>
              <a:buNone/>
            </a:pPr>
            <a:r>
              <a:rPr b="1" i="0" lang="en" sz="1800" u="none" cap="none" strike="noStrike">
                <a:solidFill>
                  <a:schemeClr val="dk1"/>
                </a:solidFill>
                <a:latin typeface="Times New Roman"/>
                <a:ea typeface="Times New Roman"/>
                <a:cs typeface="Times New Roman"/>
                <a:sym typeface="Times New Roman"/>
              </a:rPr>
              <a:t>doc.: IEEE 802.11-</a:t>
            </a:r>
            <a:r>
              <a:rPr b="1" lang="en" sz="1800">
                <a:solidFill>
                  <a:schemeClr val="dk1"/>
                </a:solidFill>
                <a:latin typeface="Times New Roman"/>
                <a:ea typeface="Times New Roman"/>
                <a:cs typeface="Times New Roman"/>
                <a:sym typeface="Times New Roman"/>
              </a:rPr>
              <a:t>25</a:t>
            </a:r>
            <a:r>
              <a:rPr b="1" i="0" lang="en" sz="1800" u="none" cap="none" strike="noStrike">
                <a:solidFill>
                  <a:schemeClr val="dk1"/>
                </a:solidFill>
                <a:latin typeface="Times New Roman"/>
                <a:ea typeface="Times New Roman"/>
                <a:cs typeface="Times New Roman"/>
                <a:sym typeface="Times New Roman"/>
              </a:rPr>
              <a:t>/</a:t>
            </a:r>
            <a:r>
              <a:rPr b="1" lang="en" sz="1800">
                <a:solidFill>
                  <a:schemeClr val="dk1"/>
                </a:solidFill>
                <a:latin typeface="Times New Roman"/>
                <a:ea typeface="Times New Roman"/>
                <a:cs typeface="Times New Roman"/>
                <a:sym typeface="Times New Roman"/>
              </a:rPr>
              <a:t>1445</a:t>
            </a:r>
            <a:r>
              <a:rPr b="1" lang="en" sz="1800">
                <a:solidFill>
                  <a:schemeClr val="dk1"/>
                </a:solidFill>
                <a:latin typeface="Times New Roman"/>
                <a:ea typeface="Times New Roman"/>
                <a:cs typeface="Times New Roman"/>
                <a:sym typeface="Times New Roman"/>
              </a:rPr>
              <a:t>r0</a:t>
            </a:r>
            <a:endParaRPr b="1" i="0" sz="1800" u="none" cap="none" strike="noStrike">
              <a:solidFill>
                <a:schemeClr val="dk1"/>
              </a:solidFill>
              <a:latin typeface="Times New Roman"/>
              <a:ea typeface="Times New Roman"/>
              <a:cs typeface="Times New Roman"/>
              <a:sym typeface="Times New Roman"/>
            </a:endParaRPr>
          </a:p>
        </p:txBody>
      </p:sp>
      <p:cxnSp>
        <p:nvCxnSpPr>
          <p:cNvPr id="11" name="Google Shape;11;p1"/>
          <p:cNvCxnSpPr/>
          <p:nvPr/>
        </p:nvCxnSpPr>
        <p:spPr>
          <a:xfrm>
            <a:off x="685800" y="457200"/>
            <a:ext cx="7772400" cy="0"/>
          </a:xfrm>
          <a:prstGeom prst="straightConnector1">
            <a:avLst/>
          </a:prstGeom>
          <a:noFill/>
          <a:ln cap="flat" cmpd="sng" w="12700">
            <a:solidFill>
              <a:schemeClr val="dk1"/>
            </a:solidFill>
            <a:prstDash val="solid"/>
            <a:round/>
            <a:headEnd len="sm" w="sm" type="none"/>
            <a:tailEnd len="sm" w="sm" type="none"/>
          </a:ln>
        </p:spPr>
      </p:cxnSp>
      <p:sp>
        <p:nvSpPr>
          <p:cNvPr id="12" name="Google Shape;12;p1"/>
          <p:cNvSpPr/>
          <p:nvPr/>
        </p:nvSpPr>
        <p:spPr>
          <a:xfrm>
            <a:off x="685800" y="4856560"/>
            <a:ext cx="718200" cy="138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Times New Roman"/>
                <a:ea typeface="Times New Roman"/>
                <a:cs typeface="Times New Roman"/>
                <a:sym typeface="Times New Roman"/>
              </a:rPr>
              <a:t>Submission</a:t>
            </a:r>
            <a:endParaRPr b="0" i="0" sz="1400" u="none" cap="none" strike="noStrike">
              <a:solidFill>
                <a:srgbClr val="000000"/>
              </a:solidFill>
              <a:latin typeface="Arial"/>
              <a:ea typeface="Arial"/>
              <a:cs typeface="Arial"/>
              <a:sym typeface="Arial"/>
            </a:endParaRPr>
          </a:p>
        </p:txBody>
      </p:sp>
      <p:cxnSp>
        <p:nvCxnSpPr>
          <p:cNvPr id="13" name="Google Shape;13;p1"/>
          <p:cNvCxnSpPr/>
          <p:nvPr/>
        </p:nvCxnSpPr>
        <p:spPr>
          <a:xfrm>
            <a:off x="685813" y="4820875"/>
            <a:ext cx="7848600" cy="0"/>
          </a:xfrm>
          <a:prstGeom prst="straightConnector1">
            <a:avLst/>
          </a:prstGeom>
          <a:noFill/>
          <a:ln cap="flat" cmpd="sng" w="12700">
            <a:solidFill>
              <a:schemeClr val="dk1"/>
            </a:solidFill>
            <a:prstDash val="solid"/>
            <a:round/>
            <a:headEnd len="sm" w="sm" type="none"/>
            <a:tailEnd len="sm" w="sm" type="none"/>
          </a:ln>
        </p:spPr>
      </p:cxnSp>
      <p:sp>
        <p:nvSpPr>
          <p:cNvPr id="14" name="Google Shape;14;p1"/>
          <p:cNvSpPr txBox="1"/>
          <p:nvPr/>
        </p:nvSpPr>
        <p:spPr>
          <a:xfrm>
            <a:off x="545600" y="150000"/>
            <a:ext cx="1914000" cy="4041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1800">
                <a:solidFill>
                  <a:schemeClr val="dk1"/>
                </a:solidFill>
                <a:latin typeface="Times New Roman"/>
                <a:ea typeface="Times New Roman"/>
                <a:cs typeface="Times New Roman"/>
                <a:sym typeface="Times New Roman"/>
              </a:rPr>
              <a:t>September 2025</a:t>
            </a:r>
            <a:endParaRPr b="1" sz="1800">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4"/>
          <p:cNvSpPr txBox="1"/>
          <p:nvPr>
            <p:ph type="title"/>
          </p:nvPr>
        </p:nvSpPr>
        <p:spPr>
          <a:xfrm>
            <a:off x="105875" y="668025"/>
            <a:ext cx="8816100" cy="8157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Clr>
                <a:schemeClr val="dk1"/>
              </a:buClr>
              <a:buFont typeface="Arial"/>
              <a:buNone/>
            </a:pPr>
            <a:r>
              <a:rPr lang="en">
                <a:solidFill>
                  <a:schemeClr val="dk1"/>
                </a:solidFill>
              </a:rPr>
              <a:t>NPCA optimizations</a:t>
            </a:r>
            <a:endParaRPr/>
          </a:p>
        </p:txBody>
      </p:sp>
      <p:sp>
        <p:nvSpPr>
          <p:cNvPr id="86" name="Google Shape;86;p14"/>
          <p:cNvSpPr txBox="1"/>
          <p:nvPr>
            <p:ph idx="4294967295" type="body"/>
          </p:nvPr>
        </p:nvSpPr>
        <p:spPr>
          <a:xfrm>
            <a:off x="685799" y="1694702"/>
            <a:ext cx="7772400" cy="285900"/>
          </a:xfrm>
          <a:prstGeom prst="rect">
            <a:avLst/>
          </a:prstGeom>
          <a:noFill/>
          <a:ln>
            <a:noFill/>
          </a:ln>
        </p:spPr>
        <p:txBody>
          <a:bodyPr anchorCtr="0" anchor="t" bIns="46025" lIns="92075" spcFirstLastPara="1" rIns="92075" wrap="square" tIns="46025">
            <a:noAutofit/>
          </a:bodyPr>
          <a:lstStyle/>
          <a:p>
            <a:pPr indent="-342900" lvl="0" marL="342900" rtl="0" algn="ctr">
              <a:lnSpc>
                <a:spcPct val="100000"/>
              </a:lnSpc>
              <a:spcBef>
                <a:spcPts val="0"/>
              </a:spcBef>
              <a:spcAft>
                <a:spcPts val="0"/>
              </a:spcAft>
              <a:buClr>
                <a:schemeClr val="dk1"/>
              </a:buClr>
              <a:buSzPts val="2000"/>
              <a:buFont typeface="Times New Roman"/>
              <a:buNone/>
            </a:pPr>
            <a:r>
              <a:rPr lang="en" sz="2000"/>
              <a:t>Date:</a:t>
            </a:r>
            <a:r>
              <a:rPr b="0" lang="en" sz="2000"/>
              <a:t> </a:t>
            </a:r>
            <a:r>
              <a:rPr b="0" lang="en" sz="2000"/>
              <a:t>2025-09-</a:t>
            </a:r>
            <a:r>
              <a:rPr b="0" lang="en" sz="2000"/>
              <a:t>12</a:t>
            </a:r>
            <a:endParaRPr b="0" sz="2000"/>
          </a:p>
        </p:txBody>
      </p:sp>
      <p:sp>
        <p:nvSpPr>
          <p:cNvPr id="87" name="Google Shape;87;p14"/>
          <p:cNvSpPr/>
          <p:nvPr/>
        </p:nvSpPr>
        <p:spPr>
          <a:xfrm>
            <a:off x="718260" y="2019547"/>
            <a:ext cx="1085700" cy="285900"/>
          </a:xfrm>
          <a:prstGeom prst="rect">
            <a:avLst/>
          </a:prstGeom>
          <a:noFill/>
          <a:ln>
            <a:noFill/>
          </a:ln>
        </p:spPr>
        <p:txBody>
          <a:bodyPr anchorCtr="0" anchor="t" bIns="34550" lIns="69125" spcFirstLastPara="1" rIns="69125" wrap="square" tIns="34550">
            <a:noAutofit/>
          </a:bodyPr>
          <a:lstStyle/>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000000"/>
                </a:solidFill>
                <a:latin typeface="Times New Roman"/>
                <a:ea typeface="Times New Roman"/>
                <a:cs typeface="Times New Roman"/>
                <a:sym typeface="Times New Roman"/>
              </a:rPr>
              <a:t>Authors:</a:t>
            </a:r>
            <a:endParaRPr b="0" i="0" sz="1100" u="none" cap="none" strike="noStrike">
              <a:solidFill>
                <a:srgbClr val="000000"/>
              </a:solidFill>
              <a:latin typeface="Arial"/>
              <a:ea typeface="Arial"/>
              <a:cs typeface="Arial"/>
              <a:sym typeface="Arial"/>
            </a:endParaRPr>
          </a:p>
        </p:txBody>
      </p:sp>
      <p:graphicFrame>
        <p:nvGraphicFramePr>
          <p:cNvPr id="88" name="Google Shape;88;p14"/>
          <p:cNvGraphicFramePr/>
          <p:nvPr/>
        </p:nvGraphicFramePr>
        <p:xfrm>
          <a:off x="547185" y="2412323"/>
          <a:ext cx="3000000" cy="3000000"/>
        </p:xfrm>
        <a:graphic>
          <a:graphicData uri="http://schemas.openxmlformats.org/drawingml/2006/table">
            <a:tbl>
              <a:tblPr>
                <a:noFill/>
                <a:tableStyleId>{A7080C38-E9FA-4075-9B5C-014861EE2CDB}</a:tableStyleId>
              </a:tblPr>
              <a:tblGrid>
                <a:gridCol w="2147875"/>
                <a:gridCol w="907600"/>
                <a:gridCol w="1539375"/>
                <a:gridCol w="700900"/>
                <a:gridCol w="2615275"/>
              </a:tblGrid>
              <a:tr h="364975">
                <a:tc>
                  <a:txBody>
                    <a:bodyPr/>
                    <a:lstStyle/>
                    <a:p>
                      <a:pPr indent="0" lvl="0" marL="0" marR="0" rtl="0" algn="ctr">
                        <a:lnSpc>
                          <a:spcPct val="100000"/>
                        </a:lnSpc>
                        <a:spcBef>
                          <a:spcPts val="0"/>
                        </a:spcBef>
                        <a:spcAft>
                          <a:spcPts val="0"/>
                        </a:spcAft>
                        <a:buNone/>
                      </a:pPr>
                      <a:r>
                        <a:rPr lang="en" sz="1100" u="none" cap="none" strike="noStrike">
                          <a:solidFill>
                            <a:srgbClr val="000000"/>
                          </a:solidFill>
                          <a:latin typeface="Times New Roman"/>
                          <a:ea typeface="Times New Roman"/>
                          <a:cs typeface="Times New Roman"/>
                          <a:sym typeface="Times New Roman"/>
                        </a:rPr>
                        <a:t>Name</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 sz="1100" u="none" cap="none" strike="noStrike">
                          <a:solidFill>
                            <a:srgbClr val="000000"/>
                          </a:solidFill>
                          <a:latin typeface="Times New Roman"/>
                          <a:ea typeface="Times New Roman"/>
                          <a:cs typeface="Times New Roman"/>
                          <a:sym typeface="Times New Roman"/>
                        </a:rPr>
                        <a:t>Affiliations</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 sz="1100" u="none" cap="none" strike="noStrike">
                          <a:solidFill>
                            <a:srgbClr val="000000"/>
                          </a:solidFill>
                          <a:latin typeface="Times New Roman"/>
                          <a:ea typeface="Times New Roman"/>
                          <a:cs typeface="Times New Roman"/>
                          <a:sym typeface="Times New Roman"/>
                        </a:rPr>
                        <a:t>Address</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 sz="1100" u="none" cap="none" strike="noStrike">
                          <a:solidFill>
                            <a:srgbClr val="000000"/>
                          </a:solidFill>
                          <a:latin typeface="Times New Roman"/>
                          <a:ea typeface="Times New Roman"/>
                          <a:cs typeface="Times New Roman"/>
                          <a:sym typeface="Times New Roman"/>
                        </a:rPr>
                        <a:t>Phone</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 sz="1100" u="none" cap="none" strike="noStrike">
                          <a:solidFill>
                            <a:srgbClr val="000000"/>
                          </a:solidFill>
                          <a:latin typeface="Times New Roman"/>
                          <a:ea typeface="Times New Roman"/>
                          <a:cs typeface="Times New Roman"/>
                          <a:sym typeface="Times New Roman"/>
                        </a:rPr>
                        <a:t>Email</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32600">
                <a:tc>
                  <a:txBody>
                    <a:bodyPr/>
                    <a:lstStyle/>
                    <a:p>
                      <a:pPr indent="0" lvl="0" marL="0" rtl="0" algn="ctr">
                        <a:spcBef>
                          <a:spcPts val="0"/>
                        </a:spcBef>
                        <a:spcAft>
                          <a:spcPts val="0"/>
                        </a:spcAft>
                        <a:buClr>
                          <a:srgbClr val="000000"/>
                        </a:buClr>
                        <a:buSzPts val="1100"/>
                        <a:buFont typeface="Arial"/>
                        <a:buNone/>
                      </a:pPr>
                      <a:r>
                        <a:rPr lang="en" sz="1100">
                          <a:solidFill>
                            <a:srgbClr val="000000"/>
                          </a:solidFill>
                          <a:latin typeface="Times New Roman"/>
                          <a:ea typeface="Times New Roman"/>
                          <a:cs typeface="Times New Roman"/>
                          <a:sym typeface="Times New Roman"/>
                        </a:rPr>
                        <a:t>Sindhu Verma</a:t>
                      </a:r>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6">
                  <a:txBody>
                    <a:bodyPr/>
                    <a:lstStyle/>
                    <a:p>
                      <a:pPr indent="0" lvl="0" marL="0" rtl="0" algn="ctr">
                        <a:spcBef>
                          <a:spcPts val="0"/>
                        </a:spcBef>
                        <a:spcAft>
                          <a:spcPts val="0"/>
                        </a:spcAft>
                        <a:buNone/>
                      </a:pPr>
                      <a:r>
                        <a:rPr lang="en" sz="1100">
                          <a:latin typeface="Times New Roman"/>
                          <a:ea typeface="Times New Roman"/>
                          <a:cs typeface="Times New Roman"/>
                          <a:sym typeface="Times New Roman"/>
                        </a:rPr>
                        <a:t>Broadcom</a:t>
                      </a:r>
                      <a:endParaRPr sz="1100">
                        <a:latin typeface="Times New Roman"/>
                        <a:ea typeface="Times New Roman"/>
                        <a:cs typeface="Times New Roman"/>
                        <a:sym typeface="Times New Roman"/>
                      </a:endParaRPr>
                    </a:p>
                  </a:txBody>
                  <a:tcPr marT="34300" marB="34300" marR="68600" marL="686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solidFill>
                          <a:srgbClr val="000000"/>
                        </a:solidFill>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100" u="none" cap="none" strike="noStrike">
                        <a:solidFill>
                          <a:srgbClr val="000000"/>
                        </a:solidFill>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spcBef>
                          <a:spcPts val="0"/>
                        </a:spcBef>
                        <a:spcAft>
                          <a:spcPts val="0"/>
                        </a:spcAft>
                        <a:buClr>
                          <a:srgbClr val="000000"/>
                        </a:buClr>
                        <a:buSzPts val="1100"/>
                        <a:buFont typeface="Arial"/>
                        <a:buNone/>
                      </a:pPr>
                      <a:r>
                        <a:rPr lang="en" sz="1100">
                          <a:solidFill>
                            <a:srgbClr val="000000"/>
                          </a:solidFill>
                          <a:latin typeface="Times New Roman"/>
                          <a:ea typeface="Times New Roman"/>
                          <a:cs typeface="Times New Roman"/>
                          <a:sym typeface="Times New Roman"/>
                        </a:rPr>
                        <a:t>sindhu.verma@broadcom.com</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8325">
                <a:tc>
                  <a:txBody>
                    <a:bodyPr/>
                    <a:lstStyle/>
                    <a:p>
                      <a:pPr indent="0" lvl="0" marL="0" rtl="0" algn="ctr">
                        <a:spcBef>
                          <a:spcPts val="0"/>
                        </a:spcBef>
                        <a:spcAft>
                          <a:spcPts val="0"/>
                        </a:spcAft>
                        <a:buNone/>
                      </a:pPr>
                      <a:r>
                        <a:rPr lang="en" sz="1100">
                          <a:solidFill>
                            <a:srgbClr val="000000"/>
                          </a:solidFill>
                          <a:latin typeface="Times New Roman"/>
                          <a:ea typeface="Times New Roman"/>
                          <a:cs typeface="Times New Roman"/>
                          <a:sym typeface="Times New Roman"/>
                        </a:rPr>
                        <a:t>Srinath Puducheri</a:t>
                      </a:r>
                      <a:endParaRPr sz="1100">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t/>
                      </a:r>
                      <a:endParaRPr sz="1100">
                        <a:solidFill>
                          <a:srgbClr val="000000"/>
                        </a:solidFill>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8325">
                <a:tc>
                  <a:txBody>
                    <a:bodyPr/>
                    <a:lstStyle/>
                    <a:p>
                      <a:pPr indent="0" lvl="0" marL="0" marR="0" rtl="0" algn="ctr">
                        <a:lnSpc>
                          <a:spcPct val="100000"/>
                        </a:lnSpc>
                        <a:spcBef>
                          <a:spcPts val="0"/>
                        </a:spcBef>
                        <a:spcAft>
                          <a:spcPts val="0"/>
                        </a:spcAft>
                        <a:buClr>
                          <a:srgbClr val="000000"/>
                        </a:buClr>
                        <a:buSzPts val="1100"/>
                        <a:buFont typeface="Arial"/>
                        <a:buNone/>
                      </a:pPr>
                      <a:r>
                        <a:rPr lang="en" sz="1100">
                          <a:latin typeface="Times New Roman"/>
                          <a:ea typeface="Times New Roman"/>
                          <a:cs typeface="Times New Roman"/>
                          <a:sym typeface="Times New Roman"/>
                        </a:rPr>
                        <a:t>Shubhodeep Adhikari</a:t>
                      </a:r>
                      <a:endParaRPr sz="1100" u="none" cap="none" strike="noStrike">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spcBef>
                          <a:spcPts val="0"/>
                        </a:spcBef>
                        <a:spcAft>
                          <a:spcPts val="0"/>
                        </a:spcAft>
                        <a:buClr>
                          <a:srgbClr val="000000"/>
                        </a:buClr>
                        <a:buSzPts val="1100"/>
                        <a:buFont typeface="Arial"/>
                        <a:buNone/>
                      </a:pPr>
                      <a:r>
                        <a:rPr lang="en" sz="1100">
                          <a:solidFill>
                            <a:srgbClr val="000000"/>
                          </a:solidFill>
                          <a:latin typeface="Times New Roman"/>
                          <a:ea typeface="Times New Roman"/>
                          <a:cs typeface="Times New Roman"/>
                          <a:sym typeface="Times New Roman"/>
                        </a:rPr>
                        <a:t>shubhodeep.adhikari@broadcom.com</a:t>
                      </a:r>
                      <a:endParaRPr sz="1100"/>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8325">
                <a:tc>
                  <a:txBody>
                    <a:bodyPr/>
                    <a:lstStyle/>
                    <a:p>
                      <a:pPr indent="0" lvl="0" marL="0" rtl="0" algn="ctr">
                        <a:spcBef>
                          <a:spcPts val="0"/>
                        </a:spcBef>
                        <a:spcAft>
                          <a:spcPts val="0"/>
                        </a:spcAft>
                        <a:buNone/>
                      </a:pPr>
                      <a:r>
                        <a:rPr lang="en" sz="1100">
                          <a:latin typeface="Times New Roman"/>
                          <a:ea typeface="Times New Roman"/>
                          <a:cs typeface="Times New Roman"/>
                          <a:sym typeface="Times New Roman"/>
                        </a:rPr>
                        <a:t>Hang Su</a:t>
                      </a:r>
                      <a:endParaRPr sz="1100">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t/>
                      </a:r>
                      <a:endParaRPr sz="1100">
                        <a:solidFill>
                          <a:srgbClr val="000000"/>
                        </a:solidFill>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8325">
                <a:tc>
                  <a:txBody>
                    <a:bodyPr/>
                    <a:lstStyle/>
                    <a:p>
                      <a:pPr indent="0" lvl="0" marL="0" rtl="0" algn="ctr">
                        <a:spcBef>
                          <a:spcPts val="0"/>
                        </a:spcBef>
                        <a:spcAft>
                          <a:spcPts val="0"/>
                        </a:spcAft>
                        <a:buNone/>
                      </a:pPr>
                      <a:r>
                        <a:rPr lang="en" sz="1100">
                          <a:latin typeface="Times New Roman"/>
                          <a:ea typeface="Times New Roman"/>
                          <a:cs typeface="Times New Roman"/>
                          <a:sym typeface="Times New Roman"/>
                        </a:rPr>
                        <a:t>Shivkumar Tadahal</a:t>
                      </a:r>
                      <a:endParaRPr sz="1100">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t/>
                      </a:r>
                      <a:endParaRPr sz="1100">
                        <a:solidFill>
                          <a:srgbClr val="000000"/>
                        </a:solidFill>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8325">
                <a:tc>
                  <a:txBody>
                    <a:bodyPr/>
                    <a:lstStyle/>
                    <a:p>
                      <a:pPr indent="0" lvl="0" marL="0" rtl="0" algn="ctr">
                        <a:spcBef>
                          <a:spcPts val="0"/>
                        </a:spcBef>
                        <a:spcAft>
                          <a:spcPts val="0"/>
                        </a:spcAft>
                        <a:buNone/>
                      </a:pPr>
                      <a:r>
                        <a:rPr lang="en" sz="1100">
                          <a:latin typeface="Times New Roman"/>
                          <a:ea typeface="Times New Roman"/>
                          <a:cs typeface="Times New Roman"/>
                          <a:sym typeface="Times New Roman"/>
                        </a:rPr>
                        <a:t>Manoj Raveendranath Kamath</a:t>
                      </a:r>
                      <a:endParaRPr sz="1100">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t/>
                      </a:r>
                      <a:endParaRPr sz="1100">
                        <a:solidFill>
                          <a:srgbClr val="000000"/>
                        </a:solidFill>
                        <a:latin typeface="Times New Roman"/>
                        <a:ea typeface="Times New Roman"/>
                        <a:cs typeface="Times New Roman"/>
                        <a:sym typeface="Times New Roman"/>
                      </a:endParaRPr>
                    </a:p>
                  </a:txBody>
                  <a:tcPr marT="34300" marB="34300" marR="68600" marL="686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3"/>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50" name="Google Shape;150;p23"/>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primary channel selection: Solution (1)</a:t>
            </a:r>
            <a:endParaRPr sz="2100"/>
          </a:p>
        </p:txBody>
      </p:sp>
      <p:sp>
        <p:nvSpPr>
          <p:cNvPr id="151" name="Google Shape;151;p23"/>
          <p:cNvSpPr txBox="1"/>
          <p:nvPr/>
        </p:nvSpPr>
        <p:spPr>
          <a:xfrm>
            <a:off x="98925" y="899949"/>
            <a:ext cx="8939400" cy="36633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The UHR non-AP STA shall notify the UHR AP of its inability to operate on the AP-recommended NPCA channel</a:t>
            </a:r>
            <a:endParaRPr sz="1500">
              <a:solidFill>
                <a:schemeClr val="dk1"/>
              </a:solidFill>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The non-AP STA`s inability to operate on the NPCA channel could be due to OBSS interference and/or any other internal/external factors</a:t>
            </a:r>
            <a:endParaRPr sz="1500">
              <a:solidFill>
                <a:schemeClr val="dk1"/>
              </a:solidFill>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Verdana"/>
              <a:buChar char="●"/>
            </a:pPr>
            <a:r>
              <a:rPr lang="en" sz="1500">
                <a:solidFill>
                  <a:schemeClr val="dk1"/>
                </a:solidFill>
                <a:latin typeface="Times New Roman"/>
                <a:ea typeface="Times New Roman"/>
                <a:cs typeface="Times New Roman"/>
                <a:sym typeface="Times New Roman"/>
              </a:rPr>
              <a:t>The notification is done via an 802.11bn management frame</a:t>
            </a:r>
            <a:endParaRPr sz="1500">
              <a:solidFill>
                <a:schemeClr val="dk1"/>
              </a:solidFill>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The notification from the UHR non-AP STA to contain the following information</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Operating Classes and 20MHz Channels on which the UHR non-AP STA is observing ongoing OBSS interference/Coex/Concurrency.</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BSSID and/or BSS Color of the interfering OBSS APs</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RSSI values of the interfering OBSS APs</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Operating Classes and 20MHz Channels on which STA recommends the new NPCA primary channel</a:t>
            </a:r>
            <a:endParaRPr sz="1500">
              <a:solidFill>
                <a:schemeClr val="dk1"/>
              </a:solidFill>
              <a:latin typeface="Times New Roman"/>
              <a:ea typeface="Times New Roman"/>
              <a:cs typeface="Times New Roman"/>
              <a:sym typeface="Times New Roman"/>
            </a:endParaRPr>
          </a:p>
          <a:p>
            <a:pPr indent="0" lvl="0" marL="457200" rtl="0" algn="l">
              <a:lnSpc>
                <a:spcPct val="115000"/>
              </a:lnSpc>
              <a:spcBef>
                <a:spcPts val="0"/>
              </a:spcBef>
              <a:spcAft>
                <a:spcPts val="0"/>
              </a:spcAft>
              <a:buNone/>
            </a:pPr>
            <a:r>
              <a:t/>
            </a:r>
            <a:endParaRPr sz="19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4"/>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57" name="Google Shape;157;p24"/>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primary channel selection: Solution (2)</a:t>
            </a:r>
            <a:endParaRPr sz="2100"/>
          </a:p>
        </p:txBody>
      </p:sp>
      <p:sp>
        <p:nvSpPr>
          <p:cNvPr id="158" name="Google Shape;158;p24"/>
          <p:cNvSpPr txBox="1"/>
          <p:nvPr/>
        </p:nvSpPr>
        <p:spPr>
          <a:xfrm>
            <a:off x="333825" y="889600"/>
            <a:ext cx="8630100" cy="36018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An NPCA-capable UHR AP on receiving the above frame processes each option as follows:</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Operating Classes and 20MHz Channels on which the UHR non-AP STA is observing ongoing OBSS - This can be used by the NPCA-capable UHR AP to determine the subband where it may need to shift the NPCA primary channel</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BSSID and/or BSS Color of the interfering OBSS APs - This can be used by the NPCA-capable UHR AP to distinguish hidden OBSS APs</a:t>
            </a:r>
            <a:endParaRPr sz="1500">
              <a:solidFill>
                <a:schemeClr val="dk1"/>
              </a:solidFill>
              <a:latin typeface="Times New Roman"/>
              <a:ea typeface="Times New Roman"/>
              <a:cs typeface="Times New Roman"/>
              <a:sym typeface="Times New Roman"/>
            </a:endParaRPr>
          </a:p>
          <a:p>
            <a:pPr indent="-323850" lvl="1" marL="914400" rtl="0" algn="l">
              <a:lnSpc>
                <a:spcPct val="115000"/>
              </a:lnSpc>
              <a:spcBef>
                <a:spcPts val="0"/>
              </a:spcBef>
              <a:spcAft>
                <a:spcPts val="0"/>
              </a:spcAft>
              <a:buClr>
                <a:schemeClr val="dk1"/>
              </a:buClr>
              <a:buSzPts val="1500"/>
              <a:buFont typeface="Times New Roman"/>
              <a:buAutoNum type="alphaLcPeriod"/>
            </a:pPr>
            <a:r>
              <a:rPr lang="en" sz="1500">
                <a:solidFill>
                  <a:schemeClr val="dk1"/>
                </a:solidFill>
                <a:latin typeface="Times New Roman"/>
                <a:ea typeface="Times New Roman"/>
                <a:cs typeface="Times New Roman"/>
                <a:sym typeface="Times New Roman"/>
              </a:rPr>
              <a:t>One or more RSSI of the interfering OBSS APs - This can be used by the NPCA-capable UHR AP to adjust its TX parameters (TX power, MCSes, etc) to improve the performance on the NPCA primary</a:t>
            </a:r>
            <a:endParaRPr sz="1500">
              <a:solidFill>
                <a:schemeClr val="dk1"/>
              </a:solidFill>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Upon processing the above frame, the </a:t>
            </a:r>
            <a:r>
              <a:rPr lang="en" sz="1500">
                <a:solidFill>
                  <a:schemeClr val="dk1"/>
                </a:solidFill>
                <a:latin typeface="Times New Roman"/>
                <a:ea typeface="Times New Roman"/>
                <a:cs typeface="Times New Roman"/>
                <a:sym typeface="Times New Roman"/>
              </a:rPr>
              <a:t>NPCA-capable UHR AP  may choose to use the recommendation from the non-AP STA for determining the NPCA PC in future</a:t>
            </a:r>
            <a:endParaRPr sz="1500">
              <a:solidFill>
                <a:schemeClr val="dk1"/>
              </a:solidFill>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In case of accepting the non-AP STA-recommended NPCA primary channel, the UHR AP announces the new NPCA primary channel using the usual UHR mechanism</a:t>
            </a:r>
            <a:endParaRPr sz="1800">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5"/>
          <p:cNvSpPr txBox="1"/>
          <p:nvPr>
            <p:ph idx="1" type="body"/>
          </p:nvPr>
        </p:nvSpPr>
        <p:spPr>
          <a:xfrm>
            <a:off x="547750" y="1044150"/>
            <a:ext cx="7772400" cy="3753000"/>
          </a:xfrm>
          <a:prstGeom prst="rect">
            <a:avLst/>
          </a:prstGeom>
          <a:noFill/>
          <a:ln>
            <a:noFill/>
          </a:ln>
        </p:spPr>
        <p:txBody>
          <a:bodyPr anchorCtr="0" anchor="t" bIns="46025" lIns="92075" spcFirstLastPara="1" rIns="92075" wrap="square" tIns="46025">
            <a:noAutofit/>
          </a:bodyPr>
          <a:lstStyle/>
          <a:p>
            <a:pPr indent="0" lvl="0" marL="0" rtl="0" algn="l">
              <a:lnSpc>
                <a:spcPct val="100000"/>
              </a:lnSpc>
              <a:spcBef>
                <a:spcPts val="0"/>
              </a:spcBef>
              <a:spcAft>
                <a:spcPts val="0"/>
              </a:spcAft>
              <a:buNone/>
            </a:pPr>
            <a:r>
              <a:rPr b="0" lang="en" sz="1500"/>
              <a:t>[1] IEEE P802.11be™/D7.0</a:t>
            </a:r>
            <a:endParaRPr b="0" sz="1500"/>
          </a:p>
          <a:p>
            <a:pPr indent="0" lvl="0" marL="0" rtl="0" algn="l">
              <a:lnSpc>
                <a:spcPct val="100000"/>
              </a:lnSpc>
              <a:spcBef>
                <a:spcPts val="0"/>
              </a:spcBef>
              <a:spcAft>
                <a:spcPts val="0"/>
              </a:spcAft>
              <a:buNone/>
            </a:pPr>
            <a:r>
              <a:t/>
            </a:r>
            <a:endParaRPr b="0" sz="1500"/>
          </a:p>
          <a:p>
            <a:pPr indent="0" lvl="0" marL="0" rtl="0" algn="l">
              <a:spcBef>
                <a:spcPts val="0"/>
              </a:spcBef>
              <a:spcAft>
                <a:spcPts val="0"/>
              </a:spcAft>
              <a:buNone/>
            </a:pPr>
            <a:r>
              <a:rPr b="0" lang="en" sz="1500"/>
              <a:t>[2] IEEE P802.11bn™/D1.0</a:t>
            </a:r>
            <a:endParaRPr b="0" sz="1500"/>
          </a:p>
          <a:p>
            <a:pPr indent="0" lvl="0" marL="0" rtl="0" algn="l">
              <a:spcBef>
                <a:spcPts val="0"/>
              </a:spcBef>
              <a:spcAft>
                <a:spcPts val="0"/>
              </a:spcAft>
              <a:buClr>
                <a:schemeClr val="dk1"/>
              </a:buClr>
              <a:buSzPts val="1100"/>
              <a:buFont typeface="Arial"/>
              <a:buNone/>
            </a:pPr>
            <a:r>
              <a:t/>
            </a:r>
            <a:endParaRPr b="0" sz="1500"/>
          </a:p>
          <a:p>
            <a:pPr indent="0" lvl="0" marL="0" rtl="0" algn="l">
              <a:spcBef>
                <a:spcPts val="0"/>
              </a:spcBef>
              <a:spcAft>
                <a:spcPts val="0"/>
              </a:spcAft>
              <a:buClr>
                <a:schemeClr val="dk1"/>
              </a:buClr>
              <a:buSzPts val="1100"/>
              <a:buFont typeface="Arial"/>
              <a:buNone/>
            </a:pPr>
            <a:r>
              <a:t/>
            </a:r>
            <a:endParaRPr b="0" sz="1500"/>
          </a:p>
          <a:p>
            <a:pPr indent="0" lvl="0" marL="0" rtl="0" algn="l">
              <a:spcBef>
                <a:spcPts val="0"/>
              </a:spcBef>
              <a:spcAft>
                <a:spcPts val="0"/>
              </a:spcAft>
              <a:buClr>
                <a:schemeClr val="dk1"/>
              </a:buClr>
              <a:buSzPts val="1100"/>
              <a:buFont typeface="Arial"/>
              <a:buNone/>
            </a:pPr>
            <a:r>
              <a:t/>
            </a:r>
            <a:endParaRPr b="0" sz="1600"/>
          </a:p>
          <a:p>
            <a:pPr indent="-190500" lvl="0" marL="342900" rtl="0" algn="l">
              <a:lnSpc>
                <a:spcPct val="100000"/>
              </a:lnSpc>
              <a:spcBef>
                <a:spcPts val="480"/>
              </a:spcBef>
              <a:spcAft>
                <a:spcPts val="0"/>
              </a:spcAft>
              <a:buClr>
                <a:schemeClr val="dk1"/>
              </a:buClr>
              <a:buSzPts val="2400"/>
              <a:buFont typeface="Times New Roman"/>
              <a:buNone/>
            </a:pPr>
            <a:r>
              <a:t/>
            </a:r>
            <a:endParaRPr b="0" sz="1600"/>
          </a:p>
        </p:txBody>
      </p:sp>
      <p:sp>
        <p:nvSpPr>
          <p:cNvPr id="164" name="Google Shape;164;p25"/>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65" name="Google Shape;165;p25"/>
          <p:cNvSpPr txBox="1"/>
          <p:nvPr>
            <p:ph type="title"/>
          </p:nvPr>
        </p:nvSpPr>
        <p:spPr>
          <a:xfrm>
            <a:off x="685800" y="514350"/>
            <a:ext cx="7772400" cy="529800"/>
          </a:xfrm>
          <a:prstGeom prst="rect">
            <a:avLst/>
          </a:prstGeom>
          <a:noFill/>
          <a:ln>
            <a:noFill/>
          </a:ln>
        </p:spPr>
        <p:txBody>
          <a:bodyPr anchorCtr="0" anchor="ctr" bIns="46025" lIns="92075" spcFirstLastPara="1" rIns="92075" wrap="square" tIns="46025">
            <a:noAutofit/>
          </a:bodyPr>
          <a:lstStyle/>
          <a:p>
            <a:pPr indent="0" lvl="0" marL="0" rtl="0" algn="ctr">
              <a:lnSpc>
                <a:spcPct val="100000"/>
              </a:lnSpc>
              <a:spcBef>
                <a:spcPts val="0"/>
              </a:spcBef>
              <a:spcAft>
                <a:spcPts val="0"/>
              </a:spcAft>
              <a:buSzPts val="1400"/>
              <a:buNone/>
            </a:pPr>
            <a:r>
              <a:rPr lang="en" sz="2400"/>
              <a:t>Reference</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5"/>
          <p:cNvSpPr txBox="1"/>
          <p:nvPr>
            <p:ph type="title"/>
          </p:nvPr>
        </p:nvSpPr>
        <p:spPr>
          <a:xfrm>
            <a:off x="469850" y="462800"/>
            <a:ext cx="8407800" cy="555000"/>
          </a:xfrm>
          <a:prstGeom prst="rect">
            <a:avLst/>
          </a:prstGeom>
          <a:noFill/>
          <a:ln>
            <a:noFill/>
          </a:ln>
        </p:spPr>
        <p:txBody>
          <a:bodyPr anchorCtr="0" anchor="ctr" bIns="68575" lIns="68575" spcFirstLastPara="1" rIns="68575" wrap="square" tIns="68575">
            <a:noAutofit/>
          </a:bodyPr>
          <a:lstStyle/>
          <a:p>
            <a:pPr indent="0" lvl="0" marL="0" rtl="0" algn="l">
              <a:lnSpc>
                <a:spcPct val="85000"/>
              </a:lnSpc>
              <a:spcBef>
                <a:spcPts val="0"/>
              </a:spcBef>
              <a:spcAft>
                <a:spcPts val="0"/>
              </a:spcAft>
              <a:buClr>
                <a:schemeClr val="dk2"/>
              </a:buClr>
              <a:buSzPts val="1100"/>
              <a:buNone/>
            </a:pPr>
            <a:r>
              <a:rPr lang="en" sz="2100"/>
              <a:t>Introduction</a:t>
            </a:r>
            <a:endParaRPr sz="2100"/>
          </a:p>
        </p:txBody>
      </p:sp>
      <p:sp>
        <p:nvSpPr>
          <p:cNvPr id="94" name="Google Shape;94;p15"/>
          <p:cNvSpPr txBox="1"/>
          <p:nvPr>
            <p:ph idx="1" type="body"/>
          </p:nvPr>
        </p:nvSpPr>
        <p:spPr>
          <a:xfrm>
            <a:off x="141905" y="746437"/>
            <a:ext cx="8670600" cy="3748200"/>
          </a:xfrm>
          <a:prstGeom prst="rect">
            <a:avLst/>
          </a:prstGeom>
          <a:noFill/>
          <a:ln>
            <a:noFill/>
          </a:ln>
        </p:spPr>
        <p:txBody>
          <a:bodyPr anchorCtr="0" anchor="t" bIns="68575" lIns="68575" spcFirstLastPara="1" rIns="68575" wrap="square" tIns="68575">
            <a:noAutofit/>
          </a:bodyPr>
          <a:lstStyle/>
          <a:p>
            <a:pPr indent="-317500" lvl="0" marL="457200" rtl="0" algn="just">
              <a:lnSpc>
                <a:spcPct val="115000"/>
              </a:lnSpc>
              <a:spcBef>
                <a:spcPts val="900"/>
              </a:spcBef>
              <a:spcAft>
                <a:spcPts val="0"/>
              </a:spcAft>
              <a:buSzPts val="1400"/>
              <a:buChar char="•"/>
            </a:pPr>
            <a:r>
              <a:rPr b="0" lang="en" sz="1400"/>
              <a:t>NPCA is a key feature of UHR which helps enhance throughput and latency performance by enabling devices to use the idle non-primary channels when the primary 20MHz channel is occupied by OBSS transmissions.</a:t>
            </a:r>
            <a:endParaRPr b="0" sz="1400"/>
          </a:p>
          <a:p>
            <a:pPr indent="-317500" lvl="0" marL="457200" rtl="0" algn="just">
              <a:lnSpc>
                <a:spcPct val="115000"/>
              </a:lnSpc>
              <a:spcBef>
                <a:spcPts val="0"/>
              </a:spcBef>
              <a:spcAft>
                <a:spcPts val="0"/>
              </a:spcAft>
              <a:buSzPts val="1400"/>
              <a:buChar char="•"/>
            </a:pPr>
            <a:r>
              <a:rPr b="0" lang="en" sz="1400"/>
              <a:t>The benefits of NPCA can depend on several additional factors such as:</a:t>
            </a:r>
            <a:endParaRPr b="0" sz="1400"/>
          </a:p>
          <a:p>
            <a:pPr indent="-317500" lvl="1" marL="914400" rtl="0" algn="just">
              <a:lnSpc>
                <a:spcPct val="115000"/>
              </a:lnSpc>
              <a:spcBef>
                <a:spcPts val="0"/>
              </a:spcBef>
              <a:spcAft>
                <a:spcPts val="0"/>
              </a:spcAft>
              <a:buSzPts val="1400"/>
              <a:buChar char="–"/>
            </a:pPr>
            <a:r>
              <a:rPr b="1" lang="en" sz="1400"/>
              <a:t>The candidate OBSS transmissions on which NPCA is performed</a:t>
            </a:r>
            <a:r>
              <a:rPr lang="en" sz="1400"/>
              <a:t>. In certain overlapping BSS scenarios proper handling of NPCA rules is needed to avoid a device in one BSS treating another overlapping BSS as OBSS and attempting an NPCA transmission to an already engaged device. For example:</a:t>
            </a:r>
            <a:endParaRPr sz="1400"/>
          </a:p>
          <a:p>
            <a:pPr indent="-317500" lvl="2" marL="1371600" rtl="0" algn="just">
              <a:lnSpc>
                <a:spcPct val="115000"/>
              </a:lnSpc>
              <a:spcBef>
                <a:spcPts val="0"/>
              </a:spcBef>
              <a:spcAft>
                <a:spcPts val="0"/>
              </a:spcAft>
              <a:buSzPts val="1400"/>
              <a:buChar char="•"/>
            </a:pPr>
            <a:r>
              <a:rPr lang="en" sz="1400"/>
              <a:t>In mesh networks where, 1 AP acts as a repeater and is associated with a root AP as its client</a:t>
            </a:r>
            <a:endParaRPr sz="1400"/>
          </a:p>
          <a:p>
            <a:pPr indent="-317500" lvl="2" marL="1371600" rtl="0" algn="just">
              <a:lnSpc>
                <a:spcPct val="115000"/>
              </a:lnSpc>
              <a:spcBef>
                <a:spcPts val="0"/>
              </a:spcBef>
              <a:spcAft>
                <a:spcPts val="0"/>
              </a:spcAft>
              <a:buSzPts val="1400"/>
              <a:buChar char="•"/>
            </a:pPr>
            <a:r>
              <a:rPr lang="en" sz="1400"/>
              <a:t>When a device is associated with an infrastructure AP while also hosting a P2P connection.</a:t>
            </a:r>
            <a:endParaRPr sz="1400"/>
          </a:p>
          <a:p>
            <a:pPr indent="-317500" lvl="1" marL="914400" rtl="0" algn="just">
              <a:lnSpc>
                <a:spcPct val="115000"/>
              </a:lnSpc>
              <a:spcBef>
                <a:spcPts val="0"/>
              </a:spcBef>
              <a:spcAft>
                <a:spcPts val="0"/>
              </a:spcAft>
              <a:buSzPts val="1400"/>
              <a:buChar char="–"/>
            </a:pPr>
            <a:r>
              <a:rPr b="1" lang="en" sz="1400"/>
              <a:t>The choice of the NPCA PC</a:t>
            </a:r>
            <a:r>
              <a:rPr lang="en" sz="1400"/>
              <a:t>: This determines the success probability of making an NPCA transmission</a:t>
            </a:r>
            <a:endParaRPr sz="1400"/>
          </a:p>
          <a:p>
            <a:pPr indent="-317500" lvl="1" marL="914400" rtl="0" algn="just">
              <a:lnSpc>
                <a:spcPct val="115000"/>
              </a:lnSpc>
              <a:spcBef>
                <a:spcPts val="0"/>
              </a:spcBef>
              <a:spcAft>
                <a:spcPts val="0"/>
              </a:spcAft>
              <a:buSzPts val="1400"/>
              <a:buChar char="–"/>
            </a:pPr>
            <a:r>
              <a:rPr b="1" lang="en" sz="1400"/>
              <a:t>The OBSS load/bandwidth conditions on the link which has NPCA enabled:</a:t>
            </a:r>
            <a:r>
              <a:rPr lang="en" sz="1400"/>
              <a:t> In many non-AP implementations, there can be a constraint regarding resources which are required to enable various UHR features including NPCA. Some indications on gain using NPCA or other features can be advertised by the AP to enable such non-APs to make better informed decisions regarding which features to enable</a:t>
            </a:r>
            <a:endParaRPr sz="1400"/>
          </a:p>
          <a:p>
            <a:pPr indent="-317500" lvl="0" marL="457200" rtl="0" algn="just">
              <a:lnSpc>
                <a:spcPct val="115000"/>
              </a:lnSpc>
              <a:spcBef>
                <a:spcPts val="0"/>
              </a:spcBef>
              <a:spcAft>
                <a:spcPts val="0"/>
              </a:spcAft>
              <a:buSzPts val="1400"/>
              <a:buChar char="•"/>
            </a:pPr>
            <a:r>
              <a:rPr b="0" lang="en" sz="1400"/>
              <a:t>This contribution discusses optimizations in view of the above factors.</a:t>
            </a:r>
            <a:endParaRPr sz="1400"/>
          </a:p>
          <a:p>
            <a:pPr indent="0" lvl="0" marL="0" rtl="0" algn="just">
              <a:lnSpc>
                <a:spcPct val="115000"/>
              </a:lnSpc>
              <a:spcBef>
                <a:spcPts val="900"/>
              </a:spcBef>
              <a:spcAft>
                <a:spcPts val="0"/>
              </a:spcAft>
              <a:buNone/>
            </a:pPr>
            <a:r>
              <a:t/>
            </a:r>
            <a:endParaRPr b="0" sz="1400"/>
          </a:p>
        </p:txBody>
      </p:sp>
      <p:sp>
        <p:nvSpPr>
          <p:cNvPr id="95" name="Google Shape;95;p15"/>
          <p:cNvSpPr txBox="1"/>
          <p:nvPr>
            <p:ph idx="12" type="sldNum"/>
          </p:nvPr>
        </p:nvSpPr>
        <p:spPr>
          <a:xfrm>
            <a:off x="4344988" y="4856560"/>
            <a:ext cx="530100" cy="136800"/>
          </a:xfrm>
          <a:prstGeom prst="rect">
            <a:avLst/>
          </a:prstGeom>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6"/>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01" name="Google Shape;101;p16"/>
          <p:cNvSpPr txBox="1"/>
          <p:nvPr>
            <p:ph type="title"/>
          </p:nvPr>
        </p:nvSpPr>
        <p:spPr>
          <a:xfrm>
            <a:off x="640200" y="348743"/>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exceptions: Problem Statement (1)</a:t>
            </a:r>
            <a:endParaRPr sz="2100"/>
          </a:p>
        </p:txBody>
      </p:sp>
      <p:sp>
        <p:nvSpPr>
          <p:cNvPr id="102" name="Google Shape;102;p16"/>
          <p:cNvSpPr txBox="1"/>
          <p:nvPr/>
        </p:nvSpPr>
        <p:spPr>
          <a:xfrm>
            <a:off x="123654" y="748991"/>
            <a:ext cx="8852700" cy="4371300"/>
          </a:xfrm>
          <a:prstGeom prst="rect">
            <a:avLst/>
          </a:prstGeom>
          <a:noFill/>
          <a:ln>
            <a:noFill/>
          </a:ln>
        </p:spPr>
        <p:txBody>
          <a:bodyPr anchorCtr="0" anchor="t" bIns="91425" lIns="91425" spcFirstLastPara="1" rIns="91425" wrap="square" tIns="91425">
            <a:spAutoFit/>
          </a:bodyPr>
          <a:lstStyle/>
          <a:p>
            <a:pPr indent="-311150" lvl="0" marL="457200" rtl="0" algn="l">
              <a:spcBef>
                <a:spcPts val="0"/>
              </a:spcBef>
              <a:spcAft>
                <a:spcPts val="0"/>
              </a:spcAft>
              <a:buClr>
                <a:schemeClr val="dk1"/>
              </a:buClr>
              <a:buSzPts val="1300"/>
              <a:buFont typeface="Times New Roman"/>
              <a:buChar char="●"/>
            </a:pPr>
            <a:r>
              <a:rPr lang="en" sz="1300">
                <a:solidFill>
                  <a:schemeClr val="dk1"/>
                </a:solidFill>
                <a:latin typeface="Times New Roman"/>
                <a:ea typeface="Times New Roman"/>
                <a:cs typeface="Times New Roman"/>
                <a:sym typeface="Times New Roman"/>
              </a:rPr>
              <a:t>When NPCA operation is enabled in a BSS, the current rules allow an NPCA-capable device to switch to the NPCA primary channel upon detecting an HE/EHT/UHR OBSS PPDU, or upon detecting an OBSS control-frame exchange (such as an ICF/ICR exchange), either of which can indicate that the medium is occupied for a certain bandwidth and minimum duration.</a:t>
            </a:r>
            <a:endParaRPr sz="1300">
              <a:solidFill>
                <a:schemeClr val="dk1"/>
              </a:solidFill>
              <a:latin typeface="Times New Roman"/>
              <a:ea typeface="Times New Roman"/>
              <a:cs typeface="Times New Roman"/>
              <a:sym typeface="Times New Roman"/>
            </a:endParaRPr>
          </a:p>
          <a:p>
            <a:pPr indent="-311150" lvl="1" marL="914400" rtl="0" algn="l">
              <a:spcBef>
                <a:spcPts val="0"/>
              </a:spcBef>
              <a:spcAft>
                <a:spcPts val="0"/>
              </a:spcAft>
              <a:buClr>
                <a:schemeClr val="dk1"/>
              </a:buClr>
              <a:buSzPts val="1300"/>
              <a:buFont typeface="Times New Roman"/>
              <a:buAutoNum type="alphaLcPeriod"/>
            </a:pPr>
            <a:r>
              <a:rPr lang="en" sz="1300">
                <a:solidFill>
                  <a:schemeClr val="dk1"/>
                </a:solidFill>
                <a:latin typeface="Times New Roman"/>
                <a:ea typeface="Times New Roman"/>
                <a:cs typeface="Times New Roman"/>
                <a:sym typeface="Times New Roman"/>
              </a:rPr>
              <a:t>The detection of an HE/EHT/UHR OBSS PPDU can be based on the indicated BSS color in the preamble of the PPDU being different from 0 as well as different from the BSS color of the device’s BSS or the UL/DL field in the preamble of the PPDU</a:t>
            </a:r>
            <a:endParaRPr sz="1300">
              <a:solidFill>
                <a:schemeClr val="dk1"/>
              </a:solidFill>
              <a:latin typeface="Times New Roman"/>
              <a:ea typeface="Times New Roman"/>
              <a:cs typeface="Times New Roman"/>
              <a:sym typeface="Times New Roman"/>
            </a:endParaRPr>
          </a:p>
          <a:p>
            <a:pPr indent="-311150" lvl="1" marL="914400" rtl="0" algn="l">
              <a:spcBef>
                <a:spcPts val="0"/>
              </a:spcBef>
              <a:spcAft>
                <a:spcPts val="0"/>
              </a:spcAft>
              <a:buClr>
                <a:schemeClr val="dk1"/>
              </a:buClr>
              <a:buSzPts val="1300"/>
              <a:buFont typeface="Times New Roman"/>
              <a:buAutoNum type="alphaLcPeriod"/>
            </a:pPr>
            <a:r>
              <a:rPr lang="en" sz="1300">
                <a:solidFill>
                  <a:schemeClr val="dk1"/>
                </a:solidFill>
                <a:latin typeface="Times New Roman"/>
                <a:ea typeface="Times New Roman"/>
                <a:cs typeface="Times New Roman"/>
                <a:sym typeface="Times New Roman"/>
              </a:rPr>
              <a:t>The detection of an OBSS control-frame exchange can be based on the indicated MAC addresses in the frames not matching the BSSID of the device’s BSS, or any of the BSSIDs of the Co-hosted or Multiple BSSID set of which the device’s BSS is a member</a:t>
            </a:r>
            <a:endParaRPr sz="1300">
              <a:solidFill>
                <a:schemeClr val="dk1"/>
              </a:solidFill>
              <a:highlight>
                <a:srgbClr val="FFFF00"/>
              </a:highlight>
              <a:latin typeface="Times New Roman"/>
              <a:ea typeface="Times New Roman"/>
              <a:cs typeface="Times New Roman"/>
              <a:sym typeface="Times New Roman"/>
            </a:endParaRPr>
          </a:p>
          <a:p>
            <a:pPr indent="-311150" lvl="0" marL="457200" rtl="0" algn="l">
              <a:spcBef>
                <a:spcPts val="0"/>
              </a:spcBef>
              <a:spcAft>
                <a:spcPts val="0"/>
              </a:spcAft>
              <a:buClr>
                <a:schemeClr val="dk1"/>
              </a:buClr>
              <a:buSzPts val="1300"/>
              <a:buFont typeface="Times New Roman"/>
              <a:buChar char="●"/>
            </a:pPr>
            <a:r>
              <a:rPr lang="en" sz="1300">
                <a:solidFill>
                  <a:schemeClr val="dk1"/>
                </a:solidFill>
                <a:latin typeface="Times New Roman"/>
                <a:ea typeface="Times New Roman"/>
                <a:cs typeface="Times New Roman"/>
                <a:sym typeface="Times New Roman"/>
              </a:rPr>
              <a:t>In certain multi-AP deployments (e.g., residential-mesh or enterprise networks), there is a need for APs to communicate with each other wirelessly over a backhaul link/BSS. In some systems, the backhaul link/BSS shares the same PHY/radio as the fronthaul link/BSS (over which each AP communicates with its associated STAs), i.e., the communication between APs can occur on the same channel (e.g., channel frequency) as the fronthaul communication. In this situation, STA devices on the fronthaul may detect or classify backhaul communication between their associated AP and an OBSS AP as OBSS frames (since these frames may have BSS color and/or MAC addresses different from the BSS color or BSSID of their BSS). If such STA devices are NPCA capable and NPCA is enabled in their BSS, they may consequently switch to the NPCA primary channel and may attempt to communicate with their AP, though their AP is unavailable and would fail to respond. This can cause instability or disruption in the backhaul communication and additionally result in such STAs expending their resources/energy needlessly.</a:t>
            </a:r>
            <a:endParaRPr sz="1300">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1200">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7"/>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08" name="Google Shape;108;p17"/>
          <p:cNvSpPr txBox="1"/>
          <p:nvPr>
            <p:ph type="title"/>
          </p:nvPr>
        </p:nvSpPr>
        <p:spPr>
          <a:xfrm>
            <a:off x="640200" y="3982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exceptions: Problem Statement (2)</a:t>
            </a:r>
            <a:endParaRPr sz="2100"/>
          </a:p>
        </p:txBody>
      </p:sp>
      <p:sp>
        <p:nvSpPr>
          <p:cNvPr id="109" name="Google Shape;109;p17"/>
          <p:cNvSpPr txBox="1"/>
          <p:nvPr/>
        </p:nvSpPr>
        <p:spPr>
          <a:xfrm>
            <a:off x="185475" y="909725"/>
            <a:ext cx="8852700" cy="1693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Times New Roman"/>
              <a:buChar char="●"/>
            </a:pPr>
            <a:r>
              <a:rPr lang="en">
                <a:solidFill>
                  <a:schemeClr val="dk1"/>
                </a:solidFill>
                <a:latin typeface="Times New Roman"/>
                <a:ea typeface="Times New Roman"/>
                <a:cs typeface="Times New Roman"/>
                <a:sym typeface="Times New Roman"/>
              </a:rPr>
              <a:t>The same situation can also occur when a non-AP is associated with an infrastructure AP but also hosts a P2P connection with a peer. </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In this case as well, if the non-AP and infrastructure AP are communicating on the primary channel, it should be required for the non-AP’s peer to not transmit to it on the NPCA primary channel. </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Similarly, when the P2P communication is active on the primary channel, the AP should not transmit to the same non-AP on the NPCA primary channel. However, it is desirable for the AP to be able to transmit to other non-APs.</a:t>
            </a:r>
            <a:endParaRPr>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15" name="Google Shape;115;p18"/>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exceptions: Solution</a:t>
            </a:r>
            <a:endParaRPr sz="2100"/>
          </a:p>
        </p:txBody>
      </p:sp>
      <p:sp>
        <p:nvSpPr>
          <p:cNvPr id="116" name="Google Shape;116;p18"/>
          <p:cNvSpPr txBox="1"/>
          <p:nvPr/>
        </p:nvSpPr>
        <p:spPr>
          <a:xfrm>
            <a:off x="185475" y="717125"/>
            <a:ext cx="8852700" cy="4271400"/>
          </a:xfrm>
          <a:prstGeom prst="rect">
            <a:avLst/>
          </a:prstGeom>
          <a:noFill/>
          <a:ln>
            <a:noFill/>
          </a:ln>
        </p:spPr>
        <p:txBody>
          <a:bodyPr anchorCtr="0" anchor="t" bIns="91425" lIns="91425" spcFirstLastPara="1" rIns="91425" wrap="square" tIns="91425">
            <a:spAutoFit/>
          </a:bodyPr>
          <a:lstStyle/>
          <a:p>
            <a:pPr indent="-304800" lvl="0" marL="457200" rtl="0" algn="l">
              <a:spcBef>
                <a:spcPts val="0"/>
              </a:spcBef>
              <a:spcAft>
                <a:spcPts val="0"/>
              </a:spcAft>
              <a:buClr>
                <a:schemeClr val="dk1"/>
              </a:buClr>
              <a:buSzPts val="1200"/>
              <a:buChar char="●"/>
            </a:pPr>
            <a:r>
              <a:rPr lang="en" sz="1200">
                <a:solidFill>
                  <a:schemeClr val="dk1"/>
                </a:solidFill>
              </a:rPr>
              <a:t>BSS color based rules:</a:t>
            </a:r>
            <a:endParaRPr sz="1200">
              <a:solidFill>
                <a:schemeClr val="dk1"/>
              </a:solidFill>
            </a:endParaRPr>
          </a:p>
          <a:p>
            <a:pPr indent="-304800" lvl="1" marL="914400" rtl="0" algn="l">
              <a:spcBef>
                <a:spcPts val="0"/>
              </a:spcBef>
              <a:spcAft>
                <a:spcPts val="0"/>
              </a:spcAft>
              <a:buClr>
                <a:schemeClr val="dk1"/>
              </a:buClr>
              <a:buSzPts val="1200"/>
              <a:buChar char="○"/>
            </a:pPr>
            <a:r>
              <a:rPr lang="en" sz="1200">
                <a:solidFill>
                  <a:schemeClr val="dk1"/>
                </a:solidFill>
              </a:rPr>
              <a:t>A pair of APs may pre-negotiate a special BSS color to be used for inter-AP communication among the two APs; STAs of each AP (e.g., NPCA-capable STAs) may be notified of the special BSS color and that NPCA is disallowed for HE/EHT/UHR PPDUs that signal this BSS color. </a:t>
            </a:r>
            <a:endParaRPr sz="1200">
              <a:solidFill>
                <a:schemeClr val="dk1"/>
              </a:solidFill>
            </a:endParaRPr>
          </a:p>
          <a:p>
            <a:pPr indent="-304800" lvl="1" marL="914400" rtl="0" algn="l">
              <a:spcBef>
                <a:spcPts val="0"/>
              </a:spcBef>
              <a:spcAft>
                <a:spcPts val="0"/>
              </a:spcAft>
              <a:buClr>
                <a:schemeClr val="dk1"/>
              </a:buClr>
              <a:buSzPts val="1200"/>
              <a:buChar char="○"/>
            </a:pPr>
            <a:r>
              <a:rPr lang="en" sz="1200">
                <a:solidFill>
                  <a:schemeClr val="dk1"/>
                </a:solidFill>
              </a:rPr>
              <a:t>Similarly, a STA can negotiate a BSS color for its P2P communication that is different from the infra BSS color while infra BSS color is indicated to the peer of the STA. </a:t>
            </a:r>
            <a:endParaRPr sz="1200">
              <a:solidFill>
                <a:schemeClr val="dk1"/>
              </a:solidFill>
            </a:endParaRPr>
          </a:p>
          <a:p>
            <a:pPr indent="-304800" lvl="1" marL="914400" rtl="0" algn="l">
              <a:spcBef>
                <a:spcPts val="0"/>
              </a:spcBef>
              <a:spcAft>
                <a:spcPts val="0"/>
              </a:spcAft>
              <a:buClr>
                <a:schemeClr val="dk1"/>
              </a:buClr>
              <a:buSzPts val="1200"/>
              <a:buChar char="○"/>
            </a:pPr>
            <a:r>
              <a:rPr lang="en" sz="1200">
                <a:solidFill>
                  <a:schemeClr val="dk1"/>
                </a:solidFill>
              </a:rPr>
              <a:t>Alternatively, BSS color 0 may be used for all inter-AP communication, and STAs associated to an AP (e.g., NPCA-capable STAs) may be disallowed from performing NPCA over HE/EHT/UHR PPDUs with BSS color 0. </a:t>
            </a:r>
            <a:endParaRPr sz="1200">
              <a:solidFill>
                <a:schemeClr val="dk1"/>
              </a:solidFill>
            </a:endParaRPr>
          </a:p>
          <a:p>
            <a:pPr indent="-304800" lvl="2" marL="1371600" rtl="0" algn="l">
              <a:spcBef>
                <a:spcPts val="0"/>
              </a:spcBef>
              <a:spcAft>
                <a:spcPts val="0"/>
              </a:spcAft>
              <a:buClr>
                <a:schemeClr val="dk1"/>
              </a:buClr>
              <a:buSzPts val="1200"/>
              <a:buChar char="■"/>
            </a:pPr>
            <a:r>
              <a:rPr lang="en" sz="1200">
                <a:solidFill>
                  <a:schemeClr val="dk1"/>
                </a:solidFill>
              </a:rPr>
              <a:t>This method would prevent NPCA not only from intended clients but also from other BSSs. </a:t>
            </a:r>
            <a:endParaRPr sz="1200">
              <a:solidFill>
                <a:schemeClr val="dk1"/>
              </a:solidFill>
            </a:endParaRPr>
          </a:p>
          <a:p>
            <a:pPr indent="-304800" lvl="2" marL="1371600" rtl="0" algn="l">
              <a:spcBef>
                <a:spcPts val="0"/>
              </a:spcBef>
              <a:spcAft>
                <a:spcPts val="0"/>
              </a:spcAft>
              <a:buClr>
                <a:schemeClr val="dk1"/>
              </a:buClr>
              <a:buSzPts val="1200"/>
              <a:buChar char="■"/>
            </a:pPr>
            <a:r>
              <a:rPr lang="en" sz="1200">
                <a:solidFill>
                  <a:schemeClr val="dk1"/>
                </a:solidFill>
              </a:rPr>
              <a:t>Hence, one can add another field, e.g. the complete or reduced value of the BSS color of the BSS that these NPCA-capable STAs are associated with and who are intended to be prevented from performing NPCA </a:t>
            </a:r>
            <a:endParaRPr sz="1200">
              <a:solidFill>
                <a:schemeClr val="dk1"/>
              </a:solidFill>
            </a:endParaRPr>
          </a:p>
          <a:p>
            <a:pPr indent="-304800" lvl="1" marL="914400" rtl="0" algn="l">
              <a:spcBef>
                <a:spcPts val="0"/>
              </a:spcBef>
              <a:spcAft>
                <a:spcPts val="0"/>
              </a:spcAft>
              <a:buClr>
                <a:schemeClr val="dk1"/>
              </a:buClr>
              <a:buSzPts val="1200"/>
              <a:buChar char="○"/>
            </a:pPr>
            <a:r>
              <a:rPr lang="en" sz="1200">
                <a:solidFill>
                  <a:schemeClr val="dk1"/>
                </a:solidFill>
              </a:rPr>
              <a:t>Either of the above BSS color rules may be applied even if such HE/EHT/UHR PPDUs are preceded by a OBSS control frame exchange (e..g, determined based on MAC addressed, as noted above) i.e. even if the MAC addresses result in classification of the TXOP as OBSS, the subsequent PPDU with a special disallowed BSS color should make the NPCA capable device abort the NPCA switch</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MAC-address based rules:</a:t>
            </a:r>
            <a:endParaRPr sz="1200">
              <a:solidFill>
                <a:schemeClr val="dk1"/>
              </a:solidFill>
            </a:endParaRPr>
          </a:p>
          <a:p>
            <a:pPr indent="-304800" lvl="1" marL="914400" rtl="0" algn="l">
              <a:spcBef>
                <a:spcPts val="0"/>
              </a:spcBef>
              <a:spcAft>
                <a:spcPts val="0"/>
              </a:spcAft>
              <a:buClr>
                <a:schemeClr val="dk1"/>
              </a:buClr>
              <a:buSzPts val="1200"/>
              <a:buChar char="○"/>
            </a:pPr>
            <a:r>
              <a:rPr lang="en" sz="1200">
                <a:solidFill>
                  <a:schemeClr val="dk1"/>
                </a:solidFill>
              </a:rPr>
              <a:t>Specific MAC-addresses can be indicated by the APs or the P2P participants which even though would normally qualify as OBSS, should not be used to initiate NPCA transmissions. This is for the case when an NPCA device makes a switch to NPCA PC based on detecting an initial control frame exchange involving an OBSS. If these special MAC addresses are seen, the NPCA devices should desist from the NPCA switch</a:t>
            </a:r>
            <a:endParaRPr sz="1200">
              <a:solidFill>
                <a:schemeClr val="dk1"/>
              </a:solidFill>
            </a:endParaRPr>
          </a:p>
          <a:p>
            <a:pPr indent="0" lvl="0" marL="914400" rtl="0" algn="l">
              <a:spcBef>
                <a:spcPts val="0"/>
              </a:spcBef>
              <a:spcAft>
                <a:spcPts val="0"/>
              </a:spcAft>
              <a:buNone/>
            </a:pPr>
            <a:r>
              <a:t/>
            </a:r>
            <a:endParaRPr sz="135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9"/>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22" name="Google Shape;122;p19"/>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gain guidance: Problem Statement</a:t>
            </a:r>
            <a:endParaRPr sz="2100"/>
          </a:p>
        </p:txBody>
      </p:sp>
      <p:sp>
        <p:nvSpPr>
          <p:cNvPr id="123" name="Google Shape;123;p19"/>
          <p:cNvSpPr txBox="1"/>
          <p:nvPr/>
        </p:nvSpPr>
        <p:spPr>
          <a:xfrm>
            <a:off x="272000" y="813400"/>
            <a:ext cx="8618100" cy="3755700"/>
          </a:xfrm>
          <a:prstGeom prst="rect">
            <a:avLst/>
          </a:prstGeom>
          <a:noFill/>
          <a:ln>
            <a:noFill/>
          </a:ln>
        </p:spPr>
        <p:txBody>
          <a:bodyPr anchorCtr="0" anchor="t" bIns="91425" lIns="91425" spcFirstLastPara="1" rIns="91425" wrap="square" tIns="91425">
            <a:spAutoFit/>
          </a:bodyPr>
          <a:lstStyle/>
          <a:p>
            <a:pPr indent="-323850" lvl="0" marL="4572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WiFi 8 has a number of features like NPCA, DSO, DPS which along with EMLSR from WiFi 7, provide tools to a non-AP to enhance throughput, latency and power performance by utilizing different links, subbands, portions of bandwidth or operating modes. </a:t>
            </a:r>
            <a:endParaRPr sz="1500">
              <a:solidFill>
                <a:schemeClr val="dk1"/>
              </a:solidFill>
              <a:latin typeface="Times New Roman"/>
              <a:ea typeface="Times New Roman"/>
              <a:cs typeface="Times New Roman"/>
              <a:sym typeface="Times New Roman"/>
            </a:endParaRPr>
          </a:p>
          <a:p>
            <a:pPr indent="-323850" lvl="0" marL="4572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However, enablement of each one of these features requires resources at the non-AP typically in the form of memory and other dedicated hardware. </a:t>
            </a:r>
            <a:endParaRPr sz="1500">
              <a:solidFill>
                <a:schemeClr val="dk1"/>
              </a:solidFill>
              <a:latin typeface="Times New Roman"/>
              <a:ea typeface="Times New Roman"/>
              <a:cs typeface="Times New Roman"/>
              <a:sym typeface="Times New Roman"/>
            </a:endParaRPr>
          </a:p>
          <a:p>
            <a:pPr indent="-323850" lvl="1" marL="9144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Due to constraints regarding availability of such resourced in a single non-AP implementation, the non-AP may have to choose which features to enable</a:t>
            </a:r>
            <a:endParaRPr sz="1500">
              <a:solidFill>
                <a:schemeClr val="dk1"/>
              </a:solidFill>
              <a:latin typeface="Times New Roman"/>
              <a:ea typeface="Times New Roman"/>
              <a:cs typeface="Times New Roman"/>
              <a:sym typeface="Times New Roman"/>
            </a:endParaRPr>
          </a:p>
          <a:p>
            <a:pPr indent="-323850" lvl="0" marL="4572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Per WiFi 8 specifications, once a non-AP transmits a request to the AP to enable a feature, the AP must accept the request. </a:t>
            </a:r>
            <a:endParaRPr sz="1500">
              <a:solidFill>
                <a:schemeClr val="dk1"/>
              </a:solidFill>
              <a:latin typeface="Times New Roman"/>
              <a:ea typeface="Times New Roman"/>
              <a:cs typeface="Times New Roman"/>
              <a:sym typeface="Times New Roman"/>
            </a:endParaRPr>
          </a:p>
          <a:p>
            <a:pPr indent="-323850" lvl="0" marL="4572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Hence, it is important for the non-AP to have in advance some guidance regarding which features provide gains</a:t>
            </a:r>
            <a:endParaRPr sz="1500">
              <a:solidFill>
                <a:schemeClr val="dk1"/>
              </a:solidFill>
              <a:latin typeface="Times New Roman"/>
              <a:ea typeface="Times New Roman"/>
              <a:cs typeface="Times New Roman"/>
              <a:sym typeface="Times New Roman"/>
            </a:endParaRPr>
          </a:p>
          <a:p>
            <a:pPr indent="-323850" lvl="0" marL="4572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Usually, DPS is not a part of the tradeoff as it is the only feature which saves power.</a:t>
            </a:r>
            <a:endParaRPr sz="1500">
              <a:solidFill>
                <a:schemeClr val="dk1"/>
              </a:solidFill>
              <a:latin typeface="Times New Roman"/>
              <a:ea typeface="Times New Roman"/>
              <a:cs typeface="Times New Roman"/>
              <a:sym typeface="Times New Roman"/>
            </a:endParaRPr>
          </a:p>
          <a:p>
            <a:pPr indent="-323850" lvl="0" marL="457200" rtl="0" algn="l">
              <a:spcBef>
                <a:spcPts val="0"/>
              </a:spcBef>
              <a:spcAft>
                <a:spcPts val="0"/>
              </a:spcAft>
              <a:buClr>
                <a:schemeClr val="dk1"/>
              </a:buClr>
              <a:buSzPts val="1500"/>
              <a:buFont typeface="Times New Roman"/>
              <a:buChar char="●"/>
            </a:pPr>
            <a:r>
              <a:rPr lang="en" sz="1500">
                <a:solidFill>
                  <a:schemeClr val="dk1"/>
                </a:solidFill>
                <a:latin typeface="Times New Roman"/>
                <a:ea typeface="Times New Roman"/>
                <a:cs typeface="Times New Roman"/>
                <a:sym typeface="Times New Roman"/>
              </a:rPr>
              <a:t>However, NPCA, DSO and EMLSR can have mutual tradeoffs when the resources required by these features are not sufficient to provide for their enablement across all links.</a:t>
            </a:r>
            <a:endParaRPr sz="1500">
              <a:solidFill>
                <a:schemeClr val="dk1"/>
              </a:solidFill>
              <a:latin typeface="Times New Roman"/>
              <a:ea typeface="Times New Roman"/>
              <a:cs typeface="Times New Roman"/>
              <a:sym typeface="Times New Roman"/>
            </a:endParaRPr>
          </a:p>
          <a:p>
            <a:pPr indent="0" lvl="0" marL="914400" rtl="0" algn="l">
              <a:spcBef>
                <a:spcPts val="0"/>
              </a:spcBef>
              <a:spcAft>
                <a:spcPts val="0"/>
              </a:spcAft>
              <a:buNone/>
            </a:pPr>
            <a:r>
              <a:t/>
            </a:r>
            <a:endParaRPr sz="1100">
              <a:solidFill>
                <a:schemeClr val="dk1"/>
              </a:solidFill>
            </a:endParaRPr>
          </a:p>
          <a:p>
            <a:pPr indent="0" lvl="0" marL="457200" rtl="0" algn="l">
              <a:spcBef>
                <a:spcPts val="0"/>
              </a:spcBef>
              <a:spcAft>
                <a:spcPts val="0"/>
              </a:spcAft>
              <a:buNone/>
            </a:pPr>
            <a:r>
              <a:t/>
            </a:r>
            <a:endParaRPr sz="11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0"/>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29" name="Google Shape;129;p20"/>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gain guidance: Solution</a:t>
            </a:r>
            <a:endParaRPr sz="2100"/>
          </a:p>
        </p:txBody>
      </p:sp>
      <p:sp>
        <p:nvSpPr>
          <p:cNvPr id="130" name="Google Shape;130;p20"/>
          <p:cNvSpPr txBox="1"/>
          <p:nvPr/>
        </p:nvSpPr>
        <p:spPr>
          <a:xfrm>
            <a:off x="98925" y="813400"/>
            <a:ext cx="8939400" cy="42483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Times New Roman"/>
              <a:buChar char="●"/>
            </a:pPr>
            <a:r>
              <a:rPr lang="en">
                <a:solidFill>
                  <a:schemeClr val="dk1"/>
                </a:solidFill>
                <a:latin typeface="Times New Roman"/>
                <a:ea typeface="Times New Roman"/>
                <a:cs typeface="Times New Roman"/>
                <a:sym typeface="Times New Roman"/>
              </a:rPr>
              <a:t>Consider an example of 2 links over which EMLSR is enabled and on each of which NPCA and DSO are also enabled. (In this example, for simplicity, the bandwidth assumptions are such that DSO can be enabled over each of the links). Let us use the following characterization for each of links </a:t>
            </a:r>
            <a:r>
              <a:rPr lang="en">
                <a:solidFill>
                  <a:schemeClr val="dk1"/>
                </a:solidFill>
                <a:latin typeface="Times New Roman"/>
                <a:ea typeface="Times New Roman"/>
                <a:cs typeface="Times New Roman"/>
                <a:sym typeface="Times New Roman"/>
              </a:rPr>
              <a:t>i (i = 1</a:t>
            </a:r>
            <a:r>
              <a:rPr lang="en">
                <a:solidFill>
                  <a:schemeClr val="dk1"/>
                </a:solidFill>
                <a:latin typeface="Times New Roman"/>
                <a:ea typeface="Times New Roman"/>
                <a:cs typeface="Times New Roman"/>
                <a:sym typeface="Times New Roman"/>
              </a:rPr>
              <a:t> and 2)</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BW_i = bandwidth of the link</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SE_i = spectral Efficiency of the link</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OL_i = OBSS load of the link corresponding to OBSS occupying the BSS PC and full BW (OL is never 100% as long as this BSS is also contending)</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OLp_i = OBSS load of the link corresponding to OBSS occupying the BSS PC and constrained to primary half bandwidth</a:t>
            </a:r>
            <a:endParaRPr>
              <a:solidFill>
                <a:schemeClr val="dk1"/>
              </a:solidFill>
              <a:latin typeface="Times New Roman"/>
              <a:ea typeface="Times New Roman"/>
              <a:cs typeface="Times New Roman"/>
              <a:sym typeface="Times New Roman"/>
            </a:endParaRPr>
          </a:p>
          <a:p>
            <a:pPr indent="-317500" lvl="1" marL="914400" rtl="0" algn="l">
              <a:spcBef>
                <a:spcPts val="0"/>
              </a:spcBef>
              <a:spcAft>
                <a:spcPts val="0"/>
              </a:spcAft>
              <a:buClr>
                <a:schemeClr val="dk1"/>
              </a:buClr>
              <a:buSzPts val="1400"/>
              <a:buFont typeface="Times New Roman"/>
              <a:buAutoNum type="alphaLcPeriod"/>
            </a:pPr>
            <a:r>
              <a:rPr lang="en">
                <a:solidFill>
                  <a:schemeClr val="dk1"/>
                </a:solidFill>
                <a:latin typeface="Times New Roman"/>
                <a:ea typeface="Times New Roman"/>
                <a:cs typeface="Times New Roman"/>
                <a:sym typeface="Times New Roman"/>
              </a:rPr>
              <a:t>OLs_i = OBSS load of the link corresponding to OBSS occupying the NPCA PC and constrained to secondary half bandwidth</a:t>
            </a:r>
            <a:endParaRPr>
              <a:solidFill>
                <a:schemeClr val="dk1"/>
              </a:solidFill>
              <a:latin typeface="Times New Roman"/>
              <a:ea typeface="Times New Roman"/>
              <a:cs typeface="Times New Roman"/>
              <a:sym typeface="Times New Roman"/>
            </a:endParaRPr>
          </a:p>
          <a:p>
            <a:pPr indent="-317500" lvl="0" marL="457200" rtl="0" algn="l">
              <a:spcBef>
                <a:spcPts val="0"/>
              </a:spcBef>
              <a:spcAft>
                <a:spcPts val="0"/>
              </a:spcAft>
              <a:buClr>
                <a:schemeClr val="dk1"/>
              </a:buClr>
              <a:buSzPts val="1400"/>
              <a:buFont typeface="Times New Roman"/>
              <a:buChar char="●"/>
            </a:pPr>
            <a:r>
              <a:rPr lang="en">
                <a:solidFill>
                  <a:schemeClr val="dk1"/>
                </a:solidFill>
                <a:latin typeface="Times New Roman"/>
                <a:ea typeface="Times New Roman"/>
                <a:cs typeface="Times New Roman"/>
                <a:sym typeface="Times New Roman"/>
              </a:rPr>
              <a:t>It can be seen in the analysis on the next slide that OL_i, OLp_i and OLs_i can provide reasonable approximations into the gain achievable with EMLSR, NPCA or DSO.</a:t>
            </a:r>
            <a:endParaRPr>
              <a:solidFill>
                <a:schemeClr val="dk1"/>
              </a:solidFill>
              <a:latin typeface="Times New Roman"/>
              <a:ea typeface="Times New Roman"/>
              <a:cs typeface="Times New Roman"/>
              <a:sym typeface="Times New Roman"/>
            </a:endParaRPr>
          </a:p>
          <a:p>
            <a:pPr indent="-317500" lvl="0" marL="457200" rtl="0" algn="l">
              <a:spcBef>
                <a:spcPts val="0"/>
              </a:spcBef>
              <a:spcAft>
                <a:spcPts val="0"/>
              </a:spcAft>
              <a:buClr>
                <a:schemeClr val="dk1"/>
              </a:buClr>
              <a:buSzPts val="1400"/>
              <a:buFont typeface="Times New Roman"/>
              <a:buChar char="●"/>
            </a:pPr>
            <a:r>
              <a:rPr lang="en">
                <a:solidFill>
                  <a:schemeClr val="dk1"/>
                </a:solidFill>
                <a:latin typeface="Times New Roman"/>
                <a:ea typeface="Times New Roman"/>
                <a:cs typeface="Times New Roman"/>
                <a:sym typeface="Times New Roman"/>
              </a:rPr>
              <a:t>Hence, these are examples of parameters the AP could advertise to help non-APs choose a subset of the available features. </a:t>
            </a:r>
            <a:endParaRPr>
              <a:solidFill>
                <a:schemeClr val="dk1"/>
              </a:solidFill>
              <a:latin typeface="Times New Roman"/>
              <a:ea typeface="Times New Roman"/>
              <a:cs typeface="Times New Roman"/>
              <a:sym typeface="Times New Roman"/>
            </a:endParaRPr>
          </a:p>
          <a:p>
            <a:pPr indent="-317500" lvl="0" marL="457200" rtl="0" algn="l">
              <a:spcBef>
                <a:spcPts val="0"/>
              </a:spcBef>
              <a:spcAft>
                <a:spcPts val="0"/>
              </a:spcAft>
              <a:buClr>
                <a:schemeClr val="dk1"/>
              </a:buClr>
              <a:buSzPts val="1400"/>
              <a:buFont typeface="Times New Roman"/>
              <a:buChar char="●"/>
            </a:pPr>
            <a:r>
              <a:rPr lang="en">
                <a:solidFill>
                  <a:schemeClr val="dk1"/>
                </a:solidFill>
                <a:latin typeface="Times New Roman"/>
                <a:ea typeface="Times New Roman"/>
                <a:cs typeface="Times New Roman"/>
                <a:sym typeface="Times New Roman"/>
              </a:rPr>
              <a:t>There could be equivalent parameters like probability of a full bandwidth transmission or primary half bandwidth transmission or secondary half bandwidth transmission in a BSS which can help the non-AP make the same choices.</a:t>
            </a:r>
            <a:endParaRPr>
              <a:solidFill>
                <a:schemeClr val="dk1"/>
              </a:solidFill>
              <a:latin typeface="Times New Roman"/>
              <a:ea typeface="Times New Roman"/>
              <a:cs typeface="Times New Roman"/>
              <a:sym typeface="Times New Roman"/>
            </a:endParaRPr>
          </a:p>
          <a:p>
            <a:pPr indent="-317500" lvl="0" marL="457200" rtl="0" algn="l">
              <a:spcBef>
                <a:spcPts val="0"/>
              </a:spcBef>
              <a:spcAft>
                <a:spcPts val="0"/>
              </a:spcAft>
              <a:buClr>
                <a:schemeClr val="dk1"/>
              </a:buClr>
              <a:buSzPts val="1400"/>
              <a:buFont typeface="Times New Roman"/>
              <a:buChar char="●"/>
            </a:pPr>
            <a:r>
              <a:rPr lang="en">
                <a:solidFill>
                  <a:schemeClr val="dk1"/>
                </a:solidFill>
                <a:latin typeface="Times New Roman"/>
                <a:ea typeface="Times New Roman"/>
                <a:cs typeface="Times New Roman"/>
                <a:sym typeface="Times New Roman"/>
              </a:rPr>
              <a:t>These indications can be advertised by the AP in the beacon/UHR parameters</a:t>
            </a:r>
            <a:endParaRPr>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12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1"/>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36" name="Google Shape;136;p21"/>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gain guidance: Additional discussion</a:t>
            </a:r>
            <a:endParaRPr sz="2100"/>
          </a:p>
        </p:txBody>
      </p:sp>
      <p:sp>
        <p:nvSpPr>
          <p:cNvPr id="137" name="Google Shape;137;p21"/>
          <p:cNvSpPr txBox="1"/>
          <p:nvPr/>
        </p:nvSpPr>
        <p:spPr>
          <a:xfrm>
            <a:off x="258950" y="813400"/>
            <a:ext cx="8667900" cy="4063500"/>
          </a:xfrm>
          <a:prstGeom prst="rect">
            <a:avLst/>
          </a:prstGeom>
          <a:noFill/>
          <a:ln>
            <a:noFill/>
          </a:ln>
        </p:spPr>
        <p:txBody>
          <a:bodyPr anchorCtr="0" anchor="t" bIns="91425" lIns="91425" spcFirstLastPara="1" rIns="91425" wrap="square" tIns="91425">
            <a:spAutoFit/>
          </a:bodyPr>
          <a:lstStyle/>
          <a:p>
            <a:pPr indent="-304800" lvl="0" marL="457200" rtl="0" algn="l">
              <a:spcBef>
                <a:spcPts val="0"/>
              </a:spcBef>
              <a:spcAft>
                <a:spcPts val="0"/>
              </a:spcAft>
              <a:buClr>
                <a:schemeClr val="dk1"/>
              </a:buClr>
              <a:buSzPts val="1200"/>
              <a:buChar char="●"/>
            </a:pPr>
            <a:r>
              <a:rPr lang="en" sz="1200">
                <a:solidFill>
                  <a:schemeClr val="dk1"/>
                </a:solidFill>
              </a:rPr>
              <a:t>EMLSR usually prioritizes on the “better” link i.e. if BW_1*SE_1*(1-OL_1-OLp_1-OLs_1) + (BW_1/2)*SE_1*(OLs_1)&gt;  BW_2*SE_2*(1-OL_2-OLp_2-OLs_2) + (BW_2/2)*SE_2*(OLs_2), link 1 is the prioritized link and link 2 is used only when link 1 is occupied.</a:t>
            </a:r>
            <a:endParaRPr sz="1200">
              <a:solidFill>
                <a:schemeClr val="dk1"/>
              </a:solidFill>
            </a:endParaRPr>
          </a:p>
          <a:p>
            <a:pPr indent="-304800" lvl="1" marL="914400" rtl="0" algn="l">
              <a:spcBef>
                <a:spcPts val="0"/>
              </a:spcBef>
              <a:spcAft>
                <a:spcPts val="0"/>
              </a:spcAft>
              <a:buClr>
                <a:schemeClr val="dk1"/>
              </a:buClr>
              <a:buSzPts val="1200"/>
              <a:buAutoNum type="alphaLcPeriod"/>
            </a:pPr>
            <a:r>
              <a:rPr lang="en" sz="1200">
                <a:solidFill>
                  <a:schemeClr val="dk1"/>
                </a:solidFill>
              </a:rPr>
              <a:t>BW_1*SE_1*(1-OL_1 - OLp_1 - 0.5*OLs_1) &gt; BW_2*SE_2*(1 - OL_2 - OLp_2 - 0.5*OLs_2) </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If (OL_i+OLp_i) for the better link (link 1 in this illustration) is 0, EMLSR is not necessary</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If OLp_i = 0 for any link, NPCA on that link is not necessary</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If OL_i for any link is &gt; threshold, DSO on that link is not very beneficial</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For other cases, various throughputs can be approximated as follows assuming link 1 is the prioritized link</a:t>
            </a:r>
            <a:endParaRPr sz="1200">
              <a:solidFill>
                <a:schemeClr val="dk1"/>
              </a:solidFill>
            </a:endParaRPr>
          </a:p>
          <a:p>
            <a:pPr indent="-304800" lvl="1" marL="914400" rtl="0" algn="l">
              <a:spcBef>
                <a:spcPts val="0"/>
              </a:spcBef>
              <a:spcAft>
                <a:spcPts val="0"/>
              </a:spcAft>
              <a:buClr>
                <a:schemeClr val="dk1"/>
              </a:buClr>
              <a:buSzPts val="1200"/>
              <a:buAutoNum type="alphaLcPeriod"/>
            </a:pPr>
            <a:r>
              <a:rPr lang="en" sz="1200">
                <a:solidFill>
                  <a:schemeClr val="dk1"/>
                </a:solidFill>
              </a:rPr>
              <a:t>Single link throughput with DSO: </a:t>
            </a:r>
            <a:endParaRPr sz="1200">
              <a:solidFill>
                <a:schemeClr val="dk1"/>
              </a:solidFill>
            </a:endParaRPr>
          </a:p>
          <a:p>
            <a:pPr indent="-304800" lvl="2" marL="1371600" rtl="0" algn="l">
              <a:spcBef>
                <a:spcPts val="0"/>
              </a:spcBef>
              <a:spcAft>
                <a:spcPts val="0"/>
              </a:spcAft>
              <a:buClr>
                <a:schemeClr val="dk1"/>
              </a:buClr>
              <a:buSzPts val="1200"/>
              <a:buChar char="■"/>
            </a:pPr>
            <a:r>
              <a:rPr lang="en" sz="1200">
                <a:solidFill>
                  <a:schemeClr val="dk1"/>
                </a:solidFill>
              </a:rPr>
              <a:t>Link1: BW_1*SE_1*(1-OL_1 - OLp_1 - 0.5*OLs_1)</a:t>
            </a:r>
            <a:r>
              <a:rPr lang="en" sz="1200">
                <a:solidFill>
                  <a:srgbClr val="FF0000"/>
                </a:solidFill>
              </a:rPr>
              <a:t> //SL1</a:t>
            </a:r>
            <a:endParaRPr sz="1200">
              <a:solidFill>
                <a:srgbClr val="FF0000"/>
              </a:solidFill>
            </a:endParaRPr>
          </a:p>
          <a:p>
            <a:pPr indent="-304800" lvl="2" marL="1371600" rtl="0" algn="l">
              <a:spcBef>
                <a:spcPts val="0"/>
              </a:spcBef>
              <a:spcAft>
                <a:spcPts val="0"/>
              </a:spcAft>
              <a:buClr>
                <a:schemeClr val="dk1"/>
              </a:buClr>
              <a:buSzPts val="1200"/>
              <a:buChar char="■"/>
            </a:pPr>
            <a:r>
              <a:rPr lang="en" sz="1200">
                <a:solidFill>
                  <a:schemeClr val="dk1"/>
                </a:solidFill>
              </a:rPr>
              <a:t>Link2: BW_2*SE_2*(1-OL_2 - OLp_2 - 0.5*OLs_2) </a:t>
            </a:r>
            <a:r>
              <a:rPr lang="en" sz="1200">
                <a:solidFill>
                  <a:srgbClr val="FF0000"/>
                </a:solidFill>
              </a:rPr>
              <a:t> //SL2</a:t>
            </a:r>
            <a:endParaRPr sz="1200">
              <a:solidFill>
                <a:srgbClr val="FF0000"/>
              </a:solidFill>
            </a:endParaRPr>
          </a:p>
          <a:p>
            <a:pPr indent="-304800" lvl="1" marL="914400" rtl="0" algn="l">
              <a:spcBef>
                <a:spcPts val="0"/>
              </a:spcBef>
              <a:spcAft>
                <a:spcPts val="0"/>
              </a:spcAft>
              <a:buClr>
                <a:schemeClr val="dk1"/>
              </a:buClr>
              <a:buSzPts val="1200"/>
              <a:buAutoNum type="alphaLcPeriod"/>
            </a:pPr>
            <a:r>
              <a:rPr lang="en" sz="1200">
                <a:solidFill>
                  <a:schemeClr val="dk1"/>
                </a:solidFill>
              </a:rPr>
              <a:t>EMLSR  throughput with DSO but without NPCA: </a:t>
            </a:r>
            <a:endParaRPr sz="1200">
              <a:solidFill>
                <a:schemeClr val="dk1"/>
              </a:solidFill>
            </a:endParaRPr>
          </a:p>
          <a:p>
            <a:pPr indent="-304800" lvl="2" marL="1371600" rtl="0" algn="l">
              <a:spcBef>
                <a:spcPts val="0"/>
              </a:spcBef>
              <a:spcAft>
                <a:spcPts val="0"/>
              </a:spcAft>
              <a:buClr>
                <a:schemeClr val="dk1"/>
              </a:buClr>
              <a:buSzPts val="1200"/>
              <a:buChar char="■"/>
            </a:pPr>
            <a:r>
              <a:rPr lang="en" sz="1200">
                <a:solidFill>
                  <a:schemeClr val="dk1"/>
                </a:solidFill>
              </a:rPr>
              <a:t>BW_1*SE_1*(1-OL_1 - OLp_1 - 0.5*OLs_1) + BW_2*SE_2*(OL_1+OLp_1)*(1-OL_2 - OLp_2 - 0.5*OLs_2)</a:t>
            </a:r>
            <a:r>
              <a:rPr lang="en" sz="1200">
                <a:solidFill>
                  <a:srgbClr val="FF0000"/>
                </a:solidFill>
              </a:rPr>
              <a:t> // SL1 + (OL1+OLp_1)*SL2</a:t>
            </a:r>
            <a:endParaRPr sz="1200">
              <a:solidFill>
                <a:srgbClr val="FF0000"/>
              </a:solidFill>
            </a:endParaRPr>
          </a:p>
          <a:p>
            <a:pPr indent="-304800" lvl="1" marL="914400" rtl="0" algn="l">
              <a:spcBef>
                <a:spcPts val="0"/>
              </a:spcBef>
              <a:spcAft>
                <a:spcPts val="0"/>
              </a:spcAft>
              <a:buClr>
                <a:schemeClr val="dk1"/>
              </a:buClr>
              <a:buSzPts val="1200"/>
              <a:buAutoNum type="alphaLcPeriod"/>
            </a:pPr>
            <a:r>
              <a:rPr lang="en" sz="1200">
                <a:solidFill>
                  <a:schemeClr val="dk1"/>
                </a:solidFill>
              </a:rPr>
              <a:t>NPCA-only throughput on link 1 or link 2 with DSO capability:  </a:t>
            </a:r>
            <a:endParaRPr sz="1200">
              <a:solidFill>
                <a:schemeClr val="dk1"/>
              </a:solidFill>
            </a:endParaRPr>
          </a:p>
          <a:p>
            <a:pPr indent="-304800" lvl="2" marL="1371600" rtl="0" algn="l">
              <a:spcBef>
                <a:spcPts val="0"/>
              </a:spcBef>
              <a:spcAft>
                <a:spcPts val="0"/>
              </a:spcAft>
              <a:buClr>
                <a:schemeClr val="dk1"/>
              </a:buClr>
              <a:buSzPts val="1200"/>
              <a:buChar char="■"/>
            </a:pPr>
            <a:r>
              <a:rPr lang="en" sz="1200">
                <a:solidFill>
                  <a:schemeClr val="dk1"/>
                </a:solidFill>
              </a:rPr>
              <a:t>Link1: BW_1*SE_1*(1-OL_1 - OLp_1 - 0.5*OLs_1) + (BW_1/2)*SE_1*(1-OLs_1)*OLp_1 /</a:t>
            </a:r>
            <a:r>
              <a:rPr lang="en" sz="1200">
                <a:solidFill>
                  <a:srgbClr val="FF0000"/>
                </a:solidFill>
              </a:rPr>
              <a:t>/NPCA1</a:t>
            </a:r>
            <a:endParaRPr sz="1200">
              <a:solidFill>
                <a:srgbClr val="FF0000"/>
              </a:solidFill>
            </a:endParaRPr>
          </a:p>
          <a:p>
            <a:pPr indent="-304800" lvl="2" marL="1371600" rtl="0" algn="l">
              <a:spcBef>
                <a:spcPts val="0"/>
              </a:spcBef>
              <a:spcAft>
                <a:spcPts val="0"/>
              </a:spcAft>
              <a:buClr>
                <a:schemeClr val="dk1"/>
              </a:buClr>
              <a:buSzPts val="1200"/>
              <a:buChar char="■"/>
            </a:pPr>
            <a:r>
              <a:rPr lang="en" sz="1200">
                <a:solidFill>
                  <a:schemeClr val="dk1"/>
                </a:solidFill>
              </a:rPr>
              <a:t>Link2: BW_2*SE_2*(1-OL_2 - OLp_2 - 0.5*OLs_2) + (BW_2/2)*SE_2*(1-OLs_2)*OLp_2 </a:t>
            </a:r>
            <a:r>
              <a:rPr lang="en" sz="1200">
                <a:solidFill>
                  <a:srgbClr val="FF0000"/>
                </a:solidFill>
              </a:rPr>
              <a:t>//NPCA2</a:t>
            </a:r>
            <a:endParaRPr sz="1200">
              <a:solidFill>
                <a:srgbClr val="FF0000"/>
              </a:solidFill>
            </a:endParaRPr>
          </a:p>
          <a:p>
            <a:pPr indent="-304800" lvl="1" marL="914400" rtl="0" algn="l">
              <a:spcBef>
                <a:spcPts val="0"/>
              </a:spcBef>
              <a:spcAft>
                <a:spcPts val="0"/>
              </a:spcAft>
              <a:buClr>
                <a:schemeClr val="dk1"/>
              </a:buClr>
              <a:buSzPts val="1200"/>
              <a:buAutoNum type="alphaLcPeriod"/>
            </a:pPr>
            <a:r>
              <a:rPr lang="en" sz="1200">
                <a:solidFill>
                  <a:schemeClr val="dk1"/>
                </a:solidFill>
              </a:rPr>
              <a:t>EMLSR+NPCA+DSO throughput:</a:t>
            </a:r>
            <a:endParaRPr sz="1200">
              <a:solidFill>
                <a:schemeClr val="dk1"/>
              </a:solidFill>
            </a:endParaRPr>
          </a:p>
          <a:p>
            <a:pPr indent="-304800" lvl="2" marL="1371600" rtl="0" algn="l">
              <a:spcBef>
                <a:spcPts val="0"/>
              </a:spcBef>
              <a:spcAft>
                <a:spcPts val="0"/>
              </a:spcAft>
              <a:buClr>
                <a:schemeClr val="dk1"/>
              </a:buClr>
              <a:buSzPts val="1200"/>
              <a:buChar char="■"/>
            </a:pPr>
            <a:r>
              <a:rPr lang="en" sz="1200">
                <a:solidFill>
                  <a:schemeClr val="dk1"/>
                </a:solidFill>
              </a:rPr>
              <a:t>BW_1*SE_1*(1-OL_1 - OLp_1 - 0.5*OLs_1) + (BW_1/2)*SE_1*(1-OLs_1)*OLp_1 + (OL_1)* BW_2*SE_2*(1-OL_2 - OLp_2 - 0.5*OLs_2) + (BW_2/2)*SE_2*(1-OLs_2)*OLp_2 </a:t>
            </a:r>
            <a:r>
              <a:rPr lang="en" sz="1200">
                <a:solidFill>
                  <a:srgbClr val="FF0000"/>
                </a:solidFill>
              </a:rPr>
              <a:t>//NPCA1 + OL_1*NPCA2</a:t>
            </a:r>
            <a:endParaRPr sz="120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2"/>
          <p:cNvSpPr txBox="1"/>
          <p:nvPr>
            <p:ph idx="12" type="sldNum"/>
          </p:nvPr>
        </p:nvSpPr>
        <p:spPr>
          <a:xfrm>
            <a:off x="4344988" y="4856560"/>
            <a:ext cx="530100" cy="136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1200"/>
              <a:buFont typeface="Arial"/>
              <a:buNone/>
            </a:pPr>
            <a:r>
              <a:rPr lang="en"/>
              <a:t>Slide </a:t>
            </a:r>
            <a:fld id="{00000000-1234-1234-1234-123412341234}" type="slidenum">
              <a:rPr lang="en"/>
              <a:t>‹#›</a:t>
            </a:fld>
            <a:endParaRPr/>
          </a:p>
        </p:txBody>
      </p:sp>
      <p:sp>
        <p:nvSpPr>
          <p:cNvPr id="143" name="Google Shape;143;p22"/>
          <p:cNvSpPr txBox="1"/>
          <p:nvPr>
            <p:ph type="title"/>
          </p:nvPr>
        </p:nvSpPr>
        <p:spPr>
          <a:xfrm>
            <a:off x="640200" y="322000"/>
            <a:ext cx="7772400" cy="567600"/>
          </a:xfrm>
          <a:prstGeom prst="rect">
            <a:avLst/>
          </a:prstGeom>
          <a:noFill/>
          <a:ln>
            <a:noFill/>
          </a:ln>
        </p:spPr>
        <p:txBody>
          <a:bodyPr anchorCtr="0" anchor="ctr" bIns="46025" lIns="92075" spcFirstLastPara="1" rIns="92075" wrap="square" tIns="46025">
            <a:noAutofit/>
          </a:bodyPr>
          <a:lstStyle/>
          <a:p>
            <a:pPr indent="0" lvl="0" marL="0" rtl="0" algn="ctr">
              <a:spcBef>
                <a:spcPts val="0"/>
              </a:spcBef>
              <a:spcAft>
                <a:spcPts val="0"/>
              </a:spcAft>
              <a:buNone/>
            </a:pPr>
            <a:r>
              <a:rPr lang="en" sz="2100">
                <a:solidFill>
                  <a:schemeClr val="dk1"/>
                </a:solidFill>
              </a:rPr>
              <a:t>NPCA primary channel selection: Problem Statement</a:t>
            </a:r>
            <a:endParaRPr sz="2100"/>
          </a:p>
        </p:txBody>
      </p:sp>
      <p:sp>
        <p:nvSpPr>
          <p:cNvPr id="144" name="Google Shape;144;p22"/>
          <p:cNvSpPr txBox="1"/>
          <p:nvPr/>
        </p:nvSpPr>
        <p:spPr>
          <a:xfrm>
            <a:off x="98925" y="899949"/>
            <a:ext cx="8939400" cy="2647500"/>
          </a:xfrm>
          <a:prstGeom prst="rect">
            <a:avLst/>
          </a:prstGeom>
          <a:noFill/>
          <a:ln>
            <a:noFill/>
          </a:ln>
        </p:spPr>
        <p:txBody>
          <a:bodyPr anchorCtr="0" anchor="t" bIns="91425" lIns="91425" spcFirstLastPara="1" rIns="91425" wrap="square" tIns="91425">
            <a:spAutoFit/>
          </a:bodyPr>
          <a:lstStyle/>
          <a:p>
            <a:pPr indent="-330200" lvl="0" marL="457200" rtl="0" algn="l">
              <a:spcBef>
                <a:spcPts val="0"/>
              </a:spcBef>
              <a:spcAft>
                <a:spcPts val="0"/>
              </a:spcAft>
              <a:buClr>
                <a:schemeClr val="dk1"/>
              </a:buClr>
              <a:buSzPts val="1600"/>
              <a:buFont typeface="Times New Roman"/>
              <a:buChar char="●"/>
            </a:pPr>
            <a:r>
              <a:rPr lang="en" sz="1600">
                <a:solidFill>
                  <a:schemeClr val="dk1"/>
                </a:solidFill>
                <a:latin typeface="Times New Roman"/>
                <a:ea typeface="Times New Roman"/>
                <a:cs typeface="Times New Roman"/>
                <a:sym typeface="Times New Roman"/>
              </a:rPr>
              <a:t>The NPCA primary channel is selected and announced by a UHR AP</a:t>
            </a:r>
            <a:endParaRPr sz="1600">
              <a:solidFill>
                <a:schemeClr val="dk1"/>
              </a:solidFill>
              <a:latin typeface="Times New Roman"/>
              <a:ea typeface="Times New Roman"/>
              <a:cs typeface="Times New Roman"/>
              <a:sym typeface="Times New Roman"/>
            </a:endParaRPr>
          </a:p>
          <a:p>
            <a:pPr indent="-330200" lvl="0" marL="457200" rtl="0" algn="l">
              <a:spcBef>
                <a:spcPts val="0"/>
              </a:spcBef>
              <a:spcAft>
                <a:spcPts val="0"/>
              </a:spcAft>
              <a:buClr>
                <a:schemeClr val="dk1"/>
              </a:buClr>
              <a:buSzPts val="1600"/>
              <a:buFont typeface="Times New Roman"/>
              <a:buChar char="●"/>
            </a:pPr>
            <a:r>
              <a:rPr lang="en" sz="1600">
                <a:solidFill>
                  <a:schemeClr val="dk1"/>
                </a:solidFill>
                <a:latin typeface="Times New Roman"/>
                <a:ea typeface="Times New Roman"/>
                <a:cs typeface="Times New Roman"/>
                <a:sym typeface="Times New Roman"/>
              </a:rPr>
              <a:t>All the associated NPCA-capable UHR non-AP STAs must use the NPCA primary channel specified by the UHR AP for all the NPCA-based TX and RX operations. </a:t>
            </a:r>
            <a:endParaRPr sz="1600">
              <a:solidFill>
                <a:schemeClr val="dk1"/>
              </a:solidFill>
              <a:latin typeface="Times New Roman"/>
              <a:ea typeface="Times New Roman"/>
              <a:cs typeface="Times New Roman"/>
              <a:sym typeface="Times New Roman"/>
            </a:endParaRPr>
          </a:p>
          <a:p>
            <a:pPr indent="-330200" lvl="0" marL="457200" rtl="0" algn="l">
              <a:spcBef>
                <a:spcPts val="0"/>
              </a:spcBef>
              <a:spcAft>
                <a:spcPts val="0"/>
              </a:spcAft>
              <a:buClr>
                <a:schemeClr val="dk1"/>
              </a:buClr>
              <a:buSzPts val="1600"/>
              <a:buFont typeface="Times New Roman"/>
              <a:buChar char="●"/>
            </a:pPr>
            <a:r>
              <a:rPr lang="en" sz="1600">
                <a:solidFill>
                  <a:schemeClr val="dk1"/>
                </a:solidFill>
                <a:latin typeface="Times New Roman"/>
                <a:ea typeface="Times New Roman"/>
                <a:cs typeface="Times New Roman"/>
                <a:sym typeface="Times New Roman"/>
              </a:rPr>
              <a:t>However, there can be hidden nodes or other internal reasons (coex etc) due to which the NPCA primary channel chosen by the AP may not be conducive for some of the UHR </a:t>
            </a:r>
            <a:r>
              <a:rPr lang="en" sz="1600">
                <a:solidFill>
                  <a:schemeClr val="dk1"/>
                </a:solidFill>
                <a:latin typeface="Times New Roman"/>
                <a:ea typeface="Times New Roman"/>
                <a:cs typeface="Times New Roman"/>
                <a:sym typeface="Times New Roman"/>
              </a:rPr>
              <a:t>non-AP </a:t>
            </a:r>
            <a:r>
              <a:rPr lang="en" sz="1600">
                <a:solidFill>
                  <a:schemeClr val="dk1"/>
                </a:solidFill>
                <a:latin typeface="Times New Roman"/>
                <a:ea typeface="Times New Roman"/>
                <a:cs typeface="Times New Roman"/>
                <a:sym typeface="Times New Roman"/>
              </a:rPr>
              <a:t>STAs. </a:t>
            </a:r>
            <a:endParaRPr sz="1600">
              <a:solidFill>
                <a:schemeClr val="dk1"/>
              </a:solidFill>
              <a:latin typeface="Times New Roman"/>
              <a:ea typeface="Times New Roman"/>
              <a:cs typeface="Times New Roman"/>
              <a:sym typeface="Times New Roman"/>
            </a:endParaRPr>
          </a:p>
          <a:p>
            <a:pPr indent="-330200" lvl="0" marL="457200" rtl="0" algn="l">
              <a:spcBef>
                <a:spcPts val="0"/>
              </a:spcBef>
              <a:spcAft>
                <a:spcPts val="0"/>
              </a:spcAft>
              <a:buClr>
                <a:schemeClr val="dk1"/>
              </a:buClr>
              <a:buSzPts val="1600"/>
              <a:buFont typeface="Times New Roman"/>
              <a:buChar char="●"/>
            </a:pPr>
            <a:r>
              <a:rPr lang="en" sz="1600">
                <a:solidFill>
                  <a:schemeClr val="dk1"/>
                </a:solidFill>
                <a:latin typeface="Times New Roman"/>
                <a:ea typeface="Times New Roman"/>
                <a:cs typeface="Times New Roman"/>
                <a:sym typeface="Times New Roman"/>
              </a:rPr>
              <a:t>In such a scenario the AP would not be able to effectively utilize the NPCA TX/RX operations when there is OBSS on the BSS primary channel.</a:t>
            </a:r>
            <a:endParaRPr sz="1600">
              <a:solidFill>
                <a:schemeClr val="dk1"/>
              </a:solidFill>
              <a:latin typeface="Times New Roman"/>
              <a:ea typeface="Times New Roman"/>
              <a:cs typeface="Times New Roman"/>
              <a:sym typeface="Times New Roman"/>
            </a:endParaRPr>
          </a:p>
          <a:p>
            <a:pPr indent="-330200" lvl="0" marL="457200" rtl="0" algn="l">
              <a:spcBef>
                <a:spcPts val="0"/>
              </a:spcBef>
              <a:spcAft>
                <a:spcPts val="0"/>
              </a:spcAft>
              <a:buClr>
                <a:schemeClr val="dk1"/>
              </a:buClr>
              <a:buSzPts val="1600"/>
              <a:buFont typeface="Times New Roman"/>
              <a:buChar char="●"/>
            </a:pPr>
            <a:r>
              <a:rPr lang="en" sz="1600">
                <a:solidFill>
                  <a:schemeClr val="dk1"/>
                </a:solidFill>
                <a:latin typeface="Times New Roman"/>
                <a:ea typeface="Times New Roman"/>
                <a:cs typeface="Times New Roman"/>
                <a:sym typeface="Times New Roman"/>
              </a:rPr>
              <a:t>It therefore is beneficial to have some feedback from the non-APs regarding the appropriate candidate NPCA PCs which can help the AP decide a new NPCA PC in case sufficient gains from the </a:t>
            </a:r>
            <a:r>
              <a:rPr lang="en" sz="1600">
                <a:solidFill>
                  <a:schemeClr val="dk1"/>
                </a:solidFill>
                <a:latin typeface="Times New Roman"/>
                <a:ea typeface="Times New Roman"/>
                <a:cs typeface="Times New Roman"/>
                <a:sym typeface="Times New Roman"/>
              </a:rPr>
              <a:t>existing</a:t>
            </a:r>
            <a:r>
              <a:rPr lang="en" sz="1600">
                <a:solidFill>
                  <a:schemeClr val="dk1"/>
                </a:solidFill>
                <a:latin typeface="Times New Roman"/>
                <a:ea typeface="Times New Roman"/>
                <a:cs typeface="Times New Roman"/>
                <a:sym typeface="Times New Roman"/>
              </a:rPr>
              <a:t> NPCA PC are not realized</a:t>
            </a:r>
            <a:endParaRPr sz="16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