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632" r:id="rId21"/>
    <p:sldId id="1006" r:id="rId22"/>
    <p:sldId id="1178" r:id="rId23"/>
    <p:sldId id="1023" r:id="rId24"/>
    <p:sldId id="1024" r:id="rId25"/>
    <p:sldId id="1520" r:id="rId26"/>
    <p:sldId id="1659" r:id="rId27"/>
    <p:sldId id="1603" r:id="rId28"/>
    <p:sldId id="1660" r:id="rId29"/>
    <p:sldId id="1661" r:id="rId30"/>
    <p:sldId id="1508" r:id="rId31"/>
    <p:sldId id="1662" r:id="rId32"/>
    <p:sldId id="1663" r:id="rId33"/>
    <p:sldId id="1664" r:id="rId34"/>
    <p:sldId id="1665" r:id="rId35"/>
    <p:sldId id="1666" r:id="rId36"/>
    <p:sldId id="1614" r:id="rId37"/>
    <p:sldId id="1657" r:id="rId38"/>
    <p:sldId id="997" r:id="rId39"/>
    <p:sldId id="1564" r:id="rId40"/>
    <p:sldId id="362" r:id="rId41"/>
    <p:sldId id="1494" r:id="rId42"/>
    <p:sldId id="103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871" dt="2025-08-11T17:49:54.286"/>
    <p1510:client id="{53093BC0-6AC2-490A-8466-7C3214F4B9D2}" v="35" dt="2025-08-11T20:10:23.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ldChg>
      <pc:sldChg chg="modSp add mod">
        <pc:chgData name="Alfred Asterjadhi" userId="39de57b9-85c0-4fd1-aaac-8ca2b6560ad0" providerId="ADAL" clId="{972B7B84-2638-4CB6-9842-C303BFA071DE}" dt="2025-06-23T21:55:42.542" v="683" actId="313"/>
        <pc:sldMkLst>
          <pc:docMk/>
          <pc:sldMk cId="686146798" sldId="1604"/>
        </pc:sldMkLst>
      </pc:sldChg>
      <pc:sldChg chg="modSp add mod">
        <pc:chgData name="Alfred Asterjadhi" userId="39de57b9-85c0-4fd1-aaac-8ca2b6560ad0" providerId="ADAL" clId="{972B7B84-2638-4CB6-9842-C303BFA071DE}" dt="2025-06-23T21:55:43.113" v="684" actId="313"/>
        <pc:sldMkLst>
          <pc:docMk/>
          <pc:sldMk cId="1076666642" sldId="1605"/>
        </pc:sldMkLst>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ldChg>
      <pc:sldChg chg="modSp add mod">
        <pc:chgData name="Alfred Asterjadhi" userId="39de57b9-85c0-4fd1-aaac-8ca2b6560ad0" providerId="ADAL" clId="{972B7B84-2638-4CB6-9842-C303BFA071DE}" dt="2025-06-23T21:55:45.157" v="688" actId="313"/>
        <pc:sldMkLst>
          <pc:docMk/>
          <pc:sldMk cId="3358638008" sldId="1609"/>
        </pc:sldMkLst>
      </pc:sldChg>
      <pc:sldChg chg="modSp add mod">
        <pc:chgData name="Alfred Asterjadhi" userId="39de57b9-85c0-4fd1-aaac-8ca2b6560ad0" providerId="ADAL" clId="{972B7B84-2638-4CB6-9842-C303BFA071DE}" dt="2025-06-23T21:55:45.659" v="689" actId="313"/>
        <pc:sldMkLst>
          <pc:docMk/>
          <pc:sldMk cId="2491185490" sldId="1610"/>
        </pc:sldMkLst>
      </pc:sldChg>
      <pc:sldChg chg="modSp add mod">
        <pc:chgData name="Alfred Asterjadhi" userId="39de57b9-85c0-4fd1-aaac-8ca2b6560ad0" providerId="ADAL" clId="{972B7B84-2638-4CB6-9842-C303BFA071DE}" dt="2025-06-23T21:55:46.119" v="690" actId="313"/>
        <pc:sldMkLst>
          <pc:docMk/>
          <pc:sldMk cId="3714010314" sldId="1611"/>
        </pc:sldMkLst>
      </pc:sldChg>
      <pc:sldChg chg="modSp add mod">
        <pc:chgData name="Alfred Asterjadhi" userId="39de57b9-85c0-4fd1-aaac-8ca2b6560ad0" providerId="ADAL" clId="{972B7B84-2638-4CB6-9842-C303BFA071DE}" dt="2025-06-23T21:57:02.299" v="728" actId="20577"/>
        <pc:sldMkLst>
          <pc:docMk/>
          <pc:sldMk cId="3626709618" sldId="1612"/>
        </pc:sldMkLst>
      </pc:sldChg>
      <pc:sldChg chg="modSp add mod">
        <pc:chgData name="Alfred Asterjadhi" userId="39de57b9-85c0-4fd1-aaac-8ca2b6560ad0" providerId="ADAL" clId="{972B7B84-2638-4CB6-9842-C303BFA071DE}" dt="2025-06-23T21:57:09.857" v="735" actId="20577"/>
        <pc:sldMkLst>
          <pc:docMk/>
          <pc:sldMk cId="3958983719" sldId="1613"/>
        </pc:sldMkLst>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5079BCB0-BFF5-43DE-8E81-EA0CE9C79181}"/>
    <pc:docChg chg="undo custSel addSld delSld modSld sldOrd modMainMaster">
      <pc:chgData name="Alfred Asterjadhi" userId="39de57b9-85c0-4fd1-aaac-8ca2b6560ad0" providerId="ADAL" clId="{5079BCB0-BFF5-43DE-8E81-EA0CE9C79181}" dt="2025-08-11T17:50:22.916" v="10159" actId="20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31T12:14:53.644" v="8205" actId="20577"/>
        <pc:sldMkLst>
          <pc:docMk/>
          <pc:sldMk cId="3930036297" sldId="356"/>
        </pc:sldMkLst>
      </pc:sldChg>
      <pc:sldChg chg="modSp mod">
        <pc:chgData name="Alfred Asterjadhi" userId="39de57b9-85c0-4fd1-aaac-8ca2b6560ad0" providerId="ADAL" clId="{5079BCB0-BFF5-43DE-8E81-EA0CE9C79181}" dt="2025-07-31T16:54:45.279" v="10067" actId="20577"/>
        <pc:sldMkLst>
          <pc:docMk/>
          <pc:sldMk cId="3576977642" sldId="362"/>
        </pc:sldMkLst>
        <pc:spChg chg="mod">
          <ac:chgData name="Alfred Asterjadhi" userId="39de57b9-85c0-4fd1-aaac-8ca2b6560ad0" providerId="ADAL" clId="{5079BCB0-BFF5-43DE-8E81-EA0CE9C79181}" dt="2025-07-31T16:54:45.279" v="10067" actId="20577"/>
          <ac:spMkLst>
            <pc:docMk/>
            <pc:sldMk cId="3576977642" sldId="362"/>
            <ac:spMk id="11" creationId="{BB9C968F-16D2-5407-CC98-35417507BC73}"/>
          </ac:spMkLst>
        </pc:spChg>
      </pc:sldChg>
      <pc:sldChg chg="modSp mod">
        <pc:chgData name="Alfred Asterjadhi" userId="39de57b9-85c0-4fd1-aaac-8ca2b6560ad0" providerId="ADAL" clId="{5079BCB0-BFF5-43DE-8E81-EA0CE9C79181}" dt="2025-07-31T14:05:04.582" v="9403" actId="20577"/>
        <pc:sldMkLst>
          <pc:docMk/>
          <pc:sldMk cId="3140364693" sldId="997"/>
        </pc:sldMkLst>
        <pc:spChg chg="mod">
          <ac:chgData name="Alfred Asterjadhi" userId="39de57b9-85c0-4fd1-aaac-8ca2b6560ad0" providerId="ADAL" clId="{5079BCB0-BFF5-43DE-8E81-EA0CE9C79181}" dt="2025-07-31T14:05:04.582" v="9403" actId="20577"/>
          <ac:spMkLst>
            <pc:docMk/>
            <pc:sldMk cId="3140364693" sldId="997"/>
            <ac:spMk id="10" creationId="{4C6103FB-F2F5-0B5D-EF1D-5DDBE37A849F}"/>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31T17:29:09.792" v="10153" actId="20577"/>
        <pc:sldMkLst>
          <pc:docMk/>
          <pc:sldMk cId="1865298196" sldId="1034"/>
        </pc:sldMkLst>
        <pc:spChg chg="mod">
          <ac:chgData name="Alfred Asterjadhi" userId="39de57b9-85c0-4fd1-aaac-8ca2b6560ad0" providerId="ADAL" clId="{5079BCB0-BFF5-43DE-8E81-EA0CE9C79181}" dt="2025-07-31T17:29:09.792" v="10153" actId="20577"/>
          <ac:spMkLst>
            <pc:docMk/>
            <pc:sldMk cId="1865298196" sldId="1034"/>
            <ac:spMk id="11" creationId="{9C5F37CD-C96D-4398-6EFB-A0E6A30D893A}"/>
          </ac:spMkLst>
        </pc:spChg>
      </pc:sldChg>
      <pc:sldChg chg="modSp mod">
        <pc:chgData name="Alfred Asterjadhi" userId="39de57b9-85c0-4fd1-aaac-8ca2b6560ad0" providerId="ADAL" clId="{5079BCB0-BFF5-43DE-8E81-EA0CE9C79181}" dt="2025-07-31T13:24:03.898" v="8330" actId="207"/>
        <pc:sldMkLst>
          <pc:docMk/>
          <pc:sldMk cId="3486068256" sldId="1167"/>
        </pc:sldMkLst>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1T16:55:17.803" v="10109" actId="20577"/>
        <pc:sldMkLst>
          <pc:docMk/>
          <pc:sldMk cId="2130627217" sldId="1494"/>
        </pc:sldMkLst>
        <pc:spChg chg="mod">
          <ac:chgData name="Alfred Asterjadhi" userId="39de57b9-85c0-4fd1-aaac-8ca2b6560ad0" providerId="ADAL" clId="{5079BCB0-BFF5-43DE-8E81-EA0CE9C79181}" dt="2025-07-31T16:55:17.803" v="10109" actId="20577"/>
          <ac:spMkLst>
            <pc:docMk/>
            <pc:sldMk cId="2130627217" sldId="1494"/>
            <ac:spMk id="11" creationId="{B849BA81-3694-BB81-86D4-A9A70014C994}"/>
          </ac:spMkLst>
        </pc:spChg>
      </pc:sldChg>
      <pc:sldChg chg="addSp modSp mod">
        <pc:chgData name="Alfred Asterjadhi" userId="39de57b9-85c0-4fd1-aaac-8ca2b6560ad0" providerId="ADAL" clId="{5079BCB0-BFF5-43DE-8E81-EA0CE9C79181}" dt="2025-07-31T05:57:29.674" v="7582" actId="207"/>
        <pc:sldMkLst>
          <pc:docMk/>
          <pc:sldMk cId="517676318" sldId="1508"/>
        </pc:sldMkLst>
        <pc:spChg chg="mod">
          <ac:chgData name="Alfred Asterjadhi" userId="39de57b9-85c0-4fd1-aaac-8ca2b6560ad0" providerId="ADAL" clId="{5079BCB0-BFF5-43DE-8E81-EA0CE9C79181}" dt="2025-07-30T15:09:38.717" v="6618"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1T05:57:29.674" v="7582" actId="207"/>
          <ac:spMkLst>
            <pc:docMk/>
            <pc:sldMk cId="517676318" sldId="1508"/>
            <ac:spMk id="3" creationId="{3A3C4DE0-D078-DEB7-960F-A4D0AF35A6C6}"/>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1T14:01:55.611" v="9017" actId="20577"/>
        <pc:sldMkLst>
          <pc:docMk/>
          <pc:sldMk cId="1704959303" sldId="1564"/>
        </pc:sldMkLst>
        <pc:spChg chg="mod">
          <ac:chgData name="Alfred Asterjadhi" userId="39de57b9-85c0-4fd1-aaac-8ca2b6560ad0" providerId="ADAL" clId="{5079BCB0-BFF5-43DE-8E81-EA0CE9C79181}" dt="2025-07-31T14:01:55.611" v="9017" actId="20577"/>
          <ac:spMkLst>
            <pc:docMk/>
            <pc:sldMk cId="1704959303" sldId="1564"/>
            <ac:spMk id="11" creationId="{6A82526F-E295-D465-5FD4-78EDEEFDF8AD}"/>
          </ac:spMkLst>
        </pc:spChg>
      </pc:sldChg>
      <pc:sldChg chg="modSp mod">
        <pc:chgData name="Alfred Asterjadhi" userId="39de57b9-85c0-4fd1-aaac-8ca2b6560ad0" providerId="ADAL" clId="{5079BCB0-BFF5-43DE-8E81-EA0CE9C79181}" dt="2025-07-31T13:22:27.709" v="8311" actId="207"/>
        <pc:sldMkLst>
          <pc:docMk/>
          <pc:sldMk cId="1334118412" sldId="1582"/>
        </pc:sldMkLst>
      </pc:sldChg>
      <pc:sldChg chg="modSp mod">
        <pc:chgData name="Alfred Asterjadhi" userId="39de57b9-85c0-4fd1-aaac-8ca2b6560ad0" providerId="ADAL" clId="{5079BCB0-BFF5-43DE-8E81-EA0CE9C79181}" dt="2025-07-31T13:24:24.402" v="8339" actId="207"/>
        <pc:sldMkLst>
          <pc:docMk/>
          <pc:sldMk cId="1058308657" sldId="1585"/>
        </pc:sldMkLst>
      </pc:sldChg>
      <pc:sldChg chg="modSp mod">
        <pc:chgData name="Alfred Asterjadhi" userId="39de57b9-85c0-4fd1-aaac-8ca2b6560ad0" providerId="ADAL" clId="{5079BCB0-BFF5-43DE-8E81-EA0CE9C79181}" dt="2025-07-28T21:43:10.742" v="3131" actId="20577"/>
        <pc:sldMkLst>
          <pc:docMk/>
          <pc:sldMk cId="3111749255" sldId="1589"/>
        </pc:sldMkLst>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ldChg>
      <pc:sldChg chg="modSp mod">
        <pc:chgData name="Alfred Asterjadhi" userId="39de57b9-85c0-4fd1-aaac-8ca2b6560ad0" providerId="ADAL" clId="{5079BCB0-BFF5-43DE-8E81-EA0CE9C79181}" dt="2025-07-28T13:14:00.561" v="1947" actId="20577"/>
        <pc:sldMkLst>
          <pc:docMk/>
          <pc:sldMk cId="2288457319" sldId="1603"/>
        </pc:sldMkLst>
      </pc:sldChg>
      <pc:sldChg chg="modSp mod">
        <pc:chgData name="Alfred Asterjadhi" userId="39de57b9-85c0-4fd1-aaac-8ca2b6560ad0" providerId="ADAL" clId="{5079BCB0-BFF5-43DE-8E81-EA0CE9C79181}" dt="2025-07-29T12:38:41.823" v="3925" actId="207"/>
        <pc:sldMkLst>
          <pc:docMk/>
          <pc:sldMk cId="686146798" sldId="1604"/>
        </pc:sldMkLst>
      </pc:sldChg>
      <pc:sldChg chg="modSp mod">
        <pc:chgData name="Alfred Asterjadhi" userId="39de57b9-85c0-4fd1-aaac-8ca2b6560ad0" providerId="ADAL" clId="{5079BCB0-BFF5-43DE-8E81-EA0CE9C79181}" dt="2025-07-29T12:14:33.416" v="3671" actId="207"/>
        <pc:sldMkLst>
          <pc:docMk/>
          <pc:sldMk cId="1076666642" sldId="1605"/>
        </pc:sldMkLst>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31T05:22:41.369" v="7097" actId="20577"/>
        <pc:sldMkLst>
          <pc:docMk/>
          <pc:sldMk cId="3504328734" sldId="1608"/>
        </pc:sldMkLst>
      </pc:sldChg>
      <pc:sldChg chg="addSp modSp mod">
        <pc:chgData name="Alfred Asterjadhi" userId="39de57b9-85c0-4fd1-aaac-8ca2b6560ad0" providerId="ADAL" clId="{5079BCB0-BFF5-43DE-8E81-EA0CE9C79181}" dt="2025-07-30T12:11:28.920" v="5472" actId="1076"/>
        <pc:sldMkLst>
          <pc:docMk/>
          <pc:sldMk cId="3358638008" sldId="1609"/>
        </pc:sldMkLst>
      </pc:sldChg>
      <pc:sldChg chg="modSp mod">
        <pc:chgData name="Alfred Asterjadhi" userId="39de57b9-85c0-4fd1-aaac-8ca2b6560ad0" providerId="ADAL" clId="{5079BCB0-BFF5-43DE-8E81-EA0CE9C79181}" dt="2025-07-30T12:14:28.830" v="5516" actId="13926"/>
        <pc:sldMkLst>
          <pc:docMk/>
          <pc:sldMk cId="2491185490" sldId="1610"/>
        </pc:sldMkLst>
      </pc:sldChg>
      <pc:sldChg chg="addSp modSp mod">
        <pc:chgData name="Alfred Asterjadhi" userId="39de57b9-85c0-4fd1-aaac-8ca2b6560ad0" providerId="ADAL" clId="{5079BCB0-BFF5-43DE-8E81-EA0CE9C79181}" dt="2025-07-30T12:29:20.120" v="5680" actId="20577"/>
        <pc:sldMkLst>
          <pc:docMk/>
          <pc:sldMk cId="3714010314" sldId="1611"/>
        </pc:sldMkLst>
      </pc:sldChg>
      <pc:sldChg chg="modSp mod">
        <pc:chgData name="Alfred Asterjadhi" userId="39de57b9-85c0-4fd1-aaac-8ca2b6560ad0" providerId="ADAL" clId="{5079BCB0-BFF5-43DE-8E81-EA0CE9C79181}" dt="2025-07-31T12:50:48.584" v="8264" actId="20577"/>
        <pc:sldMkLst>
          <pc:docMk/>
          <pc:sldMk cId="3626709618" sldId="1612"/>
        </pc:sldMkLst>
      </pc:sldChg>
      <pc:sldChg chg="addSp modSp mod">
        <pc:chgData name="Alfred Asterjadhi" userId="39de57b9-85c0-4fd1-aaac-8ca2b6560ad0" providerId="ADAL" clId="{5079BCB0-BFF5-43DE-8E81-EA0CE9C79181}" dt="2025-07-31T13:27:59.673" v="8366" actId="20577"/>
        <pc:sldMkLst>
          <pc:docMk/>
          <pc:sldMk cId="3958983719" sldId="1613"/>
        </pc:sldMkLst>
      </pc:sldChg>
      <pc:sldChg chg="modSp add mod">
        <pc:chgData name="Alfred Asterjadhi" userId="39de57b9-85c0-4fd1-aaac-8ca2b6560ad0" providerId="ADAL" clId="{5079BCB0-BFF5-43DE-8E81-EA0CE9C79181}" dt="2025-07-31T13:23:05.573" v="8319" actId="207"/>
        <pc:sldMkLst>
          <pc:docMk/>
          <pc:sldMk cId="2100825250" sldId="1615"/>
        </pc:sldMkLst>
      </pc:sldChg>
      <pc:sldChg chg="modSp add mod">
        <pc:chgData name="Alfred Asterjadhi" userId="39de57b9-85c0-4fd1-aaac-8ca2b6560ad0" providerId="ADAL" clId="{5079BCB0-BFF5-43DE-8E81-EA0CE9C79181}" dt="2025-07-31T13:21:01.249" v="8308" actId="207"/>
        <pc:sldMkLst>
          <pc:docMk/>
          <pc:sldMk cId="1482464357" sldId="1616"/>
        </pc:sldMkLst>
      </pc:sldChg>
      <pc:sldChg chg="modSp add mod">
        <pc:chgData name="Alfred Asterjadhi" userId="39de57b9-85c0-4fd1-aaac-8ca2b6560ad0" providerId="ADAL" clId="{5079BCB0-BFF5-43DE-8E81-EA0CE9C79181}" dt="2025-07-31T05:15:47.307" v="7079" actId="207"/>
        <pc:sldMkLst>
          <pc:docMk/>
          <pc:sldMk cId="437623010" sldId="1617"/>
        </pc:sldMkLst>
      </pc:sldChg>
      <pc:sldChg chg="modSp add mod">
        <pc:chgData name="Alfred Asterjadhi" userId="39de57b9-85c0-4fd1-aaac-8ca2b6560ad0" providerId="ADAL" clId="{5079BCB0-BFF5-43DE-8E81-EA0CE9C79181}" dt="2025-07-27T16:20:01.546" v="45" actId="20577"/>
        <pc:sldMkLst>
          <pc:docMk/>
          <pc:sldMk cId="930614521" sldId="1618"/>
        </pc:sldMkLst>
      </pc:sldChg>
      <pc:sldChg chg="modSp add mod">
        <pc:chgData name="Alfred Asterjadhi" userId="39de57b9-85c0-4fd1-aaac-8ca2b6560ad0" providerId="ADAL" clId="{5079BCB0-BFF5-43DE-8E81-EA0CE9C79181}" dt="2025-07-27T16:22:18.413" v="85"/>
        <pc:sldMkLst>
          <pc:docMk/>
          <pc:sldMk cId="958927808" sldId="1619"/>
        </pc:sldMkLst>
      </pc:sldChg>
      <pc:sldChg chg="modSp add mod">
        <pc:chgData name="Alfred Asterjadhi" userId="39de57b9-85c0-4fd1-aaac-8ca2b6560ad0" providerId="ADAL" clId="{5079BCB0-BFF5-43DE-8E81-EA0CE9C79181}" dt="2025-07-27T16:22:37.960" v="87"/>
        <pc:sldMkLst>
          <pc:docMk/>
          <pc:sldMk cId="2271304337" sldId="1620"/>
        </pc:sldMkLst>
      </pc:sldChg>
      <pc:sldChg chg="modSp add mod">
        <pc:chgData name="Alfred Asterjadhi" userId="39de57b9-85c0-4fd1-aaac-8ca2b6560ad0" providerId="ADAL" clId="{5079BCB0-BFF5-43DE-8E81-EA0CE9C79181}" dt="2025-07-27T16:32:45.946" v="158" actId="5793"/>
        <pc:sldMkLst>
          <pc:docMk/>
          <pc:sldMk cId="1533187402" sldId="1621"/>
        </pc:sldMkLst>
      </pc:sldChg>
      <pc:sldChg chg="modSp add mod">
        <pc:chgData name="Alfred Asterjadhi" userId="39de57b9-85c0-4fd1-aaac-8ca2b6560ad0" providerId="ADAL" clId="{5079BCB0-BFF5-43DE-8E81-EA0CE9C79181}" dt="2025-07-27T16:24:48.579" v="112"/>
        <pc:sldMkLst>
          <pc:docMk/>
          <pc:sldMk cId="833740077" sldId="1622"/>
        </pc:sldMkLst>
      </pc:sldChg>
      <pc:sldChg chg="modSp add mod">
        <pc:chgData name="Alfred Asterjadhi" userId="39de57b9-85c0-4fd1-aaac-8ca2b6560ad0" providerId="ADAL" clId="{5079BCB0-BFF5-43DE-8E81-EA0CE9C79181}" dt="2025-07-31T12:52:16.327" v="8271" actId="207"/>
        <pc:sldMkLst>
          <pc:docMk/>
          <pc:sldMk cId="713766738" sldId="1623"/>
        </pc:sldMkLst>
      </pc:sldChg>
      <pc:sldChg chg="modSp add mod">
        <pc:chgData name="Alfred Asterjadhi" userId="39de57b9-85c0-4fd1-aaac-8ca2b6560ad0" providerId="ADAL" clId="{5079BCB0-BFF5-43DE-8E81-EA0CE9C79181}" dt="2025-07-27T16:26:14.149" v="123" actId="20577"/>
        <pc:sldMkLst>
          <pc:docMk/>
          <pc:sldMk cId="605037527" sldId="1624"/>
        </pc:sldMkLst>
      </pc:sldChg>
      <pc:sldChg chg="modSp add mod">
        <pc:chgData name="Alfred Asterjadhi" userId="39de57b9-85c0-4fd1-aaac-8ca2b6560ad0" providerId="ADAL" clId="{5079BCB0-BFF5-43DE-8E81-EA0CE9C79181}" dt="2025-08-11T17:49:53.086" v="10158"/>
        <pc:sldMkLst>
          <pc:docMk/>
          <pc:sldMk cId="522202442" sldId="1625"/>
        </pc:sldMkLst>
        <pc:graphicFrameChg chg="mod modGraphic">
          <ac:chgData name="Alfred Asterjadhi" userId="39de57b9-85c0-4fd1-aaac-8ca2b6560ad0" providerId="ADAL" clId="{5079BCB0-BFF5-43DE-8E81-EA0CE9C79181}" dt="2025-08-11T17:49:53.086" v="10158"/>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ldChg>
      <pc:sldChg chg="addSp modSp add mod">
        <pc:chgData name="Alfred Asterjadhi" userId="39de57b9-85c0-4fd1-aaac-8ca2b6560ad0" providerId="ADAL" clId="{5079BCB0-BFF5-43DE-8E81-EA0CE9C79181}" dt="2025-07-28T16:57:04.218" v="2995" actId="20577"/>
        <pc:sldMkLst>
          <pc:docMk/>
          <pc:sldMk cId="2443050480" sldId="1627"/>
        </pc:sldMkLst>
      </pc:sldChg>
      <pc:sldChg chg="addSp modSp new mod">
        <pc:chgData name="Alfred Asterjadhi" userId="39de57b9-85c0-4fd1-aaac-8ca2b6560ad0" providerId="ADAL" clId="{5079BCB0-BFF5-43DE-8E81-EA0CE9C79181}" dt="2025-07-28T12:53:19.117" v="1809" actId="207"/>
        <pc:sldMkLst>
          <pc:docMk/>
          <pc:sldMk cId="3871853251" sldId="1628"/>
        </pc:sldMkLst>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ldChg>
      <pc:sldChg chg="modSp add mod">
        <pc:chgData name="Alfred Asterjadhi" userId="39de57b9-85c0-4fd1-aaac-8ca2b6560ad0" providerId="ADAL" clId="{5079BCB0-BFF5-43DE-8E81-EA0CE9C79181}" dt="2025-07-28T17:17:03.822" v="2998" actId="20577"/>
        <pc:sldMkLst>
          <pc:docMk/>
          <pc:sldMk cId="3197328260" sldId="1630"/>
        </pc:sldMkLst>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8-11T17:50:22.916" v="10159" actId="20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8-11T17:50:22.916" v="10159" actId="20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ldChg>
      <pc:sldChg chg="modSp new mod">
        <pc:chgData name="Alfred Asterjadhi" userId="39de57b9-85c0-4fd1-aaac-8ca2b6560ad0" providerId="ADAL" clId="{5079BCB0-BFF5-43DE-8E81-EA0CE9C79181}" dt="2025-07-29T12:31:14.569" v="3878" actId="207"/>
        <pc:sldMkLst>
          <pc:docMk/>
          <pc:sldMk cId="2389234178" sldId="1634"/>
        </pc:sldMkLst>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ldChg>
      <pc:sldChg chg="addSp modSp add mod">
        <pc:chgData name="Alfred Asterjadhi" userId="39de57b9-85c0-4fd1-aaac-8ca2b6560ad0" providerId="ADAL" clId="{5079BCB0-BFF5-43DE-8E81-EA0CE9C79181}" dt="2025-07-29T12:38:03.463" v="3917" actId="207"/>
        <pc:sldMkLst>
          <pc:docMk/>
          <pc:sldMk cId="2417231297" sldId="1636"/>
        </pc:sldMkLst>
      </pc:sldChg>
      <pc:sldChg chg="addSp delSp modSp add mod">
        <pc:chgData name="Alfred Asterjadhi" userId="39de57b9-85c0-4fd1-aaac-8ca2b6560ad0" providerId="ADAL" clId="{5079BCB0-BFF5-43DE-8E81-EA0CE9C79181}" dt="2025-07-29T12:37:56.336" v="3914" actId="207"/>
        <pc:sldMkLst>
          <pc:docMk/>
          <pc:sldMk cId="3908349099" sldId="1637"/>
        </pc:sldMkLst>
      </pc:sldChg>
      <pc:sldChg chg="modSp new mod">
        <pc:chgData name="Alfred Asterjadhi" userId="39de57b9-85c0-4fd1-aaac-8ca2b6560ad0" providerId="ADAL" clId="{5079BCB0-BFF5-43DE-8E81-EA0CE9C79181}" dt="2025-07-30T12:08:32.651" v="5440" actId="20577"/>
        <pc:sldMkLst>
          <pc:docMk/>
          <pc:sldMk cId="1506833304" sldId="1638"/>
        </pc:sldMkLst>
      </pc:sldChg>
      <pc:sldChg chg="modSp new mod">
        <pc:chgData name="Alfred Asterjadhi" userId="39de57b9-85c0-4fd1-aaac-8ca2b6560ad0" providerId="ADAL" clId="{5079BCB0-BFF5-43DE-8E81-EA0CE9C79181}" dt="2025-07-31T05:16:18.265" v="7093" actId="20577"/>
        <pc:sldMkLst>
          <pc:docMk/>
          <pc:sldMk cId="2672835369" sldId="1639"/>
        </pc:sldMkLst>
      </pc:sldChg>
      <pc:sldChg chg="addSp delSp modSp add mod">
        <pc:chgData name="Alfred Asterjadhi" userId="39de57b9-85c0-4fd1-aaac-8ca2b6560ad0" providerId="ADAL" clId="{5079BCB0-BFF5-43DE-8E81-EA0CE9C79181}" dt="2025-07-30T12:11:22.621" v="5470" actId="21"/>
        <pc:sldMkLst>
          <pc:docMk/>
          <pc:sldMk cId="2865819810" sldId="1640"/>
        </pc:sldMkLst>
      </pc:sldChg>
      <pc:sldChg chg="modSp new mod">
        <pc:chgData name="Alfred Asterjadhi" userId="39de57b9-85c0-4fd1-aaac-8ca2b6560ad0" providerId="ADAL" clId="{5079BCB0-BFF5-43DE-8E81-EA0CE9C79181}" dt="2025-07-29T23:48:46.543" v="4945" actId="207"/>
        <pc:sldMkLst>
          <pc:docMk/>
          <pc:sldMk cId="2386413921" sldId="1641"/>
        </pc:sldMkLst>
      </pc:sldChg>
      <pc:sldChg chg="addSp delSp modSp add mod chgLayout">
        <pc:chgData name="Alfred Asterjadhi" userId="39de57b9-85c0-4fd1-aaac-8ca2b6560ad0" providerId="ADAL" clId="{5079BCB0-BFF5-43DE-8E81-EA0CE9C79181}" dt="2025-07-30T14:53:50.448" v="6472" actId="400"/>
        <pc:sldMkLst>
          <pc:docMk/>
          <pc:sldMk cId="2273937058" sldId="1642"/>
        </pc:sldMkLst>
      </pc:sldChg>
      <pc:sldChg chg="addSp delSp modSp new mod chgLayout">
        <pc:chgData name="Alfred Asterjadhi" userId="39de57b9-85c0-4fd1-aaac-8ca2b6560ad0" providerId="ADAL" clId="{5079BCB0-BFF5-43DE-8E81-EA0CE9C79181}" dt="2025-07-31T05:59:09.885" v="7594" actId="20577"/>
        <pc:sldMkLst>
          <pc:docMk/>
          <pc:sldMk cId="3229163713" sldId="1643"/>
        </pc:sldMkLst>
      </pc:sldChg>
      <pc:sldChg chg="modSp new mod">
        <pc:chgData name="Alfred Asterjadhi" userId="39de57b9-85c0-4fd1-aaac-8ca2b6560ad0" providerId="ADAL" clId="{5079BCB0-BFF5-43DE-8E81-EA0CE9C79181}" dt="2025-07-30T13:08:18.856" v="6463" actId="20577"/>
        <pc:sldMkLst>
          <pc:docMk/>
          <pc:sldMk cId="2705084097" sldId="1644"/>
        </pc:sldMkLst>
      </pc:sldChg>
      <pc:sldChg chg="modSp new mod">
        <pc:chgData name="Alfred Asterjadhi" userId="39de57b9-85c0-4fd1-aaac-8ca2b6560ad0" providerId="ADAL" clId="{5079BCB0-BFF5-43DE-8E81-EA0CE9C79181}" dt="2025-07-30T16:50:24.115" v="6791" actId="403"/>
        <pc:sldMkLst>
          <pc:docMk/>
          <pc:sldMk cId="1063302733" sldId="1645"/>
        </pc:sldMkLst>
      </pc:sldChg>
      <pc:sldChg chg="modSp new del mod">
        <pc:chgData name="Alfred Asterjadhi" userId="39de57b9-85c0-4fd1-aaac-8ca2b6560ad0" providerId="ADAL" clId="{5079BCB0-BFF5-43DE-8E81-EA0CE9C79181}" dt="2025-07-31T05:58:01.887" v="7583" actId="47"/>
        <pc:sldMkLst>
          <pc:docMk/>
          <pc:sldMk cId="1065870223" sldId="1646"/>
        </pc:sldMkLst>
      </pc:sldChg>
      <pc:sldChg chg="add">
        <pc:chgData name="Alfred Asterjadhi" userId="39de57b9-85c0-4fd1-aaac-8ca2b6560ad0" providerId="ADAL" clId="{5079BCB0-BFF5-43DE-8E81-EA0CE9C79181}" dt="2025-07-30T18:04:06.378" v="7001"/>
        <pc:sldMkLst>
          <pc:docMk/>
          <pc:sldMk cId="296040378" sldId="1647"/>
        </pc:sldMkLst>
      </pc:sldChg>
      <pc:sldChg chg="modSp new del mod">
        <pc:chgData name="Alfred Asterjadhi" userId="39de57b9-85c0-4fd1-aaac-8ca2b6560ad0" providerId="ADAL" clId="{5079BCB0-BFF5-43DE-8E81-EA0CE9C79181}" dt="2025-07-30T18:04:02.581" v="7000" actId="2696"/>
        <pc:sldMkLst>
          <pc:docMk/>
          <pc:sldMk cId="1046665413" sldId="1647"/>
        </pc:sldMkLst>
      </pc:sldChg>
      <pc:sldChg chg="modSp new mod">
        <pc:chgData name="Alfred Asterjadhi" userId="39de57b9-85c0-4fd1-aaac-8ca2b6560ad0" providerId="ADAL" clId="{5079BCB0-BFF5-43DE-8E81-EA0CE9C79181}" dt="2025-07-31T09:40:38.378" v="7876" actId="400"/>
        <pc:sldMkLst>
          <pc:docMk/>
          <pc:sldMk cId="3388145111" sldId="1648"/>
        </pc:sldMkLst>
      </pc:sldChg>
      <pc:sldChg chg="modSp add mod">
        <pc:chgData name="Alfred Asterjadhi" userId="39de57b9-85c0-4fd1-aaac-8ca2b6560ad0" providerId="ADAL" clId="{5079BCB0-BFF5-43DE-8E81-EA0CE9C79181}" dt="2025-07-31T09:40:47.777" v="7887" actId="20577"/>
        <pc:sldMkLst>
          <pc:docMk/>
          <pc:sldMk cId="2888756780" sldId="1649"/>
        </pc:sldMkLst>
      </pc:sldChg>
      <pc:sldChg chg="modSp new mod">
        <pc:chgData name="Alfred Asterjadhi" userId="39de57b9-85c0-4fd1-aaac-8ca2b6560ad0" providerId="ADAL" clId="{5079BCB0-BFF5-43DE-8E81-EA0CE9C79181}" dt="2025-07-31T05:35:23.809" v="7380" actId="5793"/>
        <pc:sldMkLst>
          <pc:docMk/>
          <pc:sldMk cId="2230902367" sldId="1650"/>
        </pc:sldMkLst>
      </pc:sldChg>
      <pc:sldChg chg="addSp delSp modSp new mod chgLayout">
        <pc:chgData name="Alfred Asterjadhi" userId="39de57b9-85c0-4fd1-aaac-8ca2b6560ad0" providerId="ADAL" clId="{5079BCB0-BFF5-43DE-8E81-EA0CE9C79181}" dt="2025-07-31T17:28:46.739" v="10115" actId="403"/>
        <pc:sldMkLst>
          <pc:docMk/>
          <pc:sldMk cId="2074403634" sldId="1651"/>
        </pc:sldMkLst>
      </pc:sldChg>
      <pc:sldChg chg="add del">
        <pc:chgData name="Alfred Asterjadhi" userId="39de57b9-85c0-4fd1-aaac-8ca2b6560ad0" providerId="ADAL" clId="{5079BCB0-BFF5-43DE-8E81-EA0CE9C79181}" dt="2025-07-31T05:59:25.100" v="7596" actId="47"/>
        <pc:sldMkLst>
          <pc:docMk/>
          <pc:sldMk cId="3352004567" sldId="1651"/>
        </pc:sldMkLst>
      </pc:sldChg>
      <pc:sldChg chg="modSp new mod ord">
        <pc:chgData name="Alfred Asterjadhi" userId="39de57b9-85c0-4fd1-aaac-8ca2b6560ad0" providerId="ADAL" clId="{5079BCB0-BFF5-43DE-8E81-EA0CE9C79181}" dt="2025-07-31T15:14:22.604" v="9585" actId="207"/>
        <pc:sldMkLst>
          <pc:docMk/>
          <pc:sldMk cId="4107866973" sldId="1652"/>
        </pc:sldMkLst>
      </pc:sldChg>
      <pc:sldChg chg="modSp add mod ord">
        <pc:chgData name="Alfred Asterjadhi" userId="39de57b9-85c0-4fd1-aaac-8ca2b6560ad0" providerId="ADAL" clId="{5079BCB0-BFF5-43DE-8E81-EA0CE9C79181}" dt="2025-07-31T15:17:18.034" v="9623" actId="207"/>
        <pc:sldMkLst>
          <pc:docMk/>
          <pc:sldMk cId="3287109860" sldId="1653"/>
        </pc:sldMkLst>
      </pc:sldChg>
      <pc:sldChg chg="modSp new mod">
        <pc:chgData name="Alfred Asterjadhi" userId="39de57b9-85c0-4fd1-aaac-8ca2b6560ad0" providerId="ADAL" clId="{5079BCB0-BFF5-43DE-8E81-EA0CE9C79181}" dt="2025-07-31T15:23:08.863" v="9635" actId="207"/>
        <pc:sldMkLst>
          <pc:docMk/>
          <pc:sldMk cId="973526173" sldId="1654"/>
        </pc:sldMkLst>
      </pc:sldChg>
      <pc:sldChg chg="modSp add mod">
        <pc:chgData name="Alfred Asterjadhi" userId="39de57b9-85c0-4fd1-aaac-8ca2b6560ad0" providerId="ADAL" clId="{5079BCB0-BFF5-43DE-8E81-EA0CE9C79181}" dt="2025-07-31T15:31:20.961" v="9670" actId="20577"/>
        <pc:sldMkLst>
          <pc:docMk/>
          <pc:sldMk cId="990213513" sldId="1655"/>
        </pc:sldMkLst>
      </pc:sldChg>
      <pc:sldChg chg="modSp add mod">
        <pc:chgData name="Alfred Asterjadhi" userId="39de57b9-85c0-4fd1-aaac-8ca2b6560ad0" providerId="ADAL" clId="{5079BCB0-BFF5-43DE-8E81-EA0CE9C79181}" dt="2025-07-31T13:41:23.842" v="8473" actId="20577"/>
        <pc:sldMkLst>
          <pc:docMk/>
          <pc:sldMk cId="880051325" sldId="1656"/>
        </pc:sldMkLst>
      </pc:sldChg>
      <pc:sldChg chg="modSp new mod">
        <pc:chgData name="Alfred Asterjadhi" userId="39de57b9-85c0-4fd1-aaac-8ca2b6560ad0" providerId="ADAL" clId="{5079BCB0-BFF5-43DE-8E81-EA0CE9C79181}" dt="2025-07-31T13:46:13.462" v="8582" actId="6549"/>
        <pc:sldMkLst>
          <pc:docMk/>
          <pc:sldMk cId="241613977" sldId="1657"/>
        </pc:sldMkLst>
        <pc:spChg chg="mod">
          <ac:chgData name="Alfred Asterjadhi" userId="39de57b9-85c0-4fd1-aaac-8ca2b6560ad0" providerId="ADAL" clId="{5079BCB0-BFF5-43DE-8E81-EA0CE9C79181}" dt="2025-07-31T13:45:39.396" v="8576" actId="20577"/>
          <ac:spMkLst>
            <pc:docMk/>
            <pc:sldMk cId="241613977" sldId="1657"/>
            <ac:spMk id="2" creationId="{D9F44B57-6C09-EAF2-16E2-6FC91115DC59}"/>
          </ac:spMkLst>
        </pc:spChg>
      </pc:sldChg>
      <pc:sldChg chg="modSp new mod">
        <pc:chgData name="Alfred Asterjadhi" userId="39de57b9-85c0-4fd1-aaac-8ca2b6560ad0" providerId="ADAL" clId="{5079BCB0-BFF5-43DE-8E81-EA0CE9C79181}" dt="2025-07-31T17:28:30.701" v="10110" actId="207"/>
        <pc:sldMkLst>
          <pc:docMk/>
          <pc:sldMk cId="3023917951" sldId="1658"/>
        </pc:sldMkLst>
      </pc:sldChg>
      <pc:sldMasterChg chg="modSp mod modSldLayout">
        <pc:chgData name="Alfred Asterjadhi" userId="39de57b9-85c0-4fd1-aaac-8ca2b6560ad0" providerId="ADAL" clId="{5079BCB0-BFF5-43DE-8E81-EA0CE9C79181}" dt="2025-07-31T17:54:09.641" v="10157" actId="6549"/>
        <pc:sldMasterMkLst>
          <pc:docMk/>
          <pc:sldMasterMk cId="0" sldId="2147483648"/>
        </pc:sldMasterMkLst>
        <pc:spChg chg="mod">
          <ac:chgData name="Alfred Asterjadhi" userId="39de57b9-85c0-4fd1-aaac-8ca2b6560ad0" providerId="ADAL" clId="{5079BCB0-BFF5-43DE-8E81-EA0CE9C79181}" dt="2025-07-31T17:54:09.641" v="10157"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3093BC0-6AC2-490A-8466-7C3214F4B9D2}"/>
    <pc:docChg chg="undo custSel addSld delSld modSld sldOrd modMainMaster">
      <pc:chgData name="Alfred Asterjadhi" userId="39de57b9-85c0-4fd1-aaac-8ca2b6560ad0" providerId="ADAL" clId="{53093BC0-6AC2-490A-8466-7C3214F4B9D2}" dt="2025-08-11T20:10:24.391" v="1066" actId="20577"/>
      <pc:docMkLst>
        <pc:docMk/>
      </pc:docMkLst>
      <pc:sldChg chg="modSp mod">
        <pc:chgData name="Alfred Asterjadhi" userId="39de57b9-85c0-4fd1-aaac-8ca2b6560ad0" providerId="ADAL" clId="{53093BC0-6AC2-490A-8466-7C3214F4B9D2}" dt="2025-08-11T20:10:06.466" v="1061" actId="207"/>
        <pc:sldMkLst>
          <pc:docMk/>
          <pc:sldMk cId="2243228416" sldId="299"/>
        </pc:sldMkLst>
        <pc:spChg chg="mod">
          <ac:chgData name="Alfred Asterjadhi" userId="39de57b9-85c0-4fd1-aaac-8ca2b6560ad0" providerId="ADAL" clId="{53093BC0-6AC2-490A-8466-7C3214F4B9D2}" dt="2025-08-11T20:10:04.306" v="1060" actId="207"/>
          <ac:spMkLst>
            <pc:docMk/>
            <pc:sldMk cId="2243228416" sldId="299"/>
            <ac:spMk id="3" creationId="{3857177C-4F12-41D1-AB93-6925069E5DB9}"/>
          </ac:spMkLst>
        </pc:spChg>
        <pc:spChg chg="mod">
          <ac:chgData name="Alfred Asterjadhi" userId="39de57b9-85c0-4fd1-aaac-8ca2b6560ad0" providerId="ADAL" clId="{53093BC0-6AC2-490A-8466-7C3214F4B9D2}" dt="2025-08-11T20:10:06.466" v="1061" actId="207"/>
          <ac:spMkLst>
            <pc:docMk/>
            <pc:sldMk cId="2243228416" sldId="299"/>
            <ac:spMk id="17" creationId="{442A1050-6527-4B2E-A943-E125D6B48B52}"/>
          </ac:spMkLst>
        </pc:spChg>
      </pc:sldChg>
      <pc:sldChg chg="modSp mod">
        <pc:chgData name="Alfred Asterjadhi" userId="39de57b9-85c0-4fd1-aaac-8ca2b6560ad0" providerId="ADAL" clId="{53093BC0-6AC2-490A-8466-7C3214F4B9D2}" dt="2025-08-11T20:10:24.391" v="1066" actId="20577"/>
        <pc:sldMkLst>
          <pc:docMk/>
          <pc:sldMk cId="1908471061" sldId="328"/>
        </pc:sldMkLst>
        <pc:spChg chg="mod">
          <ac:chgData name="Alfred Asterjadhi" userId="39de57b9-85c0-4fd1-aaac-8ca2b6560ad0" providerId="ADAL" clId="{53093BC0-6AC2-490A-8466-7C3214F4B9D2}" dt="2025-08-11T20:10:24.391" v="1066" actId="20577"/>
          <ac:spMkLst>
            <pc:docMk/>
            <pc:sldMk cId="1908471061" sldId="328"/>
            <ac:spMk id="3" creationId="{3EF9BE80-D462-4B64-8448-3B553445EDCF}"/>
          </ac:spMkLst>
        </pc:spChg>
      </pc:sldChg>
      <pc:sldChg chg="modSp mod">
        <pc:chgData name="Alfred Asterjadhi" userId="39de57b9-85c0-4fd1-aaac-8ca2b6560ad0" providerId="ADAL" clId="{53093BC0-6AC2-490A-8466-7C3214F4B9D2}" dt="2025-08-11T20:01:19.190" v="813" actId="13926"/>
        <pc:sldMkLst>
          <pc:docMk/>
          <pc:sldMk cId="793576429" sldId="1024"/>
        </pc:sldMkLst>
        <pc:spChg chg="mod">
          <ac:chgData name="Alfred Asterjadhi" userId="39de57b9-85c0-4fd1-aaac-8ca2b6560ad0" providerId="ADAL" clId="{53093BC0-6AC2-490A-8466-7C3214F4B9D2}" dt="2025-08-11T20:01:19.190" v="813" actId="13926"/>
          <ac:spMkLst>
            <pc:docMk/>
            <pc:sldMk cId="793576429" sldId="1024"/>
            <ac:spMk id="3" creationId="{E24D4002-4764-1FA7-1147-DE995417131A}"/>
          </ac:spMkLst>
        </pc:spChg>
      </pc:sldChg>
      <pc:sldChg chg="modSp del mod">
        <pc:chgData name="Alfred Asterjadhi" userId="39de57b9-85c0-4fd1-aaac-8ca2b6560ad0" providerId="ADAL" clId="{53093BC0-6AC2-490A-8466-7C3214F4B9D2}" dt="2025-08-11T19:56:32.077" v="469" actId="47"/>
        <pc:sldMkLst>
          <pc:docMk/>
          <pc:sldMk cId="885285770" sldId="1448"/>
        </pc:sldMkLst>
        <pc:spChg chg="mod">
          <ac:chgData name="Alfred Asterjadhi" userId="39de57b9-85c0-4fd1-aaac-8ca2b6560ad0" providerId="ADAL" clId="{53093BC0-6AC2-490A-8466-7C3214F4B9D2}" dt="2025-08-11T19:42:26.461" v="58" actId="313"/>
          <ac:spMkLst>
            <pc:docMk/>
            <pc:sldMk cId="885285770" sldId="1448"/>
            <ac:spMk id="3" creationId="{63778B70-B9F4-BF04-DA55-1470202DEA5D}"/>
          </ac:spMkLst>
        </pc:spChg>
      </pc:sldChg>
      <pc:sldChg chg="modSp mod">
        <pc:chgData name="Alfred Asterjadhi" userId="39de57b9-85c0-4fd1-aaac-8ca2b6560ad0" providerId="ADAL" clId="{53093BC0-6AC2-490A-8466-7C3214F4B9D2}" dt="2025-08-11T20:07:21.893" v="1046" actId="20577"/>
        <pc:sldMkLst>
          <pc:docMk/>
          <pc:sldMk cId="2130627217" sldId="1494"/>
        </pc:sldMkLst>
        <pc:spChg chg="mod">
          <ac:chgData name="Alfred Asterjadhi" userId="39de57b9-85c0-4fd1-aaac-8ca2b6560ad0" providerId="ADAL" clId="{53093BC0-6AC2-490A-8466-7C3214F4B9D2}" dt="2025-08-11T20:07:17.545" v="1045" actId="20577"/>
          <ac:spMkLst>
            <pc:docMk/>
            <pc:sldMk cId="2130627217" sldId="1494"/>
            <ac:spMk id="2" creationId="{A132A9C1-C3D6-7787-247C-C64A792CF812}"/>
          </ac:spMkLst>
        </pc:spChg>
        <pc:spChg chg="mod">
          <ac:chgData name="Alfred Asterjadhi" userId="39de57b9-85c0-4fd1-aaac-8ca2b6560ad0" providerId="ADAL" clId="{53093BC0-6AC2-490A-8466-7C3214F4B9D2}" dt="2025-08-11T19:42:49.375" v="111" actId="313"/>
          <ac:spMkLst>
            <pc:docMk/>
            <pc:sldMk cId="2130627217" sldId="1494"/>
            <ac:spMk id="6" creationId="{E19BF5D2-C1CF-FB7E-CB6E-42CD389C2BA9}"/>
          </ac:spMkLst>
        </pc:spChg>
        <pc:spChg chg="mod">
          <ac:chgData name="Alfred Asterjadhi" userId="39de57b9-85c0-4fd1-aaac-8ca2b6560ad0" providerId="ADAL" clId="{53093BC0-6AC2-490A-8466-7C3214F4B9D2}" dt="2025-08-11T20:07:21.893" v="1046" actId="20577"/>
          <ac:spMkLst>
            <pc:docMk/>
            <pc:sldMk cId="2130627217" sldId="1494"/>
            <ac:spMk id="11" creationId="{B849BA81-3694-BB81-86D4-A9A70014C994}"/>
          </ac:spMkLst>
        </pc:spChg>
      </pc:sldChg>
      <pc:sldChg chg="addSp delSp modSp add del mod chgLayout">
        <pc:chgData name="Alfred Asterjadhi" userId="39de57b9-85c0-4fd1-aaac-8ca2b6560ad0" providerId="ADAL" clId="{53093BC0-6AC2-490A-8466-7C3214F4B9D2}" dt="2025-08-11T20:03:53.677" v="918" actId="404"/>
        <pc:sldMkLst>
          <pc:docMk/>
          <pc:sldMk cId="517676318" sldId="1508"/>
        </pc:sldMkLst>
        <pc:spChg chg="mod ord">
          <ac:chgData name="Alfred Asterjadhi" userId="39de57b9-85c0-4fd1-aaac-8ca2b6560ad0" providerId="ADAL" clId="{53093BC0-6AC2-490A-8466-7C3214F4B9D2}" dt="2025-08-11T20:03:50.336" v="914" actId="6264"/>
          <ac:spMkLst>
            <pc:docMk/>
            <pc:sldMk cId="517676318" sldId="1508"/>
            <ac:spMk id="2" creationId="{4ACAE496-1DCD-96C9-3EE6-5AB1314BF403}"/>
          </ac:spMkLst>
        </pc:spChg>
        <pc:spChg chg="mod ord">
          <ac:chgData name="Alfred Asterjadhi" userId="39de57b9-85c0-4fd1-aaac-8ca2b6560ad0" providerId="ADAL" clId="{53093BC0-6AC2-490A-8466-7C3214F4B9D2}" dt="2025-08-11T20:03:53.677" v="918" actId="404"/>
          <ac:spMkLst>
            <pc:docMk/>
            <pc:sldMk cId="517676318" sldId="1508"/>
            <ac:spMk id="3" creationId="{3A3C4DE0-D078-DEB7-960F-A4D0AF35A6C6}"/>
          </ac:spMkLst>
        </pc:spChg>
        <pc:spChg chg="mod ord">
          <ac:chgData name="Alfred Asterjadhi" userId="39de57b9-85c0-4fd1-aaac-8ca2b6560ad0" providerId="ADAL" clId="{53093BC0-6AC2-490A-8466-7C3214F4B9D2}" dt="2025-08-11T20:03:50.336" v="914" actId="6264"/>
          <ac:spMkLst>
            <pc:docMk/>
            <pc:sldMk cId="517676318" sldId="1508"/>
            <ac:spMk id="4" creationId="{6CEC3014-DA89-686E-899A-6158AEB59AE4}"/>
          </ac:spMkLst>
        </pc:spChg>
        <pc:spChg chg="mod ord">
          <ac:chgData name="Alfred Asterjadhi" userId="39de57b9-85c0-4fd1-aaac-8ca2b6560ad0" providerId="ADAL" clId="{53093BC0-6AC2-490A-8466-7C3214F4B9D2}" dt="2025-08-11T20:03:50.336" v="914" actId="6264"/>
          <ac:spMkLst>
            <pc:docMk/>
            <pc:sldMk cId="517676318" sldId="1508"/>
            <ac:spMk id="5" creationId="{C0AD9A40-40C1-E6DA-67B9-58684A4B9FB9}"/>
          </ac:spMkLst>
        </pc:spChg>
        <pc:spChg chg="mod ord">
          <ac:chgData name="Alfred Asterjadhi" userId="39de57b9-85c0-4fd1-aaac-8ca2b6560ad0" providerId="ADAL" clId="{53093BC0-6AC2-490A-8466-7C3214F4B9D2}" dt="2025-08-11T20:03:50.336" v="914" actId="6264"/>
          <ac:spMkLst>
            <pc:docMk/>
            <pc:sldMk cId="517676318" sldId="1508"/>
            <ac:spMk id="6" creationId="{A390BBB1-E63B-6931-8D35-CE3771F8BF4F}"/>
          </ac:spMkLst>
        </pc:spChg>
        <pc:spChg chg="add del mod">
          <ac:chgData name="Alfred Asterjadhi" userId="39de57b9-85c0-4fd1-aaac-8ca2b6560ad0" providerId="ADAL" clId="{53093BC0-6AC2-490A-8466-7C3214F4B9D2}" dt="2025-08-11T20:03:50.336" v="914" actId="6264"/>
          <ac:spMkLst>
            <pc:docMk/>
            <pc:sldMk cId="517676318" sldId="1508"/>
            <ac:spMk id="7" creationId="{875B2FB5-8353-ADF5-28AE-DC963ABA12DD}"/>
          </ac:spMkLst>
        </pc:spChg>
        <pc:spChg chg="add del mod">
          <ac:chgData name="Alfred Asterjadhi" userId="39de57b9-85c0-4fd1-aaac-8ca2b6560ad0" providerId="ADAL" clId="{53093BC0-6AC2-490A-8466-7C3214F4B9D2}" dt="2025-08-11T20:03:50.336" v="914" actId="6264"/>
          <ac:spMkLst>
            <pc:docMk/>
            <pc:sldMk cId="517676318" sldId="1508"/>
            <ac:spMk id="8" creationId="{07E9DABE-F41B-0C2B-DC06-BCCF70A9EFE1}"/>
          </ac:spMkLst>
        </pc:spChg>
        <pc:spChg chg="add del mod">
          <ac:chgData name="Alfred Asterjadhi" userId="39de57b9-85c0-4fd1-aaac-8ca2b6560ad0" providerId="ADAL" clId="{53093BC0-6AC2-490A-8466-7C3214F4B9D2}" dt="2025-08-11T20:03:50.336" v="914" actId="6264"/>
          <ac:spMkLst>
            <pc:docMk/>
            <pc:sldMk cId="517676318" sldId="1508"/>
            <ac:spMk id="9" creationId="{0B020CD7-F2E1-688C-B2C1-D1CA81233E81}"/>
          </ac:spMkLst>
        </pc:spChg>
        <pc:spChg chg="add del mod">
          <ac:chgData name="Alfred Asterjadhi" userId="39de57b9-85c0-4fd1-aaac-8ca2b6560ad0" providerId="ADAL" clId="{53093BC0-6AC2-490A-8466-7C3214F4B9D2}" dt="2025-08-11T20:03:50.336" v="914" actId="6264"/>
          <ac:spMkLst>
            <pc:docMk/>
            <pc:sldMk cId="517676318" sldId="1508"/>
            <ac:spMk id="10" creationId="{69775598-DA60-874A-850B-3C27B5CDEE02}"/>
          </ac:spMkLst>
        </pc:spChg>
        <pc:spChg chg="add del mod">
          <ac:chgData name="Alfred Asterjadhi" userId="39de57b9-85c0-4fd1-aaac-8ca2b6560ad0" providerId="ADAL" clId="{53093BC0-6AC2-490A-8466-7C3214F4B9D2}" dt="2025-08-11T20:03:50.336" v="914" actId="6264"/>
          <ac:spMkLst>
            <pc:docMk/>
            <pc:sldMk cId="517676318" sldId="1508"/>
            <ac:spMk id="11" creationId="{91403C62-C700-8071-2710-DE0F15330E8A}"/>
          </ac:spMkLst>
        </pc:spChg>
      </pc:sldChg>
      <pc:sldChg chg="addSp delSp modSp mod chgLayout">
        <pc:chgData name="Alfred Asterjadhi" userId="39de57b9-85c0-4fd1-aaac-8ca2b6560ad0" providerId="ADAL" clId="{53093BC0-6AC2-490A-8466-7C3214F4B9D2}" dt="2025-08-11T20:01:28.685" v="820" actId="12"/>
        <pc:sldMkLst>
          <pc:docMk/>
          <pc:sldMk cId="2272934283" sldId="1520"/>
        </pc:sldMkLst>
        <pc:spChg chg="mod ord">
          <ac:chgData name="Alfred Asterjadhi" userId="39de57b9-85c0-4fd1-aaac-8ca2b6560ad0" providerId="ADAL" clId="{53093BC0-6AC2-490A-8466-7C3214F4B9D2}" dt="2025-08-11T20:01:27.439" v="819" actId="6264"/>
          <ac:spMkLst>
            <pc:docMk/>
            <pc:sldMk cId="2272934283" sldId="1520"/>
            <ac:spMk id="2" creationId="{8DCBC890-B574-A6D2-FD00-76C260A0FB56}"/>
          </ac:spMkLst>
        </pc:spChg>
        <pc:spChg chg="add del mod">
          <ac:chgData name="Alfred Asterjadhi" userId="39de57b9-85c0-4fd1-aaac-8ca2b6560ad0" providerId="ADAL" clId="{53093BC0-6AC2-490A-8466-7C3214F4B9D2}" dt="2025-08-11T20:01:27.439" v="819" actId="6264"/>
          <ac:spMkLst>
            <pc:docMk/>
            <pc:sldMk cId="2272934283" sldId="1520"/>
            <ac:spMk id="3" creationId="{C87D4047-3D97-225C-CD46-EEA9C1CF4ADA}"/>
          </ac:spMkLst>
        </pc:spChg>
        <pc:spChg chg="mod ord">
          <ac:chgData name="Alfred Asterjadhi" userId="39de57b9-85c0-4fd1-aaac-8ca2b6560ad0" providerId="ADAL" clId="{53093BC0-6AC2-490A-8466-7C3214F4B9D2}" dt="2025-08-11T20:01:27.439" v="819" actId="6264"/>
          <ac:spMkLst>
            <pc:docMk/>
            <pc:sldMk cId="2272934283" sldId="1520"/>
            <ac:spMk id="4" creationId="{1ABAB6F2-11CD-26CA-C354-273074064C6B}"/>
          </ac:spMkLst>
        </pc:spChg>
        <pc:spChg chg="mod ord">
          <ac:chgData name="Alfred Asterjadhi" userId="39de57b9-85c0-4fd1-aaac-8ca2b6560ad0" providerId="ADAL" clId="{53093BC0-6AC2-490A-8466-7C3214F4B9D2}" dt="2025-08-11T20:01:27.439" v="819" actId="6264"/>
          <ac:spMkLst>
            <pc:docMk/>
            <pc:sldMk cId="2272934283" sldId="1520"/>
            <ac:spMk id="5" creationId="{3282D092-366F-1914-BF5A-CAA1554D836E}"/>
          </ac:spMkLst>
        </pc:spChg>
        <pc:spChg chg="mod ord">
          <ac:chgData name="Alfred Asterjadhi" userId="39de57b9-85c0-4fd1-aaac-8ca2b6560ad0" providerId="ADAL" clId="{53093BC0-6AC2-490A-8466-7C3214F4B9D2}" dt="2025-08-11T20:01:27.439" v="819" actId="6264"/>
          <ac:spMkLst>
            <pc:docMk/>
            <pc:sldMk cId="2272934283" sldId="1520"/>
            <ac:spMk id="6" creationId="{F14385AC-020D-4C9E-649F-F12A65A8ACFE}"/>
          </ac:spMkLst>
        </pc:spChg>
        <pc:spChg chg="add del mod">
          <ac:chgData name="Alfred Asterjadhi" userId="39de57b9-85c0-4fd1-aaac-8ca2b6560ad0" providerId="ADAL" clId="{53093BC0-6AC2-490A-8466-7C3214F4B9D2}" dt="2025-08-11T20:01:27.439" v="819" actId="6264"/>
          <ac:spMkLst>
            <pc:docMk/>
            <pc:sldMk cId="2272934283" sldId="1520"/>
            <ac:spMk id="7" creationId="{290B5FAE-75CC-D545-93AC-51F4C8BC8169}"/>
          </ac:spMkLst>
        </pc:spChg>
        <pc:spChg chg="add del mod">
          <ac:chgData name="Alfred Asterjadhi" userId="39de57b9-85c0-4fd1-aaac-8ca2b6560ad0" providerId="ADAL" clId="{53093BC0-6AC2-490A-8466-7C3214F4B9D2}" dt="2025-08-11T20:01:27.439" v="819" actId="6264"/>
          <ac:spMkLst>
            <pc:docMk/>
            <pc:sldMk cId="2272934283" sldId="1520"/>
            <ac:spMk id="8" creationId="{3D0C42C9-D98A-3B0E-B5A3-15D85783C60F}"/>
          </ac:spMkLst>
        </pc:spChg>
        <pc:spChg chg="add del mod">
          <ac:chgData name="Alfred Asterjadhi" userId="39de57b9-85c0-4fd1-aaac-8ca2b6560ad0" providerId="ADAL" clId="{53093BC0-6AC2-490A-8466-7C3214F4B9D2}" dt="2025-08-11T20:01:27.439" v="819" actId="6264"/>
          <ac:spMkLst>
            <pc:docMk/>
            <pc:sldMk cId="2272934283" sldId="1520"/>
            <ac:spMk id="9" creationId="{E71EEC9B-BFC4-73D8-4A3A-06721AB4E3BE}"/>
          </ac:spMkLst>
        </pc:spChg>
        <pc:spChg chg="add del mod">
          <ac:chgData name="Alfred Asterjadhi" userId="39de57b9-85c0-4fd1-aaac-8ca2b6560ad0" providerId="ADAL" clId="{53093BC0-6AC2-490A-8466-7C3214F4B9D2}" dt="2025-08-11T20:01:27.439" v="819" actId="6264"/>
          <ac:spMkLst>
            <pc:docMk/>
            <pc:sldMk cId="2272934283" sldId="1520"/>
            <ac:spMk id="10" creationId="{ED3254B2-50B1-DEB6-3AAB-CE0F10309170}"/>
          </ac:spMkLst>
        </pc:spChg>
        <pc:spChg chg="mod ord">
          <ac:chgData name="Alfred Asterjadhi" userId="39de57b9-85c0-4fd1-aaac-8ca2b6560ad0" providerId="ADAL" clId="{53093BC0-6AC2-490A-8466-7C3214F4B9D2}" dt="2025-08-11T20:01:28.685" v="820" actId="12"/>
          <ac:spMkLst>
            <pc:docMk/>
            <pc:sldMk cId="2272934283" sldId="1520"/>
            <ac:spMk id="18" creationId="{6AD4C9A7-7350-982A-61D2-250D5C731E59}"/>
          </ac:spMkLst>
        </pc:spChg>
      </pc:sldChg>
      <pc:sldChg chg="modSp mod">
        <pc:chgData name="Alfred Asterjadhi" userId="39de57b9-85c0-4fd1-aaac-8ca2b6560ad0" providerId="ADAL" clId="{53093BC0-6AC2-490A-8466-7C3214F4B9D2}" dt="2025-08-11T20:06:46.129" v="1037" actId="5793"/>
        <pc:sldMkLst>
          <pc:docMk/>
          <pc:sldMk cId="1704959303" sldId="1564"/>
        </pc:sldMkLst>
        <pc:spChg chg="mod">
          <ac:chgData name="Alfred Asterjadhi" userId="39de57b9-85c0-4fd1-aaac-8ca2b6560ad0" providerId="ADAL" clId="{53093BC0-6AC2-490A-8466-7C3214F4B9D2}" dt="2025-08-11T19:42:48.435" v="109" actId="313"/>
          <ac:spMkLst>
            <pc:docMk/>
            <pc:sldMk cId="1704959303" sldId="1564"/>
            <ac:spMk id="6" creationId="{A990721C-0BFB-DD35-623F-D10095D7010F}"/>
          </ac:spMkLst>
        </pc:spChg>
        <pc:spChg chg="mod">
          <ac:chgData name="Alfred Asterjadhi" userId="39de57b9-85c0-4fd1-aaac-8ca2b6560ad0" providerId="ADAL" clId="{53093BC0-6AC2-490A-8466-7C3214F4B9D2}" dt="2025-08-11T20:06:46.129" v="1037" actId="5793"/>
          <ac:spMkLst>
            <pc:docMk/>
            <pc:sldMk cId="1704959303" sldId="1564"/>
            <ac:spMk id="11" creationId="{6A82526F-E295-D465-5FD4-78EDEEFDF8AD}"/>
          </ac:spMkLst>
        </pc:spChg>
      </pc:sldChg>
      <pc:sldChg chg="modSp del mod">
        <pc:chgData name="Alfred Asterjadhi" userId="39de57b9-85c0-4fd1-aaac-8ca2b6560ad0" providerId="ADAL" clId="{53093BC0-6AC2-490A-8466-7C3214F4B9D2}" dt="2025-08-11T19:56:18.244" v="455" actId="47"/>
        <pc:sldMkLst>
          <pc:docMk/>
          <pc:sldMk cId="1334118412" sldId="1582"/>
        </pc:sldMkLst>
        <pc:spChg chg="mod">
          <ac:chgData name="Alfred Asterjadhi" userId="39de57b9-85c0-4fd1-aaac-8ca2b6560ad0" providerId="ADAL" clId="{53093BC0-6AC2-490A-8466-7C3214F4B9D2}" dt="2025-08-11T19:42:23.029" v="43" actId="313"/>
          <ac:spMkLst>
            <pc:docMk/>
            <pc:sldMk cId="1334118412" sldId="1582"/>
            <ac:spMk id="3" creationId="{5AB02123-FD67-D706-8425-259F41EE74B4}"/>
          </ac:spMkLst>
        </pc:spChg>
      </pc:sldChg>
      <pc:sldChg chg="modSp del mod">
        <pc:chgData name="Alfred Asterjadhi" userId="39de57b9-85c0-4fd1-aaac-8ca2b6560ad0" providerId="ADAL" clId="{53093BC0-6AC2-490A-8466-7C3214F4B9D2}" dt="2025-08-11T19:56:19.026" v="456" actId="47"/>
        <pc:sldMkLst>
          <pc:docMk/>
          <pc:sldMk cId="1058308657" sldId="1585"/>
        </pc:sldMkLst>
        <pc:spChg chg="mod">
          <ac:chgData name="Alfred Asterjadhi" userId="39de57b9-85c0-4fd1-aaac-8ca2b6560ad0" providerId="ADAL" clId="{53093BC0-6AC2-490A-8466-7C3214F4B9D2}" dt="2025-08-11T19:42:23.260" v="44" actId="313"/>
          <ac:spMkLst>
            <pc:docMk/>
            <pc:sldMk cId="1058308657" sldId="1585"/>
            <ac:spMk id="3" creationId="{84976500-B07C-8F12-D090-DA39AEEFCABF}"/>
          </ac:spMkLst>
        </pc:spChg>
      </pc:sldChg>
      <pc:sldChg chg="modSp del mod">
        <pc:chgData name="Alfred Asterjadhi" userId="39de57b9-85c0-4fd1-aaac-8ca2b6560ad0" providerId="ADAL" clId="{53093BC0-6AC2-490A-8466-7C3214F4B9D2}" dt="2025-08-11T19:56:22.386" v="461" actId="47"/>
        <pc:sldMkLst>
          <pc:docMk/>
          <pc:sldMk cId="3111749255" sldId="1589"/>
        </pc:sldMkLst>
        <pc:spChg chg="mod">
          <ac:chgData name="Alfred Asterjadhi" userId="39de57b9-85c0-4fd1-aaac-8ca2b6560ad0" providerId="ADAL" clId="{53093BC0-6AC2-490A-8466-7C3214F4B9D2}" dt="2025-08-11T19:42:24.531" v="49" actId="313"/>
          <ac:spMkLst>
            <pc:docMk/>
            <pc:sldMk cId="3111749255" sldId="1589"/>
            <ac:spMk id="3" creationId="{AA5154D6-8AA0-906F-1599-5FA80CD21850}"/>
          </ac:spMkLst>
        </pc:spChg>
      </pc:sldChg>
      <pc:sldChg chg="modSp del mod">
        <pc:chgData name="Alfred Asterjadhi" userId="39de57b9-85c0-4fd1-aaac-8ca2b6560ad0" providerId="ADAL" clId="{53093BC0-6AC2-490A-8466-7C3214F4B9D2}" dt="2025-08-11T19:57:19.824" v="474" actId="47"/>
        <pc:sldMkLst>
          <pc:docMk/>
          <pc:sldMk cId="2587242934" sldId="1602"/>
        </pc:sldMkLst>
        <pc:spChg chg="mod">
          <ac:chgData name="Alfred Asterjadhi" userId="39de57b9-85c0-4fd1-aaac-8ca2b6560ad0" providerId="ADAL" clId="{53093BC0-6AC2-490A-8466-7C3214F4B9D2}" dt="2025-08-11T19:57:12.221" v="473" actId="20577"/>
          <ac:spMkLst>
            <pc:docMk/>
            <pc:sldMk cId="2587242934" sldId="1602"/>
            <ac:spMk id="3" creationId="{BA08521B-B38A-8326-3B71-790CA39C1F5B}"/>
          </ac:spMkLst>
        </pc:spChg>
        <pc:spChg chg="mod">
          <ac:chgData name="Alfred Asterjadhi" userId="39de57b9-85c0-4fd1-aaac-8ca2b6560ad0" providerId="ADAL" clId="{53093BC0-6AC2-490A-8466-7C3214F4B9D2}" dt="2025-08-11T19:42:26.675" v="59" actId="313"/>
          <ac:spMkLst>
            <pc:docMk/>
            <pc:sldMk cId="2587242934" sldId="1602"/>
            <ac:spMk id="6" creationId="{3D6AAC45-82E2-9398-2DBD-D3418352B439}"/>
          </ac:spMkLst>
        </pc:spChg>
      </pc:sldChg>
      <pc:sldChg chg="add">
        <pc:chgData name="Alfred Asterjadhi" userId="39de57b9-85c0-4fd1-aaac-8ca2b6560ad0" providerId="ADAL" clId="{53093BC0-6AC2-490A-8466-7C3214F4B9D2}" dt="2025-08-11T20:02:03.472" v="844"/>
        <pc:sldMkLst>
          <pc:docMk/>
          <pc:sldMk cId="236786869" sldId="1603"/>
        </pc:sldMkLst>
      </pc:sldChg>
      <pc:sldChg chg="addSp delSp modSp del mod ord chgLayout">
        <pc:chgData name="Alfred Asterjadhi" userId="39de57b9-85c0-4fd1-aaac-8ca2b6560ad0" providerId="ADAL" clId="{53093BC0-6AC2-490A-8466-7C3214F4B9D2}" dt="2025-08-11T20:02:02.243" v="843" actId="2696"/>
        <pc:sldMkLst>
          <pc:docMk/>
          <pc:sldMk cId="2288457319" sldId="1603"/>
        </pc:sldMkLst>
        <pc:spChg chg="mod ord">
          <ac:chgData name="Alfred Asterjadhi" userId="39de57b9-85c0-4fd1-aaac-8ca2b6560ad0" providerId="ADAL" clId="{53093BC0-6AC2-490A-8466-7C3214F4B9D2}" dt="2025-08-11T19:58:08.700" v="500" actId="20577"/>
          <ac:spMkLst>
            <pc:docMk/>
            <pc:sldMk cId="2288457319" sldId="1603"/>
            <ac:spMk id="2" creationId="{5EE9F520-ADB1-2DA7-E0E1-EDA1EA74BF09}"/>
          </ac:spMkLst>
        </pc:spChg>
        <pc:spChg chg="mod ord">
          <ac:chgData name="Alfred Asterjadhi" userId="39de57b9-85c0-4fd1-aaac-8ca2b6560ad0" providerId="ADAL" clId="{53093BC0-6AC2-490A-8466-7C3214F4B9D2}" dt="2025-08-11T19:58:00.494" v="496" actId="20577"/>
          <ac:spMkLst>
            <pc:docMk/>
            <pc:sldMk cId="2288457319" sldId="1603"/>
            <ac:spMk id="3" creationId="{4670CABC-2D03-8DE0-D907-A97828C03151}"/>
          </ac:spMkLst>
        </pc:spChg>
        <pc:spChg chg="mod ord">
          <ac:chgData name="Alfred Asterjadhi" userId="39de57b9-85c0-4fd1-aaac-8ca2b6560ad0" providerId="ADAL" clId="{53093BC0-6AC2-490A-8466-7C3214F4B9D2}" dt="2025-08-11T19:57:42.755" v="487" actId="6264"/>
          <ac:spMkLst>
            <pc:docMk/>
            <pc:sldMk cId="2288457319" sldId="1603"/>
            <ac:spMk id="4" creationId="{ED9C0818-1BDD-3CB0-82AD-25C72D77DC13}"/>
          </ac:spMkLst>
        </pc:spChg>
        <pc:spChg chg="mod ord">
          <ac:chgData name="Alfred Asterjadhi" userId="39de57b9-85c0-4fd1-aaac-8ca2b6560ad0" providerId="ADAL" clId="{53093BC0-6AC2-490A-8466-7C3214F4B9D2}" dt="2025-08-11T19:57:42.755" v="487" actId="6264"/>
          <ac:spMkLst>
            <pc:docMk/>
            <pc:sldMk cId="2288457319" sldId="1603"/>
            <ac:spMk id="5" creationId="{85D62D9C-0DDD-C1C9-8D5B-869968AD6AD2}"/>
          </ac:spMkLst>
        </pc:spChg>
        <pc:spChg chg="mod ord">
          <ac:chgData name="Alfred Asterjadhi" userId="39de57b9-85c0-4fd1-aaac-8ca2b6560ad0" providerId="ADAL" clId="{53093BC0-6AC2-490A-8466-7C3214F4B9D2}" dt="2025-08-11T19:57:42.755" v="487" actId="6264"/>
          <ac:spMkLst>
            <pc:docMk/>
            <pc:sldMk cId="2288457319" sldId="1603"/>
            <ac:spMk id="6" creationId="{A747B514-03F0-BF5A-E848-2DCCB4B25322}"/>
          </ac:spMkLst>
        </pc:spChg>
        <pc:spChg chg="add del mod">
          <ac:chgData name="Alfred Asterjadhi" userId="39de57b9-85c0-4fd1-aaac-8ca2b6560ad0" providerId="ADAL" clId="{53093BC0-6AC2-490A-8466-7C3214F4B9D2}" dt="2025-08-11T19:57:42.755" v="487" actId="6264"/>
          <ac:spMkLst>
            <pc:docMk/>
            <pc:sldMk cId="2288457319" sldId="1603"/>
            <ac:spMk id="7" creationId="{D4B9668A-4D90-C388-B540-4232978B3487}"/>
          </ac:spMkLst>
        </pc:spChg>
        <pc:spChg chg="add del mod">
          <ac:chgData name="Alfred Asterjadhi" userId="39de57b9-85c0-4fd1-aaac-8ca2b6560ad0" providerId="ADAL" clId="{53093BC0-6AC2-490A-8466-7C3214F4B9D2}" dt="2025-08-11T19:57:42.755" v="487" actId="6264"/>
          <ac:spMkLst>
            <pc:docMk/>
            <pc:sldMk cId="2288457319" sldId="1603"/>
            <ac:spMk id="8" creationId="{16820AAD-5B50-31B6-9801-DE4DA9E81228}"/>
          </ac:spMkLst>
        </pc:spChg>
        <pc:spChg chg="add del mod">
          <ac:chgData name="Alfred Asterjadhi" userId="39de57b9-85c0-4fd1-aaac-8ca2b6560ad0" providerId="ADAL" clId="{53093BC0-6AC2-490A-8466-7C3214F4B9D2}" dt="2025-08-11T19:57:42.755" v="487" actId="6264"/>
          <ac:spMkLst>
            <pc:docMk/>
            <pc:sldMk cId="2288457319" sldId="1603"/>
            <ac:spMk id="9" creationId="{F46DAD68-5F4D-C680-8D73-A43D7646769F}"/>
          </ac:spMkLst>
        </pc:spChg>
        <pc:spChg chg="add del mod">
          <ac:chgData name="Alfred Asterjadhi" userId="39de57b9-85c0-4fd1-aaac-8ca2b6560ad0" providerId="ADAL" clId="{53093BC0-6AC2-490A-8466-7C3214F4B9D2}" dt="2025-08-11T19:57:42.755" v="487" actId="6264"/>
          <ac:spMkLst>
            <pc:docMk/>
            <pc:sldMk cId="2288457319" sldId="1603"/>
            <ac:spMk id="10" creationId="{2E12B50B-BB06-4FCD-77D1-636D8999980D}"/>
          </ac:spMkLst>
        </pc:spChg>
        <pc:spChg chg="add del mod">
          <ac:chgData name="Alfred Asterjadhi" userId="39de57b9-85c0-4fd1-aaac-8ca2b6560ad0" providerId="ADAL" clId="{53093BC0-6AC2-490A-8466-7C3214F4B9D2}" dt="2025-08-11T19:57:42.755" v="487" actId="6264"/>
          <ac:spMkLst>
            <pc:docMk/>
            <pc:sldMk cId="2288457319" sldId="1603"/>
            <ac:spMk id="11" creationId="{54FC4CE5-6F4B-7F79-6B81-6F06517B2126}"/>
          </ac:spMkLst>
        </pc:spChg>
      </pc:sldChg>
      <pc:sldChg chg="modSp del mod">
        <pc:chgData name="Alfred Asterjadhi" userId="39de57b9-85c0-4fd1-aaac-8ca2b6560ad0" providerId="ADAL" clId="{53093BC0-6AC2-490A-8466-7C3214F4B9D2}" dt="2025-08-11T20:02:33.802" v="848" actId="47"/>
        <pc:sldMkLst>
          <pc:docMk/>
          <pc:sldMk cId="686146798" sldId="1604"/>
        </pc:sldMkLst>
        <pc:spChg chg="mod">
          <ac:chgData name="Alfred Asterjadhi" userId="39de57b9-85c0-4fd1-aaac-8ca2b6560ad0" providerId="ADAL" clId="{53093BC0-6AC2-490A-8466-7C3214F4B9D2}" dt="2025-08-11T19:42:29.643" v="71" actId="313"/>
          <ac:spMkLst>
            <pc:docMk/>
            <pc:sldMk cId="686146798" sldId="1604"/>
            <ac:spMk id="6" creationId="{85130388-7D2E-3661-E820-9FAB6C15CD62}"/>
          </ac:spMkLst>
        </pc:spChg>
      </pc:sldChg>
      <pc:sldChg chg="modSp del mod">
        <pc:chgData name="Alfred Asterjadhi" userId="39de57b9-85c0-4fd1-aaac-8ca2b6560ad0" providerId="ADAL" clId="{53093BC0-6AC2-490A-8466-7C3214F4B9D2}" dt="2025-08-11T20:02:38.239" v="852" actId="47"/>
        <pc:sldMkLst>
          <pc:docMk/>
          <pc:sldMk cId="1076666642" sldId="1605"/>
        </pc:sldMkLst>
        <pc:spChg chg="mod">
          <ac:chgData name="Alfred Asterjadhi" userId="39de57b9-85c0-4fd1-aaac-8ca2b6560ad0" providerId="ADAL" clId="{53093BC0-6AC2-490A-8466-7C3214F4B9D2}" dt="2025-08-11T19:42:30.732" v="75" actId="313"/>
          <ac:spMkLst>
            <pc:docMk/>
            <pc:sldMk cId="1076666642" sldId="1605"/>
            <ac:spMk id="6" creationId="{5B003767-ADB9-4902-4371-BCAA58FD83AF}"/>
          </ac:spMkLst>
        </pc:spChg>
      </pc:sldChg>
      <pc:sldChg chg="modSp del mod">
        <pc:chgData name="Alfred Asterjadhi" userId="39de57b9-85c0-4fd1-aaac-8ca2b6560ad0" providerId="ADAL" clId="{53093BC0-6AC2-490A-8466-7C3214F4B9D2}" dt="2025-08-11T20:02:45.361" v="857" actId="47"/>
        <pc:sldMkLst>
          <pc:docMk/>
          <pc:sldMk cId="3504328734" sldId="1608"/>
        </pc:sldMkLst>
        <pc:spChg chg="mod">
          <ac:chgData name="Alfred Asterjadhi" userId="39de57b9-85c0-4fd1-aaac-8ca2b6560ad0" providerId="ADAL" clId="{53093BC0-6AC2-490A-8466-7C3214F4B9D2}" dt="2025-08-11T19:42:32.659" v="80" actId="313"/>
          <ac:spMkLst>
            <pc:docMk/>
            <pc:sldMk cId="3504328734" sldId="1608"/>
            <ac:spMk id="6" creationId="{18174EF4-C9A3-5C96-C867-2DE68036458F}"/>
          </ac:spMkLst>
        </pc:spChg>
      </pc:sldChg>
      <pc:sldChg chg="modSp del mod">
        <pc:chgData name="Alfred Asterjadhi" userId="39de57b9-85c0-4fd1-aaac-8ca2b6560ad0" providerId="ADAL" clId="{53093BC0-6AC2-490A-8466-7C3214F4B9D2}" dt="2025-08-11T20:02:47.305" v="859" actId="47"/>
        <pc:sldMkLst>
          <pc:docMk/>
          <pc:sldMk cId="3358638008" sldId="1609"/>
        </pc:sldMkLst>
        <pc:spChg chg="mod">
          <ac:chgData name="Alfred Asterjadhi" userId="39de57b9-85c0-4fd1-aaac-8ca2b6560ad0" providerId="ADAL" clId="{53093BC0-6AC2-490A-8466-7C3214F4B9D2}" dt="2025-08-11T19:42:33.725" v="82" actId="313"/>
          <ac:spMkLst>
            <pc:docMk/>
            <pc:sldMk cId="3358638008" sldId="1609"/>
            <ac:spMk id="6" creationId="{46B874F5-2590-F8AE-0B9F-0CBC5AE07EFF}"/>
          </ac:spMkLst>
        </pc:spChg>
      </pc:sldChg>
      <pc:sldChg chg="modSp del mod">
        <pc:chgData name="Alfred Asterjadhi" userId="39de57b9-85c0-4fd1-aaac-8ca2b6560ad0" providerId="ADAL" clId="{53093BC0-6AC2-490A-8466-7C3214F4B9D2}" dt="2025-08-11T20:02:49.472" v="862" actId="47"/>
        <pc:sldMkLst>
          <pc:docMk/>
          <pc:sldMk cId="2491185490" sldId="1610"/>
        </pc:sldMkLst>
        <pc:spChg chg="mod">
          <ac:chgData name="Alfred Asterjadhi" userId="39de57b9-85c0-4fd1-aaac-8ca2b6560ad0" providerId="ADAL" clId="{53093BC0-6AC2-490A-8466-7C3214F4B9D2}" dt="2025-08-11T19:42:34.987" v="85" actId="313"/>
          <ac:spMkLst>
            <pc:docMk/>
            <pc:sldMk cId="2491185490" sldId="1610"/>
            <ac:spMk id="6" creationId="{1ED5A9EF-A30D-A5CD-323F-E562CADE4D75}"/>
          </ac:spMkLst>
        </pc:spChg>
      </pc:sldChg>
      <pc:sldChg chg="modSp del mod">
        <pc:chgData name="Alfred Asterjadhi" userId="39de57b9-85c0-4fd1-aaac-8ca2b6560ad0" providerId="ADAL" clId="{53093BC0-6AC2-490A-8466-7C3214F4B9D2}" dt="2025-08-11T20:02:50.154" v="863" actId="47"/>
        <pc:sldMkLst>
          <pc:docMk/>
          <pc:sldMk cId="3714010314" sldId="1611"/>
        </pc:sldMkLst>
        <pc:spChg chg="mod">
          <ac:chgData name="Alfred Asterjadhi" userId="39de57b9-85c0-4fd1-aaac-8ca2b6560ad0" providerId="ADAL" clId="{53093BC0-6AC2-490A-8466-7C3214F4B9D2}" dt="2025-08-11T19:42:35.483" v="86" actId="313"/>
          <ac:spMkLst>
            <pc:docMk/>
            <pc:sldMk cId="3714010314" sldId="1611"/>
            <ac:spMk id="6" creationId="{6C8AA18A-2E8A-FEF5-289A-5914190C78D1}"/>
          </ac:spMkLst>
        </pc:spChg>
      </pc:sldChg>
      <pc:sldChg chg="modSp del mod">
        <pc:chgData name="Alfred Asterjadhi" userId="39de57b9-85c0-4fd1-aaac-8ca2b6560ad0" providerId="ADAL" clId="{53093BC0-6AC2-490A-8466-7C3214F4B9D2}" dt="2025-08-11T20:04:34.331" v="940" actId="47"/>
        <pc:sldMkLst>
          <pc:docMk/>
          <pc:sldMk cId="3626709618" sldId="1612"/>
        </pc:sldMkLst>
        <pc:spChg chg="mod">
          <ac:chgData name="Alfred Asterjadhi" userId="39de57b9-85c0-4fd1-aaac-8ca2b6560ad0" providerId="ADAL" clId="{53093BC0-6AC2-490A-8466-7C3214F4B9D2}" dt="2025-08-11T19:42:38.002" v="92" actId="313"/>
          <ac:spMkLst>
            <pc:docMk/>
            <pc:sldMk cId="3626709618" sldId="1612"/>
            <ac:spMk id="6" creationId="{8BE6AA69-54AF-A9FC-2EF9-64A14AF3C7D6}"/>
          </ac:spMkLst>
        </pc:spChg>
      </pc:sldChg>
      <pc:sldChg chg="modSp del mod">
        <pc:chgData name="Alfred Asterjadhi" userId="39de57b9-85c0-4fd1-aaac-8ca2b6560ad0" providerId="ADAL" clId="{53093BC0-6AC2-490A-8466-7C3214F4B9D2}" dt="2025-08-11T20:04:36.615" v="942" actId="47"/>
        <pc:sldMkLst>
          <pc:docMk/>
          <pc:sldMk cId="3958983719" sldId="1613"/>
        </pc:sldMkLst>
        <pc:spChg chg="mod">
          <ac:chgData name="Alfred Asterjadhi" userId="39de57b9-85c0-4fd1-aaac-8ca2b6560ad0" providerId="ADAL" clId="{53093BC0-6AC2-490A-8466-7C3214F4B9D2}" dt="2025-08-11T19:42:39.123" v="94" actId="313"/>
          <ac:spMkLst>
            <pc:docMk/>
            <pc:sldMk cId="3958983719" sldId="1613"/>
            <ac:spMk id="6" creationId="{A8C3B597-8EED-D58A-F6A4-FAAC7BCCEFED}"/>
          </ac:spMkLst>
        </pc:spChg>
      </pc:sldChg>
      <pc:sldChg chg="modSp mod">
        <pc:chgData name="Alfred Asterjadhi" userId="39de57b9-85c0-4fd1-aaac-8ca2b6560ad0" providerId="ADAL" clId="{53093BC0-6AC2-490A-8466-7C3214F4B9D2}" dt="2025-08-11T20:06:10.922" v="1020" actId="6549"/>
        <pc:sldMkLst>
          <pc:docMk/>
          <pc:sldMk cId="3683853971" sldId="1614"/>
        </pc:sldMkLst>
        <pc:spChg chg="mod">
          <ac:chgData name="Alfred Asterjadhi" userId="39de57b9-85c0-4fd1-aaac-8ca2b6560ad0" providerId="ADAL" clId="{53093BC0-6AC2-490A-8466-7C3214F4B9D2}" dt="2025-08-11T20:06:10.922" v="1020" actId="6549"/>
          <ac:spMkLst>
            <pc:docMk/>
            <pc:sldMk cId="3683853971" sldId="1614"/>
            <ac:spMk id="3" creationId="{ED82D9D3-46BA-4EAC-62CF-6086DE61F705}"/>
          </ac:spMkLst>
        </pc:spChg>
        <pc:spChg chg="mod">
          <ac:chgData name="Alfred Asterjadhi" userId="39de57b9-85c0-4fd1-aaac-8ca2b6560ad0" providerId="ADAL" clId="{53093BC0-6AC2-490A-8466-7C3214F4B9D2}" dt="2025-08-11T19:42:43.595" v="99" actId="313"/>
          <ac:spMkLst>
            <pc:docMk/>
            <pc:sldMk cId="3683853971" sldId="1614"/>
            <ac:spMk id="6" creationId="{3D1885AD-7D24-7FBB-7ED2-0836E86BA881}"/>
          </ac:spMkLst>
        </pc:spChg>
      </pc:sldChg>
      <pc:sldChg chg="modSp del mod">
        <pc:chgData name="Alfred Asterjadhi" userId="39de57b9-85c0-4fd1-aaac-8ca2b6560ad0" providerId="ADAL" clId="{53093BC0-6AC2-490A-8466-7C3214F4B9D2}" dt="2025-08-11T19:56:19.645" v="457" actId="47"/>
        <pc:sldMkLst>
          <pc:docMk/>
          <pc:sldMk cId="2100825250" sldId="1615"/>
        </pc:sldMkLst>
        <pc:spChg chg="mod">
          <ac:chgData name="Alfred Asterjadhi" userId="39de57b9-85c0-4fd1-aaac-8ca2b6560ad0" providerId="ADAL" clId="{53093BC0-6AC2-490A-8466-7C3214F4B9D2}" dt="2025-08-11T19:42:23.547" v="45" actId="313"/>
          <ac:spMkLst>
            <pc:docMk/>
            <pc:sldMk cId="2100825250" sldId="1615"/>
            <ac:spMk id="3" creationId="{46BA18A2-B3A7-5CEF-5388-E9E5D4F88CED}"/>
          </ac:spMkLst>
        </pc:spChg>
      </pc:sldChg>
      <pc:sldChg chg="modSp del mod">
        <pc:chgData name="Alfred Asterjadhi" userId="39de57b9-85c0-4fd1-aaac-8ca2b6560ad0" providerId="ADAL" clId="{53093BC0-6AC2-490A-8466-7C3214F4B9D2}" dt="2025-08-11T19:56:20.195" v="458" actId="47"/>
        <pc:sldMkLst>
          <pc:docMk/>
          <pc:sldMk cId="1482464357" sldId="1616"/>
        </pc:sldMkLst>
        <pc:spChg chg="mod">
          <ac:chgData name="Alfred Asterjadhi" userId="39de57b9-85c0-4fd1-aaac-8ca2b6560ad0" providerId="ADAL" clId="{53093BC0-6AC2-490A-8466-7C3214F4B9D2}" dt="2025-08-11T19:42:23.818" v="46" actId="313"/>
          <ac:spMkLst>
            <pc:docMk/>
            <pc:sldMk cId="1482464357" sldId="1616"/>
            <ac:spMk id="3" creationId="{50552064-0E09-5844-1FFF-19B823ED3537}"/>
          </ac:spMkLst>
        </pc:spChg>
      </pc:sldChg>
      <pc:sldChg chg="modSp del mod">
        <pc:chgData name="Alfred Asterjadhi" userId="39de57b9-85c0-4fd1-aaac-8ca2b6560ad0" providerId="ADAL" clId="{53093BC0-6AC2-490A-8466-7C3214F4B9D2}" dt="2025-08-11T19:56:20.717" v="459" actId="47"/>
        <pc:sldMkLst>
          <pc:docMk/>
          <pc:sldMk cId="437623010" sldId="1617"/>
        </pc:sldMkLst>
        <pc:spChg chg="mod">
          <ac:chgData name="Alfred Asterjadhi" userId="39de57b9-85c0-4fd1-aaac-8ca2b6560ad0" providerId="ADAL" clId="{53093BC0-6AC2-490A-8466-7C3214F4B9D2}" dt="2025-08-11T19:42:24.060" v="47" actId="313"/>
          <ac:spMkLst>
            <pc:docMk/>
            <pc:sldMk cId="437623010" sldId="1617"/>
            <ac:spMk id="3" creationId="{99E03C56-7D4C-A490-73B4-E4BBCA385314}"/>
          </ac:spMkLst>
        </pc:spChg>
      </pc:sldChg>
      <pc:sldChg chg="modSp del mod">
        <pc:chgData name="Alfred Asterjadhi" userId="39de57b9-85c0-4fd1-aaac-8ca2b6560ad0" providerId="ADAL" clId="{53093BC0-6AC2-490A-8466-7C3214F4B9D2}" dt="2025-08-11T19:56:21.304" v="460" actId="47"/>
        <pc:sldMkLst>
          <pc:docMk/>
          <pc:sldMk cId="930614521" sldId="1618"/>
        </pc:sldMkLst>
        <pc:spChg chg="mod">
          <ac:chgData name="Alfred Asterjadhi" userId="39de57b9-85c0-4fd1-aaac-8ca2b6560ad0" providerId="ADAL" clId="{53093BC0-6AC2-490A-8466-7C3214F4B9D2}" dt="2025-08-11T19:42:24.299" v="48" actId="313"/>
          <ac:spMkLst>
            <pc:docMk/>
            <pc:sldMk cId="930614521" sldId="1618"/>
            <ac:spMk id="3" creationId="{5A27FC24-51CD-F571-38C1-D3A41B4325A9}"/>
          </ac:spMkLst>
        </pc:spChg>
      </pc:sldChg>
      <pc:sldChg chg="modSp del mod">
        <pc:chgData name="Alfred Asterjadhi" userId="39de57b9-85c0-4fd1-aaac-8ca2b6560ad0" providerId="ADAL" clId="{53093BC0-6AC2-490A-8466-7C3214F4B9D2}" dt="2025-08-11T19:56:22.993" v="462" actId="47"/>
        <pc:sldMkLst>
          <pc:docMk/>
          <pc:sldMk cId="958927808" sldId="1619"/>
        </pc:sldMkLst>
        <pc:spChg chg="mod">
          <ac:chgData name="Alfred Asterjadhi" userId="39de57b9-85c0-4fd1-aaac-8ca2b6560ad0" providerId="ADAL" clId="{53093BC0-6AC2-490A-8466-7C3214F4B9D2}" dt="2025-08-11T19:42:24.790" v="50" actId="313"/>
          <ac:spMkLst>
            <pc:docMk/>
            <pc:sldMk cId="958927808" sldId="1619"/>
            <ac:spMk id="3" creationId="{AC7C1999-F0DD-7024-72D6-20FFDEC2D047}"/>
          </ac:spMkLst>
        </pc:spChg>
      </pc:sldChg>
      <pc:sldChg chg="modSp del mod">
        <pc:chgData name="Alfred Asterjadhi" userId="39de57b9-85c0-4fd1-aaac-8ca2b6560ad0" providerId="ADAL" clId="{53093BC0-6AC2-490A-8466-7C3214F4B9D2}" dt="2025-08-11T19:56:23.445" v="463" actId="47"/>
        <pc:sldMkLst>
          <pc:docMk/>
          <pc:sldMk cId="2271304337" sldId="1620"/>
        </pc:sldMkLst>
        <pc:spChg chg="mod">
          <ac:chgData name="Alfred Asterjadhi" userId="39de57b9-85c0-4fd1-aaac-8ca2b6560ad0" providerId="ADAL" clId="{53093BC0-6AC2-490A-8466-7C3214F4B9D2}" dt="2025-08-11T19:42:25.005" v="51" actId="313"/>
          <ac:spMkLst>
            <pc:docMk/>
            <pc:sldMk cId="2271304337" sldId="1620"/>
            <ac:spMk id="3" creationId="{00F78286-1E4F-4A27-A9C4-CC943D26A792}"/>
          </ac:spMkLst>
        </pc:spChg>
      </pc:sldChg>
      <pc:sldChg chg="modSp del mod">
        <pc:chgData name="Alfred Asterjadhi" userId="39de57b9-85c0-4fd1-aaac-8ca2b6560ad0" providerId="ADAL" clId="{53093BC0-6AC2-490A-8466-7C3214F4B9D2}" dt="2025-08-11T19:56:23.909" v="464" actId="47"/>
        <pc:sldMkLst>
          <pc:docMk/>
          <pc:sldMk cId="1533187402" sldId="1621"/>
        </pc:sldMkLst>
        <pc:spChg chg="mod">
          <ac:chgData name="Alfred Asterjadhi" userId="39de57b9-85c0-4fd1-aaac-8ca2b6560ad0" providerId="ADAL" clId="{53093BC0-6AC2-490A-8466-7C3214F4B9D2}" dt="2025-08-11T19:42:25.188" v="52" actId="313"/>
          <ac:spMkLst>
            <pc:docMk/>
            <pc:sldMk cId="1533187402" sldId="1621"/>
            <ac:spMk id="3" creationId="{E625270D-D7DE-6D4D-98A6-3CCA44773216}"/>
          </ac:spMkLst>
        </pc:spChg>
      </pc:sldChg>
      <pc:sldChg chg="modSp del mod">
        <pc:chgData name="Alfred Asterjadhi" userId="39de57b9-85c0-4fd1-aaac-8ca2b6560ad0" providerId="ADAL" clId="{53093BC0-6AC2-490A-8466-7C3214F4B9D2}" dt="2025-08-11T19:56:24.361" v="465" actId="47"/>
        <pc:sldMkLst>
          <pc:docMk/>
          <pc:sldMk cId="833740077" sldId="1622"/>
        </pc:sldMkLst>
        <pc:spChg chg="mod">
          <ac:chgData name="Alfred Asterjadhi" userId="39de57b9-85c0-4fd1-aaac-8ca2b6560ad0" providerId="ADAL" clId="{53093BC0-6AC2-490A-8466-7C3214F4B9D2}" dt="2025-08-11T19:42:25.429" v="53" actId="313"/>
          <ac:spMkLst>
            <pc:docMk/>
            <pc:sldMk cId="833740077" sldId="1622"/>
            <ac:spMk id="3" creationId="{E7B7E191-0470-66E0-8DC6-8D13C08A9CD8}"/>
          </ac:spMkLst>
        </pc:spChg>
      </pc:sldChg>
      <pc:sldChg chg="modSp del mod">
        <pc:chgData name="Alfred Asterjadhi" userId="39de57b9-85c0-4fd1-aaac-8ca2b6560ad0" providerId="ADAL" clId="{53093BC0-6AC2-490A-8466-7C3214F4B9D2}" dt="2025-08-11T19:56:25.028" v="466" actId="47"/>
        <pc:sldMkLst>
          <pc:docMk/>
          <pc:sldMk cId="713766738" sldId="1623"/>
        </pc:sldMkLst>
        <pc:spChg chg="mod">
          <ac:chgData name="Alfred Asterjadhi" userId="39de57b9-85c0-4fd1-aaac-8ca2b6560ad0" providerId="ADAL" clId="{53093BC0-6AC2-490A-8466-7C3214F4B9D2}" dt="2025-08-11T19:42:25.632" v="54" actId="313"/>
          <ac:spMkLst>
            <pc:docMk/>
            <pc:sldMk cId="713766738" sldId="1623"/>
            <ac:spMk id="3" creationId="{75DD65CF-6A45-A414-74FA-48E9CDEA97CE}"/>
          </ac:spMkLst>
        </pc:spChg>
      </pc:sldChg>
      <pc:sldChg chg="modSp del mod">
        <pc:chgData name="Alfred Asterjadhi" userId="39de57b9-85c0-4fd1-aaac-8ca2b6560ad0" providerId="ADAL" clId="{53093BC0-6AC2-490A-8466-7C3214F4B9D2}" dt="2025-08-11T19:56:25.710" v="467" actId="47"/>
        <pc:sldMkLst>
          <pc:docMk/>
          <pc:sldMk cId="605037527" sldId="1624"/>
        </pc:sldMkLst>
        <pc:spChg chg="mod">
          <ac:chgData name="Alfred Asterjadhi" userId="39de57b9-85c0-4fd1-aaac-8ca2b6560ad0" providerId="ADAL" clId="{53093BC0-6AC2-490A-8466-7C3214F4B9D2}" dt="2025-08-11T19:42:25.853" v="55" actId="313"/>
          <ac:spMkLst>
            <pc:docMk/>
            <pc:sldMk cId="605037527" sldId="1624"/>
            <ac:spMk id="3" creationId="{5D8E5DA9-582D-A9FA-8FC1-BF421B7DAE3C}"/>
          </ac:spMkLst>
        </pc:spChg>
      </pc:sldChg>
      <pc:sldChg chg="modSp del mod">
        <pc:chgData name="Alfred Asterjadhi" userId="39de57b9-85c0-4fd1-aaac-8ca2b6560ad0" providerId="ADAL" clId="{53093BC0-6AC2-490A-8466-7C3214F4B9D2}" dt="2025-08-11T19:56:26.393" v="468" actId="47"/>
        <pc:sldMkLst>
          <pc:docMk/>
          <pc:sldMk cId="522202442" sldId="1625"/>
        </pc:sldMkLst>
        <pc:spChg chg="mod">
          <ac:chgData name="Alfred Asterjadhi" userId="39de57b9-85c0-4fd1-aaac-8ca2b6560ad0" providerId="ADAL" clId="{53093BC0-6AC2-490A-8466-7C3214F4B9D2}" dt="2025-08-11T19:42:26.005" v="56" actId="313"/>
          <ac:spMkLst>
            <pc:docMk/>
            <pc:sldMk cId="522202442" sldId="1625"/>
            <ac:spMk id="3" creationId="{8FEF4A62-25D8-AD61-D4A0-FE4AD155DDDC}"/>
          </ac:spMkLst>
        </pc:spChg>
      </pc:sldChg>
      <pc:sldChg chg="modSp del mod">
        <pc:chgData name="Alfred Asterjadhi" userId="39de57b9-85c0-4fd1-aaac-8ca2b6560ad0" providerId="ADAL" clId="{53093BC0-6AC2-490A-8466-7C3214F4B9D2}" dt="2025-08-11T20:02:41.317" v="854" actId="47"/>
        <pc:sldMkLst>
          <pc:docMk/>
          <pc:sldMk cId="4171277337" sldId="1626"/>
        </pc:sldMkLst>
        <pc:spChg chg="mod">
          <ac:chgData name="Alfred Asterjadhi" userId="39de57b9-85c0-4fd1-aaac-8ca2b6560ad0" providerId="ADAL" clId="{53093BC0-6AC2-490A-8466-7C3214F4B9D2}" dt="2025-08-11T19:42:31.332" v="77" actId="313"/>
          <ac:spMkLst>
            <pc:docMk/>
            <pc:sldMk cId="4171277337" sldId="1626"/>
            <ac:spMk id="6" creationId="{103CBD89-842B-2490-F0EF-53EBE078D198}"/>
          </ac:spMkLst>
        </pc:spChg>
      </pc:sldChg>
      <pc:sldChg chg="modSp del mod">
        <pc:chgData name="Alfred Asterjadhi" userId="39de57b9-85c0-4fd1-aaac-8ca2b6560ad0" providerId="ADAL" clId="{53093BC0-6AC2-490A-8466-7C3214F4B9D2}" dt="2025-08-11T20:01:32.909" v="821" actId="47"/>
        <pc:sldMkLst>
          <pc:docMk/>
          <pc:sldMk cId="2443050480" sldId="1627"/>
        </pc:sldMkLst>
        <pc:spChg chg="mod">
          <ac:chgData name="Alfred Asterjadhi" userId="39de57b9-85c0-4fd1-aaac-8ca2b6560ad0" providerId="ADAL" clId="{53093BC0-6AC2-490A-8466-7C3214F4B9D2}" dt="2025-08-11T19:42:29.108" v="69" actId="313"/>
          <ac:spMkLst>
            <pc:docMk/>
            <pc:sldMk cId="2443050480" sldId="1627"/>
            <ac:spMk id="6" creationId="{9FC2C351-96FC-B8B1-A218-37661B18261A}"/>
          </ac:spMkLst>
        </pc:spChg>
      </pc:sldChg>
      <pc:sldChg chg="modSp del mod">
        <pc:chgData name="Alfred Asterjadhi" userId="39de57b9-85c0-4fd1-aaac-8ca2b6560ad0" providerId="ADAL" clId="{53093BC0-6AC2-490A-8466-7C3214F4B9D2}" dt="2025-08-11T19:58:16.406" v="501" actId="47"/>
        <pc:sldMkLst>
          <pc:docMk/>
          <pc:sldMk cId="3871853251" sldId="1628"/>
        </pc:sldMkLst>
        <pc:spChg chg="mod">
          <ac:chgData name="Alfred Asterjadhi" userId="39de57b9-85c0-4fd1-aaac-8ca2b6560ad0" providerId="ADAL" clId="{53093BC0-6AC2-490A-8466-7C3214F4B9D2}" dt="2025-08-11T19:42:27.160" v="61" actId="313"/>
          <ac:spMkLst>
            <pc:docMk/>
            <pc:sldMk cId="3871853251" sldId="1628"/>
            <ac:spMk id="6" creationId="{4E60EC9E-A3F5-1060-D863-8FE79403E6AD}"/>
          </ac:spMkLst>
        </pc:spChg>
      </pc:sldChg>
      <pc:sldChg chg="modSp del mod">
        <pc:chgData name="Alfred Asterjadhi" userId="39de57b9-85c0-4fd1-aaac-8ca2b6560ad0" providerId="ADAL" clId="{53093BC0-6AC2-490A-8466-7C3214F4B9D2}" dt="2025-08-11T19:58:17.504" v="502" actId="47"/>
        <pc:sldMkLst>
          <pc:docMk/>
          <pc:sldMk cId="3005182809" sldId="1629"/>
        </pc:sldMkLst>
        <pc:spChg chg="mod">
          <ac:chgData name="Alfred Asterjadhi" userId="39de57b9-85c0-4fd1-aaac-8ca2b6560ad0" providerId="ADAL" clId="{53093BC0-6AC2-490A-8466-7C3214F4B9D2}" dt="2025-08-11T19:42:27.413" v="62" actId="313"/>
          <ac:spMkLst>
            <pc:docMk/>
            <pc:sldMk cId="3005182809" sldId="1629"/>
            <ac:spMk id="6" creationId="{A909EC5B-EDA6-7D37-4502-120AFDB6C282}"/>
          </ac:spMkLst>
        </pc:spChg>
      </pc:sldChg>
      <pc:sldChg chg="modSp del mod">
        <pc:chgData name="Alfred Asterjadhi" userId="39de57b9-85c0-4fd1-aaac-8ca2b6560ad0" providerId="ADAL" clId="{53093BC0-6AC2-490A-8466-7C3214F4B9D2}" dt="2025-08-11T20:01:34.312" v="822" actId="47"/>
        <pc:sldMkLst>
          <pc:docMk/>
          <pc:sldMk cId="3197328260" sldId="1630"/>
        </pc:sldMkLst>
        <pc:spChg chg="mod">
          <ac:chgData name="Alfred Asterjadhi" userId="39de57b9-85c0-4fd1-aaac-8ca2b6560ad0" providerId="ADAL" clId="{53093BC0-6AC2-490A-8466-7C3214F4B9D2}" dt="2025-08-11T19:42:29.379" v="70" actId="313"/>
          <ac:spMkLst>
            <pc:docMk/>
            <pc:sldMk cId="3197328260" sldId="1630"/>
            <ac:spMk id="6" creationId="{65FF208E-8B54-C252-0A65-0CA0A414997B}"/>
          </ac:spMkLst>
        </pc:spChg>
      </pc:sldChg>
      <pc:sldChg chg="modSp mod">
        <pc:chgData name="Alfred Asterjadhi" userId="39de57b9-85c0-4fd1-aaac-8ca2b6560ad0" providerId="ADAL" clId="{53093BC0-6AC2-490A-8466-7C3214F4B9D2}" dt="2025-08-11T19:56:43.689" v="472" actId="20577"/>
        <pc:sldMkLst>
          <pc:docMk/>
          <pc:sldMk cId="2512046263" sldId="1632"/>
        </pc:sldMkLst>
        <pc:spChg chg="mod">
          <ac:chgData name="Alfred Asterjadhi" userId="39de57b9-85c0-4fd1-aaac-8ca2b6560ad0" providerId="ADAL" clId="{53093BC0-6AC2-490A-8466-7C3214F4B9D2}" dt="2025-08-11T19:56:43.689" v="472" actId="20577"/>
          <ac:spMkLst>
            <pc:docMk/>
            <pc:sldMk cId="2512046263" sldId="1632"/>
            <ac:spMk id="2" creationId="{CEBADF69-7CC7-8D5D-6819-BC73BAB0EA42}"/>
          </ac:spMkLst>
        </pc:spChg>
        <pc:spChg chg="mod">
          <ac:chgData name="Alfred Asterjadhi" userId="39de57b9-85c0-4fd1-aaac-8ca2b6560ad0" providerId="ADAL" clId="{53093BC0-6AC2-490A-8466-7C3214F4B9D2}" dt="2025-08-11T19:42:26.267" v="57" actId="313"/>
          <ac:spMkLst>
            <pc:docMk/>
            <pc:sldMk cId="2512046263" sldId="1632"/>
            <ac:spMk id="3" creationId="{4CF59F30-2638-CFEB-3878-2106938A4A21}"/>
          </ac:spMkLst>
        </pc:spChg>
        <pc:graphicFrameChg chg="modGraphic">
          <ac:chgData name="Alfred Asterjadhi" userId="39de57b9-85c0-4fd1-aaac-8ca2b6560ad0" providerId="ADAL" clId="{53093BC0-6AC2-490A-8466-7C3214F4B9D2}" dt="2025-08-11T19:56:41.347" v="471" actId="207"/>
          <ac:graphicFrameMkLst>
            <pc:docMk/>
            <pc:sldMk cId="2512046263" sldId="1632"/>
            <ac:graphicFrameMk id="6" creationId="{9AD56F4A-6E42-A1FE-D7CD-F1D08764999A}"/>
          </ac:graphicFrameMkLst>
        </pc:graphicFrameChg>
      </pc:sldChg>
      <pc:sldChg chg="modSp del mod">
        <pc:chgData name="Alfred Asterjadhi" userId="39de57b9-85c0-4fd1-aaac-8ca2b6560ad0" providerId="ADAL" clId="{53093BC0-6AC2-490A-8466-7C3214F4B9D2}" dt="2025-08-11T20:02:44.187" v="856" actId="47"/>
        <pc:sldMkLst>
          <pc:docMk/>
          <pc:sldMk cId="1306741672" sldId="1633"/>
        </pc:sldMkLst>
        <pc:spChg chg="mod">
          <ac:chgData name="Alfred Asterjadhi" userId="39de57b9-85c0-4fd1-aaac-8ca2b6560ad0" providerId="ADAL" clId="{53093BC0-6AC2-490A-8466-7C3214F4B9D2}" dt="2025-08-11T19:42:32.227" v="79" actId="313"/>
          <ac:spMkLst>
            <pc:docMk/>
            <pc:sldMk cId="1306741672" sldId="1633"/>
            <ac:spMk id="6" creationId="{A7CE8273-5E0F-B6B1-6938-4A8BD7E2904A}"/>
          </ac:spMkLst>
        </pc:spChg>
      </pc:sldChg>
      <pc:sldChg chg="modSp del mod">
        <pc:chgData name="Alfred Asterjadhi" userId="39de57b9-85c0-4fd1-aaac-8ca2b6560ad0" providerId="ADAL" clId="{53093BC0-6AC2-490A-8466-7C3214F4B9D2}" dt="2025-08-11T20:02:40.073" v="853" actId="47"/>
        <pc:sldMkLst>
          <pc:docMk/>
          <pc:sldMk cId="2389234178" sldId="1634"/>
        </pc:sldMkLst>
        <pc:spChg chg="mod">
          <ac:chgData name="Alfred Asterjadhi" userId="39de57b9-85c0-4fd1-aaac-8ca2b6560ad0" providerId="ADAL" clId="{53093BC0-6AC2-490A-8466-7C3214F4B9D2}" dt="2025-08-11T19:42:31.043" v="76" actId="313"/>
          <ac:spMkLst>
            <pc:docMk/>
            <pc:sldMk cId="2389234178" sldId="1634"/>
            <ac:spMk id="6" creationId="{A860FC68-E23D-D267-2BC2-87620508A521}"/>
          </ac:spMkLst>
        </pc:spChg>
      </pc:sldChg>
      <pc:sldChg chg="modSp del mod">
        <pc:chgData name="Alfred Asterjadhi" userId="39de57b9-85c0-4fd1-aaac-8ca2b6560ad0" providerId="ADAL" clId="{53093BC0-6AC2-490A-8466-7C3214F4B9D2}" dt="2025-08-11T20:02:35.151" v="849" actId="47"/>
        <pc:sldMkLst>
          <pc:docMk/>
          <pc:sldMk cId="1873560535" sldId="1635"/>
        </pc:sldMkLst>
        <pc:spChg chg="mod">
          <ac:chgData name="Alfred Asterjadhi" userId="39de57b9-85c0-4fd1-aaac-8ca2b6560ad0" providerId="ADAL" clId="{53093BC0-6AC2-490A-8466-7C3214F4B9D2}" dt="2025-08-11T19:42:29.907" v="72" actId="313"/>
          <ac:spMkLst>
            <pc:docMk/>
            <pc:sldMk cId="1873560535" sldId="1635"/>
            <ac:spMk id="6" creationId="{0D1C37A2-9D8A-1636-E528-0A351B91EBC5}"/>
          </ac:spMkLst>
        </pc:spChg>
      </pc:sldChg>
      <pc:sldChg chg="modSp del mod">
        <pc:chgData name="Alfred Asterjadhi" userId="39de57b9-85c0-4fd1-aaac-8ca2b6560ad0" providerId="ADAL" clId="{53093BC0-6AC2-490A-8466-7C3214F4B9D2}" dt="2025-08-11T20:02:36.023" v="850" actId="47"/>
        <pc:sldMkLst>
          <pc:docMk/>
          <pc:sldMk cId="2417231297" sldId="1636"/>
        </pc:sldMkLst>
        <pc:spChg chg="mod">
          <ac:chgData name="Alfred Asterjadhi" userId="39de57b9-85c0-4fd1-aaac-8ca2b6560ad0" providerId="ADAL" clId="{53093BC0-6AC2-490A-8466-7C3214F4B9D2}" dt="2025-08-11T19:42:30.164" v="73" actId="313"/>
          <ac:spMkLst>
            <pc:docMk/>
            <pc:sldMk cId="2417231297" sldId="1636"/>
            <ac:spMk id="6" creationId="{6EB0CD0C-EA69-CDF5-7525-975D70D37396}"/>
          </ac:spMkLst>
        </pc:spChg>
      </pc:sldChg>
      <pc:sldChg chg="modSp del mod">
        <pc:chgData name="Alfred Asterjadhi" userId="39de57b9-85c0-4fd1-aaac-8ca2b6560ad0" providerId="ADAL" clId="{53093BC0-6AC2-490A-8466-7C3214F4B9D2}" dt="2025-08-11T20:02:37.178" v="851" actId="47"/>
        <pc:sldMkLst>
          <pc:docMk/>
          <pc:sldMk cId="3908349099" sldId="1637"/>
        </pc:sldMkLst>
        <pc:spChg chg="mod">
          <ac:chgData name="Alfred Asterjadhi" userId="39de57b9-85c0-4fd1-aaac-8ca2b6560ad0" providerId="ADAL" clId="{53093BC0-6AC2-490A-8466-7C3214F4B9D2}" dt="2025-08-11T19:42:30.435" v="74" actId="313"/>
          <ac:spMkLst>
            <pc:docMk/>
            <pc:sldMk cId="3908349099" sldId="1637"/>
            <ac:spMk id="6" creationId="{BA85D7D6-013C-03DD-1483-A2028D1888A2}"/>
          </ac:spMkLst>
        </pc:spChg>
      </pc:sldChg>
      <pc:sldChg chg="modSp del mod">
        <pc:chgData name="Alfred Asterjadhi" userId="39de57b9-85c0-4fd1-aaac-8ca2b6560ad0" providerId="ADAL" clId="{53093BC0-6AC2-490A-8466-7C3214F4B9D2}" dt="2025-08-11T20:02:48.038" v="860" actId="47"/>
        <pc:sldMkLst>
          <pc:docMk/>
          <pc:sldMk cId="1506833304" sldId="1638"/>
        </pc:sldMkLst>
        <pc:spChg chg="mod">
          <ac:chgData name="Alfred Asterjadhi" userId="39de57b9-85c0-4fd1-aaac-8ca2b6560ad0" providerId="ADAL" clId="{53093BC0-6AC2-490A-8466-7C3214F4B9D2}" dt="2025-08-11T19:42:34.156" v="83" actId="313"/>
          <ac:spMkLst>
            <pc:docMk/>
            <pc:sldMk cId="1506833304" sldId="1638"/>
            <ac:spMk id="6" creationId="{27802A5C-ACB0-4975-A3BA-EE1CF486C321}"/>
          </ac:spMkLst>
        </pc:spChg>
      </pc:sldChg>
      <pc:sldChg chg="modSp del mod">
        <pc:chgData name="Alfred Asterjadhi" userId="39de57b9-85c0-4fd1-aaac-8ca2b6560ad0" providerId="ADAL" clId="{53093BC0-6AC2-490A-8466-7C3214F4B9D2}" dt="2025-08-11T20:02:46.271" v="858" actId="47"/>
        <pc:sldMkLst>
          <pc:docMk/>
          <pc:sldMk cId="2672835369" sldId="1639"/>
        </pc:sldMkLst>
        <pc:spChg chg="mod">
          <ac:chgData name="Alfred Asterjadhi" userId="39de57b9-85c0-4fd1-aaac-8ca2b6560ad0" providerId="ADAL" clId="{53093BC0-6AC2-490A-8466-7C3214F4B9D2}" dt="2025-08-11T19:42:33.195" v="81" actId="313"/>
          <ac:spMkLst>
            <pc:docMk/>
            <pc:sldMk cId="2672835369" sldId="1639"/>
            <ac:spMk id="6" creationId="{BE057A5E-49E7-D36D-5E7F-2BB5959DB658}"/>
          </ac:spMkLst>
        </pc:spChg>
      </pc:sldChg>
      <pc:sldChg chg="modSp del mod">
        <pc:chgData name="Alfred Asterjadhi" userId="39de57b9-85c0-4fd1-aaac-8ca2b6560ad0" providerId="ADAL" clId="{53093BC0-6AC2-490A-8466-7C3214F4B9D2}" dt="2025-08-11T20:02:48.555" v="861" actId="47"/>
        <pc:sldMkLst>
          <pc:docMk/>
          <pc:sldMk cId="2865819810" sldId="1640"/>
        </pc:sldMkLst>
        <pc:spChg chg="mod">
          <ac:chgData name="Alfred Asterjadhi" userId="39de57b9-85c0-4fd1-aaac-8ca2b6560ad0" providerId="ADAL" clId="{53093BC0-6AC2-490A-8466-7C3214F4B9D2}" dt="2025-08-11T19:42:34.579" v="84" actId="313"/>
          <ac:spMkLst>
            <pc:docMk/>
            <pc:sldMk cId="2865819810" sldId="1640"/>
            <ac:spMk id="6" creationId="{1B65ABFC-CC97-F077-DA56-87146AA494D3}"/>
          </ac:spMkLst>
        </pc:spChg>
      </pc:sldChg>
      <pc:sldChg chg="modSp del mod">
        <pc:chgData name="Alfred Asterjadhi" userId="39de57b9-85c0-4fd1-aaac-8ca2b6560ad0" providerId="ADAL" clId="{53093BC0-6AC2-490A-8466-7C3214F4B9D2}" dt="2025-08-11T20:02:41.832" v="855" actId="47"/>
        <pc:sldMkLst>
          <pc:docMk/>
          <pc:sldMk cId="2386413921" sldId="1641"/>
        </pc:sldMkLst>
        <pc:spChg chg="mod">
          <ac:chgData name="Alfred Asterjadhi" userId="39de57b9-85c0-4fd1-aaac-8ca2b6560ad0" providerId="ADAL" clId="{53093BC0-6AC2-490A-8466-7C3214F4B9D2}" dt="2025-08-11T19:42:31.739" v="78" actId="313"/>
          <ac:spMkLst>
            <pc:docMk/>
            <pc:sldMk cId="2386413921" sldId="1641"/>
            <ac:spMk id="6" creationId="{A249E82C-5E9E-4B87-55A1-901190106C5E}"/>
          </ac:spMkLst>
        </pc:spChg>
      </pc:sldChg>
      <pc:sldChg chg="modSp del mod">
        <pc:chgData name="Alfred Asterjadhi" userId="39de57b9-85c0-4fd1-aaac-8ca2b6560ad0" providerId="ADAL" clId="{53093BC0-6AC2-490A-8466-7C3214F4B9D2}" dt="2025-08-11T20:04:27.649" v="936" actId="47"/>
        <pc:sldMkLst>
          <pc:docMk/>
          <pc:sldMk cId="2273937058" sldId="1642"/>
        </pc:sldMkLst>
        <pc:spChg chg="mod">
          <ac:chgData name="Alfred Asterjadhi" userId="39de57b9-85c0-4fd1-aaac-8ca2b6560ad0" providerId="ADAL" clId="{53093BC0-6AC2-490A-8466-7C3214F4B9D2}" dt="2025-08-11T19:42:36.355" v="88" actId="313"/>
          <ac:spMkLst>
            <pc:docMk/>
            <pc:sldMk cId="2273937058" sldId="1642"/>
            <ac:spMk id="6" creationId="{16FC0406-20E7-B182-B0CF-E01152E0328D}"/>
          </ac:spMkLst>
        </pc:spChg>
      </pc:sldChg>
      <pc:sldChg chg="modSp del mod">
        <pc:chgData name="Alfred Asterjadhi" userId="39de57b9-85c0-4fd1-aaac-8ca2b6560ad0" providerId="ADAL" clId="{53093BC0-6AC2-490A-8466-7C3214F4B9D2}" dt="2025-08-11T20:04:37.723" v="943" actId="47"/>
        <pc:sldMkLst>
          <pc:docMk/>
          <pc:sldMk cId="3229163713" sldId="1643"/>
        </pc:sldMkLst>
        <pc:spChg chg="mod">
          <ac:chgData name="Alfred Asterjadhi" userId="39de57b9-85c0-4fd1-aaac-8ca2b6560ad0" providerId="ADAL" clId="{53093BC0-6AC2-490A-8466-7C3214F4B9D2}" dt="2025-08-11T19:42:41.227" v="95" actId="313"/>
          <ac:spMkLst>
            <pc:docMk/>
            <pc:sldMk cId="3229163713" sldId="1643"/>
            <ac:spMk id="6" creationId="{96186F8F-77FC-425E-81D2-E83BCA1D6A11}"/>
          </ac:spMkLst>
        </pc:spChg>
      </pc:sldChg>
      <pc:sldChg chg="modSp del mod">
        <pc:chgData name="Alfred Asterjadhi" userId="39de57b9-85c0-4fd1-aaac-8ca2b6560ad0" providerId="ADAL" clId="{53093BC0-6AC2-490A-8466-7C3214F4B9D2}" dt="2025-08-11T20:04:28.448" v="937" actId="47"/>
        <pc:sldMkLst>
          <pc:docMk/>
          <pc:sldMk cId="2705084097" sldId="1644"/>
        </pc:sldMkLst>
        <pc:spChg chg="mod">
          <ac:chgData name="Alfred Asterjadhi" userId="39de57b9-85c0-4fd1-aaac-8ca2b6560ad0" providerId="ADAL" clId="{53093BC0-6AC2-490A-8466-7C3214F4B9D2}" dt="2025-08-11T19:42:36.818" v="89" actId="313"/>
          <ac:spMkLst>
            <pc:docMk/>
            <pc:sldMk cId="2705084097" sldId="1644"/>
            <ac:spMk id="6" creationId="{9DF44BBC-C69F-8042-1ABB-EC19FC68F8DC}"/>
          </ac:spMkLst>
        </pc:spChg>
      </pc:sldChg>
      <pc:sldChg chg="modSp del mod">
        <pc:chgData name="Alfred Asterjadhi" userId="39de57b9-85c0-4fd1-aaac-8ca2b6560ad0" providerId="ADAL" clId="{53093BC0-6AC2-490A-8466-7C3214F4B9D2}" dt="2025-08-11T20:04:29.271" v="938" actId="47"/>
        <pc:sldMkLst>
          <pc:docMk/>
          <pc:sldMk cId="1063302733" sldId="1645"/>
        </pc:sldMkLst>
        <pc:spChg chg="mod">
          <ac:chgData name="Alfred Asterjadhi" userId="39de57b9-85c0-4fd1-aaac-8ca2b6560ad0" providerId="ADAL" clId="{53093BC0-6AC2-490A-8466-7C3214F4B9D2}" dt="2025-08-11T19:42:37.235" v="90" actId="313"/>
          <ac:spMkLst>
            <pc:docMk/>
            <pc:sldMk cId="1063302733" sldId="1645"/>
            <ac:spMk id="6" creationId="{2EBA488E-8568-7299-C5ED-F25CC98F919B}"/>
          </ac:spMkLst>
        </pc:spChg>
      </pc:sldChg>
      <pc:sldChg chg="modSp del mod">
        <pc:chgData name="Alfred Asterjadhi" userId="39de57b9-85c0-4fd1-aaac-8ca2b6560ad0" providerId="ADAL" clId="{53093BC0-6AC2-490A-8466-7C3214F4B9D2}" dt="2025-08-11T20:04:30.814" v="939" actId="47"/>
        <pc:sldMkLst>
          <pc:docMk/>
          <pc:sldMk cId="296040378" sldId="1647"/>
        </pc:sldMkLst>
        <pc:spChg chg="mod">
          <ac:chgData name="Alfred Asterjadhi" userId="39de57b9-85c0-4fd1-aaac-8ca2b6560ad0" providerId="ADAL" clId="{53093BC0-6AC2-490A-8466-7C3214F4B9D2}" dt="2025-08-11T19:42:37.603" v="91" actId="313"/>
          <ac:spMkLst>
            <pc:docMk/>
            <pc:sldMk cId="296040378" sldId="1647"/>
            <ac:spMk id="6" creationId="{635839F1-7C2C-E469-5EE7-14B1BAEDFD15}"/>
          </ac:spMkLst>
        </pc:spChg>
      </pc:sldChg>
      <pc:sldChg chg="modSp del mod">
        <pc:chgData name="Alfred Asterjadhi" userId="39de57b9-85c0-4fd1-aaac-8ca2b6560ad0" providerId="ADAL" clId="{53093BC0-6AC2-490A-8466-7C3214F4B9D2}" dt="2025-08-11T20:04:41.414" v="945" actId="47"/>
        <pc:sldMkLst>
          <pc:docMk/>
          <pc:sldMk cId="3388145111" sldId="1648"/>
        </pc:sldMkLst>
        <pc:spChg chg="mod">
          <ac:chgData name="Alfred Asterjadhi" userId="39de57b9-85c0-4fd1-aaac-8ca2b6560ad0" providerId="ADAL" clId="{53093BC0-6AC2-490A-8466-7C3214F4B9D2}" dt="2025-08-11T19:42:42.570" v="97" actId="313"/>
          <ac:spMkLst>
            <pc:docMk/>
            <pc:sldMk cId="3388145111" sldId="1648"/>
            <ac:spMk id="6" creationId="{43C083B9-EB10-8AC4-F60F-64AECD79E4E6}"/>
          </ac:spMkLst>
        </pc:spChg>
      </pc:sldChg>
      <pc:sldChg chg="modSp del mod">
        <pc:chgData name="Alfred Asterjadhi" userId="39de57b9-85c0-4fd1-aaac-8ca2b6560ad0" providerId="ADAL" clId="{53093BC0-6AC2-490A-8466-7C3214F4B9D2}" dt="2025-08-11T20:04:42.415" v="946" actId="47"/>
        <pc:sldMkLst>
          <pc:docMk/>
          <pc:sldMk cId="2888756780" sldId="1649"/>
        </pc:sldMkLst>
        <pc:spChg chg="mod">
          <ac:chgData name="Alfred Asterjadhi" userId="39de57b9-85c0-4fd1-aaac-8ca2b6560ad0" providerId="ADAL" clId="{53093BC0-6AC2-490A-8466-7C3214F4B9D2}" dt="2025-08-11T19:42:43.108" v="98" actId="313"/>
          <ac:spMkLst>
            <pc:docMk/>
            <pc:sldMk cId="2888756780" sldId="1649"/>
            <ac:spMk id="6" creationId="{E8316D7E-FF8A-73E8-5114-C4DECB85FB8A}"/>
          </ac:spMkLst>
        </pc:spChg>
      </pc:sldChg>
      <pc:sldChg chg="modSp del mod">
        <pc:chgData name="Alfred Asterjadhi" userId="39de57b9-85c0-4fd1-aaac-8ca2b6560ad0" providerId="ADAL" clId="{53093BC0-6AC2-490A-8466-7C3214F4B9D2}" dt="2025-08-11T20:04:35.633" v="941" actId="47"/>
        <pc:sldMkLst>
          <pc:docMk/>
          <pc:sldMk cId="2230902367" sldId="1650"/>
        </pc:sldMkLst>
        <pc:spChg chg="mod">
          <ac:chgData name="Alfred Asterjadhi" userId="39de57b9-85c0-4fd1-aaac-8ca2b6560ad0" providerId="ADAL" clId="{53093BC0-6AC2-490A-8466-7C3214F4B9D2}" dt="2025-08-11T19:42:38.499" v="93" actId="313"/>
          <ac:spMkLst>
            <pc:docMk/>
            <pc:sldMk cId="2230902367" sldId="1650"/>
            <ac:spMk id="6" creationId="{B126437F-4FA3-F202-5870-71715EB818D0}"/>
          </ac:spMkLst>
        </pc:spChg>
      </pc:sldChg>
      <pc:sldChg chg="modSp del mod">
        <pc:chgData name="Alfred Asterjadhi" userId="39de57b9-85c0-4fd1-aaac-8ca2b6560ad0" providerId="ADAL" clId="{53093BC0-6AC2-490A-8466-7C3214F4B9D2}" dt="2025-08-11T20:06:25.153" v="1027" actId="47"/>
        <pc:sldMkLst>
          <pc:docMk/>
          <pc:sldMk cId="2074403634" sldId="1651"/>
        </pc:sldMkLst>
        <pc:spChg chg="mod">
          <ac:chgData name="Alfred Asterjadhi" userId="39de57b9-85c0-4fd1-aaac-8ca2b6560ad0" providerId="ADAL" clId="{53093BC0-6AC2-490A-8466-7C3214F4B9D2}" dt="2025-08-11T19:42:46.539" v="106" actId="313"/>
          <ac:spMkLst>
            <pc:docMk/>
            <pc:sldMk cId="2074403634" sldId="1651"/>
            <ac:spMk id="6" creationId="{8319A71A-AAB8-DCCF-7A00-E0D6E934B691}"/>
          </ac:spMkLst>
        </pc:spChg>
      </pc:sldChg>
      <pc:sldChg chg="modSp del mod">
        <pc:chgData name="Alfred Asterjadhi" userId="39de57b9-85c0-4fd1-aaac-8ca2b6560ad0" providerId="ADAL" clId="{53093BC0-6AC2-490A-8466-7C3214F4B9D2}" dt="2025-08-11T20:06:16.862" v="1021" actId="47"/>
        <pc:sldMkLst>
          <pc:docMk/>
          <pc:sldMk cId="4107866973" sldId="1652"/>
        </pc:sldMkLst>
        <pc:spChg chg="mod">
          <ac:chgData name="Alfred Asterjadhi" userId="39de57b9-85c0-4fd1-aaac-8ca2b6560ad0" providerId="ADAL" clId="{53093BC0-6AC2-490A-8466-7C3214F4B9D2}" dt="2025-08-11T19:42:44.068" v="100" actId="313"/>
          <ac:spMkLst>
            <pc:docMk/>
            <pc:sldMk cId="4107866973" sldId="1652"/>
            <ac:spMk id="6" creationId="{869FE1E4-0449-239D-ECF6-E8251E378BD5}"/>
          </ac:spMkLst>
        </pc:spChg>
      </pc:sldChg>
      <pc:sldChg chg="modSp del mod">
        <pc:chgData name="Alfred Asterjadhi" userId="39de57b9-85c0-4fd1-aaac-8ca2b6560ad0" providerId="ADAL" clId="{53093BC0-6AC2-490A-8466-7C3214F4B9D2}" dt="2025-08-11T20:06:17.895" v="1022" actId="47"/>
        <pc:sldMkLst>
          <pc:docMk/>
          <pc:sldMk cId="3287109860" sldId="1653"/>
        </pc:sldMkLst>
        <pc:spChg chg="mod">
          <ac:chgData name="Alfred Asterjadhi" userId="39de57b9-85c0-4fd1-aaac-8ca2b6560ad0" providerId="ADAL" clId="{53093BC0-6AC2-490A-8466-7C3214F4B9D2}" dt="2025-08-11T19:42:44.507" v="101" actId="313"/>
          <ac:spMkLst>
            <pc:docMk/>
            <pc:sldMk cId="3287109860" sldId="1653"/>
            <ac:spMk id="6" creationId="{15FA949C-DA24-8738-C622-E55C4F9FCFC8}"/>
          </ac:spMkLst>
        </pc:spChg>
      </pc:sldChg>
      <pc:sldChg chg="modSp del mod">
        <pc:chgData name="Alfred Asterjadhi" userId="39de57b9-85c0-4fd1-aaac-8ca2b6560ad0" providerId="ADAL" clId="{53093BC0-6AC2-490A-8466-7C3214F4B9D2}" dt="2025-08-11T20:06:19.146" v="1023" actId="47"/>
        <pc:sldMkLst>
          <pc:docMk/>
          <pc:sldMk cId="973526173" sldId="1654"/>
        </pc:sldMkLst>
        <pc:spChg chg="mod">
          <ac:chgData name="Alfred Asterjadhi" userId="39de57b9-85c0-4fd1-aaac-8ca2b6560ad0" providerId="ADAL" clId="{53093BC0-6AC2-490A-8466-7C3214F4B9D2}" dt="2025-08-11T19:42:44.908" v="102" actId="313"/>
          <ac:spMkLst>
            <pc:docMk/>
            <pc:sldMk cId="973526173" sldId="1654"/>
            <ac:spMk id="6" creationId="{E1FE3449-C7B5-25A1-5CC9-5160AA5795D7}"/>
          </ac:spMkLst>
        </pc:spChg>
      </pc:sldChg>
      <pc:sldChg chg="modSp del mod">
        <pc:chgData name="Alfred Asterjadhi" userId="39de57b9-85c0-4fd1-aaac-8ca2b6560ad0" providerId="ADAL" clId="{53093BC0-6AC2-490A-8466-7C3214F4B9D2}" dt="2025-08-11T20:06:20.845" v="1024" actId="47"/>
        <pc:sldMkLst>
          <pc:docMk/>
          <pc:sldMk cId="990213513" sldId="1655"/>
        </pc:sldMkLst>
        <pc:spChg chg="mod">
          <ac:chgData name="Alfred Asterjadhi" userId="39de57b9-85c0-4fd1-aaac-8ca2b6560ad0" providerId="ADAL" clId="{53093BC0-6AC2-490A-8466-7C3214F4B9D2}" dt="2025-08-11T19:42:45.299" v="103" actId="313"/>
          <ac:spMkLst>
            <pc:docMk/>
            <pc:sldMk cId="990213513" sldId="1655"/>
            <ac:spMk id="6" creationId="{5E89E0A0-DCE5-CEBF-9D87-7F30288C6702}"/>
          </ac:spMkLst>
        </pc:spChg>
      </pc:sldChg>
      <pc:sldChg chg="modSp del mod">
        <pc:chgData name="Alfred Asterjadhi" userId="39de57b9-85c0-4fd1-aaac-8ca2b6560ad0" providerId="ADAL" clId="{53093BC0-6AC2-490A-8466-7C3214F4B9D2}" dt="2025-08-11T20:06:22.558" v="1025" actId="47"/>
        <pc:sldMkLst>
          <pc:docMk/>
          <pc:sldMk cId="880051325" sldId="1656"/>
        </pc:sldMkLst>
        <pc:spChg chg="mod">
          <ac:chgData name="Alfred Asterjadhi" userId="39de57b9-85c0-4fd1-aaac-8ca2b6560ad0" providerId="ADAL" clId="{53093BC0-6AC2-490A-8466-7C3214F4B9D2}" dt="2025-08-11T19:42:45.707" v="104" actId="313"/>
          <ac:spMkLst>
            <pc:docMk/>
            <pc:sldMk cId="880051325" sldId="1656"/>
            <ac:spMk id="6" creationId="{A01A7C72-2F8E-4AA4-C31D-BF7F25F34ED5}"/>
          </ac:spMkLst>
        </pc:spChg>
      </pc:sldChg>
      <pc:sldChg chg="addSp delSp modSp mod chgLayout">
        <pc:chgData name="Alfred Asterjadhi" userId="39de57b9-85c0-4fd1-aaac-8ca2b6560ad0" providerId="ADAL" clId="{53093BC0-6AC2-490A-8466-7C3214F4B9D2}" dt="2025-08-11T20:06:52.613" v="1039" actId="6264"/>
        <pc:sldMkLst>
          <pc:docMk/>
          <pc:sldMk cId="241613977" sldId="1657"/>
        </pc:sldMkLst>
        <pc:spChg chg="mod ord">
          <ac:chgData name="Alfred Asterjadhi" userId="39de57b9-85c0-4fd1-aaac-8ca2b6560ad0" providerId="ADAL" clId="{53093BC0-6AC2-490A-8466-7C3214F4B9D2}" dt="2025-08-11T20:06:52.613" v="1039" actId="6264"/>
          <ac:spMkLst>
            <pc:docMk/>
            <pc:sldMk cId="241613977" sldId="1657"/>
            <ac:spMk id="2" creationId="{D9F44B57-6C09-EAF2-16E2-6FC91115DC59}"/>
          </ac:spMkLst>
        </pc:spChg>
        <pc:spChg chg="del mod">
          <ac:chgData name="Alfred Asterjadhi" userId="39de57b9-85c0-4fd1-aaac-8ca2b6560ad0" providerId="ADAL" clId="{53093BC0-6AC2-490A-8466-7C3214F4B9D2}" dt="2025-08-11T20:06:32.519" v="1029" actId="6264"/>
          <ac:spMkLst>
            <pc:docMk/>
            <pc:sldMk cId="241613977" sldId="1657"/>
            <ac:spMk id="3" creationId="{1ACB4323-1BFC-3994-101C-6BBA106D94D9}"/>
          </ac:spMkLst>
        </pc:spChg>
        <pc:spChg chg="mod ord">
          <ac:chgData name="Alfred Asterjadhi" userId="39de57b9-85c0-4fd1-aaac-8ca2b6560ad0" providerId="ADAL" clId="{53093BC0-6AC2-490A-8466-7C3214F4B9D2}" dt="2025-08-11T20:06:52.613" v="1039" actId="6264"/>
          <ac:spMkLst>
            <pc:docMk/>
            <pc:sldMk cId="241613977" sldId="1657"/>
            <ac:spMk id="4" creationId="{E5DAA9EB-765C-2AE6-833D-7A1431FBB028}"/>
          </ac:spMkLst>
        </pc:spChg>
        <pc:spChg chg="mod ord">
          <ac:chgData name="Alfred Asterjadhi" userId="39de57b9-85c0-4fd1-aaac-8ca2b6560ad0" providerId="ADAL" clId="{53093BC0-6AC2-490A-8466-7C3214F4B9D2}" dt="2025-08-11T20:06:52.613" v="1039" actId="6264"/>
          <ac:spMkLst>
            <pc:docMk/>
            <pc:sldMk cId="241613977" sldId="1657"/>
            <ac:spMk id="5" creationId="{2B383B9A-7F23-2AFB-CDFC-4A330ED75F1B}"/>
          </ac:spMkLst>
        </pc:spChg>
        <pc:spChg chg="mod ord">
          <ac:chgData name="Alfred Asterjadhi" userId="39de57b9-85c0-4fd1-aaac-8ca2b6560ad0" providerId="ADAL" clId="{53093BC0-6AC2-490A-8466-7C3214F4B9D2}" dt="2025-08-11T20:06:52.613" v="1039" actId="6264"/>
          <ac:spMkLst>
            <pc:docMk/>
            <pc:sldMk cId="241613977" sldId="1657"/>
            <ac:spMk id="6" creationId="{6DCECADF-17E6-D262-3961-89CACE5B3A52}"/>
          </ac:spMkLst>
        </pc:spChg>
        <pc:spChg chg="add del mod">
          <ac:chgData name="Alfred Asterjadhi" userId="39de57b9-85c0-4fd1-aaac-8ca2b6560ad0" providerId="ADAL" clId="{53093BC0-6AC2-490A-8466-7C3214F4B9D2}" dt="2025-08-11T20:06:32.519" v="1029" actId="6264"/>
          <ac:spMkLst>
            <pc:docMk/>
            <pc:sldMk cId="241613977" sldId="1657"/>
            <ac:spMk id="7" creationId="{5FFA7192-0117-9BFB-B2A6-0509C3217848}"/>
          </ac:spMkLst>
        </pc:spChg>
        <pc:spChg chg="add del mod">
          <ac:chgData name="Alfred Asterjadhi" userId="39de57b9-85c0-4fd1-aaac-8ca2b6560ad0" providerId="ADAL" clId="{53093BC0-6AC2-490A-8466-7C3214F4B9D2}" dt="2025-08-11T20:06:32.519" v="1029" actId="6264"/>
          <ac:spMkLst>
            <pc:docMk/>
            <pc:sldMk cId="241613977" sldId="1657"/>
            <ac:spMk id="8" creationId="{93BF110E-97EE-68D8-F177-3BB721CF16D6}"/>
          </ac:spMkLst>
        </pc:spChg>
        <pc:spChg chg="add del mod">
          <ac:chgData name="Alfred Asterjadhi" userId="39de57b9-85c0-4fd1-aaac-8ca2b6560ad0" providerId="ADAL" clId="{53093BC0-6AC2-490A-8466-7C3214F4B9D2}" dt="2025-08-11T20:06:32.519" v="1029" actId="6264"/>
          <ac:spMkLst>
            <pc:docMk/>
            <pc:sldMk cId="241613977" sldId="1657"/>
            <ac:spMk id="9" creationId="{F4712619-7569-B4B2-97EA-42780D7DB0CB}"/>
          </ac:spMkLst>
        </pc:spChg>
        <pc:spChg chg="add del mod">
          <ac:chgData name="Alfred Asterjadhi" userId="39de57b9-85c0-4fd1-aaac-8ca2b6560ad0" providerId="ADAL" clId="{53093BC0-6AC2-490A-8466-7C3214F4B9D2}" dt="2025-08-11T20:06:32.519" v="1029" actId="6264"/>
          <ac:spMkLst>
            <pc:docMk/>
            <pc:sldMk cId="241613977" sldId="1657"/>
            <ac:spMk id="10" creationId="{69AB19CC-3136-0FFA-7D6A-A1A1F2FB8A72}"/>
          </ac:spMkLst>
        </pc:spChg>
        <pc:spChg chg="add del mod ord">
          <ac:chgData name="Alfred Asterjadhi" userId="39de57b9-85c0-4fd1-aaac-8ca2b6560ad0" providerId="ADAL" clId="{53093BC0-6AC2-490A-8466-7C3214F4B9D2}" dt="2025-08-11T20:06:52.613" v="1039" actId="6264"/>
          <ac:spMkLst>
            <pc:docMk/>
            <pc:sldMk cId="241613977" sldId="1657"/>
            <ac:spMk id="11" creationId="{5D60349B-FB9C-10C8-C849-C89CDBA084AD}"/>
          </ac:spMkLst>
        </pc:spChg>
        <pc:spChg chg="add del mod">
          <ac:chgData name="Alfred Asterjadhi" userId="39de57b9-85c0-4fd1-aaac-8ca2b6560ad0" providerId="ADAL" clId="{53093BC0-6AC2-490A-8466-7C3214F4B9D2}" dt="2025-08-11T20:06:52.613" v="1039" actId="6264"/>
          <ac:spMkLst>
            <pc:docMk/>
            <pc:sldMk cId="241613977" sldId="1657"/>
            <ac:spMk id="12" creationId="{55BAB59A-6EFE-9C37-B5A8-4853B06799A2}"/>
          </ac:spMkLst>
        </pc:spChg>
        <pc:spChg chg="add del mod">
          <ac:chgData name="Alfred Asterjadhi" userId="39de57b9-85c0-4fd1-aaac-8ca2b6560ad0" providerId="ADAL" clId="{53093BC0-6AC2-490A-8466-7C3214F4B9D2}" dt="2025-08-11T20:06:52.613" v="1039" actId="6264"/>
          <ac:spMkLst>
            <pc:docMk/>
            <pc:sldMk cId="241613977" sldId="1657"/>
            <ac:spMk id="13" creationId="{4468273F-2878-58C5-62D2-5CEBD2D80E20}"/>
          </ac:spMkLst>
        </pc:spChg>
        <pc:spChg chg="add del mod">
          <ac:chgData name="Alfred Asterjadhi" userId="39de57b9-85c0-4fd1-aaac-8ca2b6560ad0" providerId="ADAL" clId="{53093BC0-6AC2-490A-8466-7C3214F4B9D2}" dt="2025-08-11T20:06:52.613" v="1039" actId="6264"/>
          <ac:spMkLst>
            <pc:docMk/>
            <pc:sldMk cId="241613977" sldId="1657"/>
            <ac:spMk id="14" creationId="{455A5BB9-7660-362F-87D7-1AA178BEC6C0}"/>
          </ac:spMkLst>
        </pc:spChg>
        <pc:spChg chg="add del mod">
          <ac:chgData name="Alfred Asterjadhi" userId="39de57b9-85c0-4fd1-aaac-8ca2b6560ad0" providerId="ADAL" clId="{53093BC0-6AC2-490A-8466-7C3214F4B9D2}" dt="2025-08-11T20:06:52.613" v="1039" actId="6264"/>
          <ac:spMkLst>
            <pc:docMk/>
            <pc:sldMk cId="241613977" sldId="1657"/>
            <ac:spMk id="15" creationId="{F9D6CF57-FD19-B405-AA21-FA5E1BC82615}"/>
          </ac:spMkLst>
        </pc:spChg>
        <pc:spChg chg="add mod ord">
          <ac:chgData name="Alfred Asterjadhi" userId="39de57b9-85c0-4fd1-aaac-8ca2b6560ad0" providerId="ADAL" clId="{53093BC0-6AC2-490A-8466-7C3214F4B9D2}" dt="2025-08-11T20:06:52.613" v="1039" actId="6264"/>
          <ac:spMkLst>
            <pc:docMk/>
            <pc:sldMk cId="241613977" sldId="1657"/>
            <ac:spMk id="16" creationId="{60823CAD-509E-2F63-003A-BC174F1E32F5}"/>
          </ac:spMkLst>
        </pc:spChg>
      </pc:sldChg>
      <pc:sldChg chg="modSp del mod">
        <pc:chgData name="Alfred Asterjadhi" userId="39de57b9-85c0-4fd1-aaac-8ca2b6560ad0" providerId="ADAL" clId="{53093BC0-6AC2-490A-8466-7C3214F4B9D2}" dt="2025-08-11T20:06:23.871" v="1026" actId="47"/>
        <pc:sldMkLst>
          <pc:docMk/>
          <pc:sldMk cId="3023917951" sldId="1658"/>
        </pc:sldMkLst>
        <pc:spChg chg="mod">
          <ac:chgData name="Alfred Asterjadhi" userId="39de57b9-85c0-4fd1-aaac-8ca2b6560ad0" providerId="ADAL" clId="{53093BC0-6AC2-490A-8466-7C3214F4B9D2}" dt="2025-08-11T19:42:46.076" v="105" actId="313"/>
          <ac:spMkLst>
            <pc:docMk/>
            <pc:sldMk cId="3023917951" sldId="1658"/>
            <ac:spMk id="6" creationId="{D086E23E-5ACA-C5DD-018C-F8F72A1AE573}"/>
          </ac:spMkLst>
        </pc:spChg>
      </pc:sldChg>
      <pc:sldChg chg="modSp new mod">
        <pc:chgData name="Alfred Asterjadhi" userId="39de57b9-85c0-4fd1-aaac-8ca2b6560ad0" providerId="ADAL" clId="{53093BC0-6AC2-490A-8466-7C3214F4B9D2}" dt="2025-08-11T20:01:48.325" v="842" actId="20577"/>
        <pc:sldMkLst>
          <pc:docMk/>
          <pc:sldMk cId="1283811495" sldId="1659"/>
        </pc:sldMkLst>
        <pc:spChg chg="mod">
          <ac:chgData name="Alfred Asterjadhi" userId="39de57b9-85c0-4fd1-aaac-8ca2b6560ad0" providerId="ADAL" clId="{53093BC0-6AC2-490A-8466-7C3214F4B9D2}" dt="2025-08-11T20:01:45.052" v="836" actId="20577"/>
          <ac:spMkLst>
            <pc:docMk/>
            <pc:sldMk cId="1283811495" sldId="1659"/>
            <ac:spMk id="2" creationId="{3E0D1675-F299-4656-24B9-E08D4065B212}"/>
          </ac:spMkLst>
        </pc:spChg>
        <pc:spChg chg="mod">
          <ac:chgData name="Alfred Asterjadhi" userId="39de57b9-85c0-4fd1-aaac-8ca2b6560ad0" providerId="ADAL" clId="{53093BC0-6AC2-490A-8466-7C3214F4B9D2}" dt="2025-08-11T20:01:48.325" v="842" actId="20577"/>
          <ac:spMkLst>
            <pc:docMk/>
            <pc:sldMk cId="1283811495" sldId="1659"/>
            <ac:spMk id="6" creationId="{BAD58C41-D866-3379-B80B-22D3B4025DAF}"/>
          </ac:spMkLst>
        </pc:spChg>
      </pc:sldChg>
      <pc:sldChg chg="modSp add mod">
        <pc:chgData name="Alfred Asterjadhi" userId="39de57b9-85c0-4fd1-aaac-8ca2b6560ad0" providerId="ADAL" clId="{53093BC0-6AC2-490A-8466-7C3214F4B9D2}" dt="2025-08-11T20:03:17.068" v="890" actId="20577"/>
        <pc:sldMkLst>
          <pc:docMk/>
          <pc:sldMk cId="781780373" sldId="1660"/>
        </pc:sldMkLst>
        <pc:spChg chg="mod">
          <ac:chgData name="Alfred Asterjadhi" userId="39de57b9-85c0-4fd1-aaac-8ca2b6560ad0" providerId="ADAL" clId="{53093BC0-6AC2-490A-8466-7C3214F4B9D2}" dt="2025-08-11T20:03:17.068" v="890" actId="20577"/>
          <ac:spMkLst>
            <pc:docMk/>
            <pc:sldMk cId="781780373" sldId="1660"/>
            <ac:spMk id="2" creationId="{4235DE9C-ADA7-B1D2-672A-5E0CEDE5E516}"/>
          </ac:spMkLst>
        </pc:spChg>
      </pc:sldChg>
      <pc:sldChg chg="modSp add mod">
        <pc:chgData name="Alfred Asterjadhi" userId="39de57b9-85c0-4fd1-aaac-8ca2b6560ad0" providerId="ADAL" clId="{53093BC0-6AC2-490A-8466-7C3214F4B9D2}" dt="2025-08-11T20:03:28.080" v="894" actId="20577"/>
        <pc:sldMkLst>
          <pc:docMk/>
          <pc:sldMk cId="3280733289" sldId="1661"/>
        </pc:sldMkLst>
        <pc:spChg chg="mod">
          <ac:chgData name="Alfred Asterjadhi" userId="39de57b9-85c0-4fd1-aaac-8ca2b6560ad0" providerId="ADAL" clId="{53093BC0-6AC2-490A-8466-7C3214F4B9D2}" dt="2025-08-11T20:03:28.080" v="894" actId="20577"/>
          <ac:spMkLst>
            <pc:docMk/>
            <pc:sldMk cId="3280733289" sldId="1661"/>
            <ac:spMk id="2" creationId="{CB8EDC64-F7B7-7DB7-1645-C2D7D9DD29BE}"/>
          </ac:spMkLst>
        </pc:spChg>
      </pc:sldChg>
      <pc:sldChg chg="modSp add mod">
        <pc:chgData name="Alfred Asterjadhi" userId="39de57b9-85c0-4fd1-aaac-8ca2b6560ad0" providerId="ADAL" clId="{53093BC0-6AC2-490A-8466-7C3214F4B9D2}" dt="2025-08-11T20:04:12.140" v="932" actId="20577"/>
        <pc:sldMkLst>
          <pc:docMk/>
          <pc:sldMk cId="2820053382" sldId="1662"/>
        </pc:sldMkLst>
        <pc:spChg chg="mod">
          <ac:chgData name="Alfred Asterjadhi" userId="39de57b9-85c0-4fd1-aaac-8ca2b6560ad0" providerId="ADAL" clId="{53093BC0-6AC2-490A-8466-7C3214F4B9D2}" dt="2025-08-11T20:04:12.140" v="932" actId="20577"/>
          <ac:spMkLst>
            <pc:docMk/>
            <pc:sldMk cId="2820053382" sldId="1662"/>
            <ac:spMk id="2" creationId="{47401339-CFF7-F9E0-1720-7E588D505580}"/>
          </ac:spMkLst>
        </pc:spChg>
      </pc:sldChg>
      <pc:sldChg chg="modSp add mod">
        <pc:chgData name="Alfred Asterjadhi" userId="39de57b9-85c0-4fd1-aaac-8ca2b6560ad0" providerId="ADAL" clId="{53093BC0-6AC2-490A-8466-7C3214F4B9D2}" dt="2025-08-11T20:04:22.306" v="935" actId="20577"/>
        <pc:sldMkLst>
          <pc:docMk/>
          <pc:sldMk cId="429937522" sldId="1663"/>
        </pc:sldMkLst>
        <pc:spChg chg="mod">
          <ac:chgData name="Alfred Asterjadhi" userId="39de57b9-85c0-4fd1-aaac-8ca2b6560ad0" providerId="ADAL" clId="{53093BC0-6AC2-490A-8466-7C3214F4B9D2}" dt="2025-08-11T20:04:22.306" v="935" actId="20577"/>
          <ac:spMkLst>
            <pc:docMk/>
            <pc:sldMk cId="429937522" sldId="1663"/>
            <ac:spMk id="2" creationId="{C13A65F3-86A0-A69B-6C09-71BBB5D5F0B6}"/>
          </ac:spMkLst>
        </pc:spChg>
      </pc:sldChg>
      <pc:sldChg chg="modSp add mod">
        <pc:chgData name="Alfred Asterjadhi" userId="39de57b9-85c0-4fd1-aaac-8ca2b6560ad0" providerId="ADAL" clId="{53093BC0-6AC2-490A-8466-7C3214F4B9D2}" dt="2025-08-11T20:05:08.745" v="964" actId="20577"/>
        <pc:sldMkLst>
          <pc:docMk/>
          <pc:sldMk cId="3730148822" sldId="1664"/>
        </pc:sldMkLst>
        <pc:spChg chg="mod">
          <ac:chgData name="Alfred Asterjadhi" userId="39de57b9-85c0-4fd1-aaac-8ca2b6560ad0" providerId="ADAL" clId="{53093BC0-6AC2-490A-8466-7C3214F4B9D2}" dt="2025-08-11T20:05:08.745" v="964" actId="20577"/>
          <ac:spMkLst>
            <pc:docMk/>
            <pc:sldMk cId="3730148822" sldId="1664"/>
            <ac:spMk id="2" creationId="{ACC61FB5-C92B-3712-0205-3AF2A6566930}"/>
          </ac:spMkLst>
        </pc:spChg>
      </pc:sldChg>
      <pc:sldChg chg="modSp add mod">
        <pc:chgData name="Alfred Asterjadhi" userId="39de57b9-85c0-4fd1-aaac-8ca2b6560ad0" providerId="ADAL" clId="{53093BC0-6AC2-490A-8466-7C3214F4B9D2}" dt="2025-08-11T20:05:51.539" v="992" actId="20577"/>
        <pc:sldMkLst>
          <pc:docMk/>
          <pc:sldMk cId="121319666" sldId="1665"/>
        </pc:sldMkLst>
        <pc:spChg chg="mod">
          <ac:chgData name="Alfred Asterjadhi" userId="39de57b9-85c0-4fd1-aaac-8ca2b6560ad0" providerId="ADAL" clId="{53093BC0-6AC2-490A-8466-7C3214F4B9D2}" dt="2025-08-11T20:05:34.435" v="975" actId="20577"/>
          <ac:spMkLst>
            <pc:docMk/>
            <pc:sldMk cId="121319666" sldId="1665"/>
            <ac:spMk id="2" creationId="{9B23AFF9-8053-8B80-FB79-DC5831EC5F0E}"/>
          </ac:spMkLst>
        </pc:spChg>
        <pc:spChg chg="mod">
          <ac:chgData name="Alfred Asterjadhi" userId="39de57b9-85c0-4fd1-aaac-8ca2b6560ad0" providerId="ADAL" clId="{53093BC0-6AC2-490A-8466-7C3214F4B9D2}" dt="2025-08-11T20:05:51.539" v="992" actId="20577"/>
          <ac:spMkLst>
            <pc:docMk/>
            <pc:sldMk cId="121319666" sldId="1665"/>
            <ac:spMk id="3" creationId="{4930A670-7A45-F5E0-E82E-D404EEBF9DE5}"/>
          </ac:spMkLst>
        </pc:spChg>
      </pc:sldChg>
      <pc:sldChg chg="modSp add mod">
        <pc:chgData name="Alfred Asterjadhi" userId="39de57b9-85c0-4fd1-aaac-8ca2b6560ad0" providerId="ADAL" clId="{53093BC0-6AC2-490A-8466-7C3214F4B9D2}" dt="2025-08-11T20:05:47.476" v="985" actId="20577"/>
        <pc:sldMkLst>
          <pc:docMk/>
          <pc:sldMk cId="2677321178" sldId="1666"/>
        </pc:sldMkLst>
        <pc:spChg chg="mod">
          <ac:chgData name="Alfred Asterjadhi" userId="39de57b9-85c0-4fd1-aaac-8ca2b6560ad0" providerId="ADAL" clId="{53093BC0-6AC2-490A-8466-7C3214F4B9D2}" dt="2025-08-11T20:05:43.889" v="978" actId="6549"/>
          <ac:spMkLst>
            <pc:docMk/>
            <pc:sldMk cId="2677321178" sldId="1666"/>
            <ac:spMk id="2" creationId="{0E4DE3ED-058B-0890-990B-D2BE991633E4}"/>
          </ac:spMkLst>
        </pc:spChg>
        <pc:spChg chg="mod">
          <ac:chgData name="Alfred Asterjadhi" userId="39de57b9-85c0-4fd1-aaac-8ca2b6560ad0" providerId="ADAL" clId="{53093BC0-6AC2-490A-8466-7C3214F4B9D2}" dt="2025-08-11T20:05:47.476" v="985" actId="20577"/>
          <ac:spMkLst>
            <pc:docMk/>
            <pc:sldMk cId="2677321178" sldId="1666"/>
            <ac:spMk id="3" creationId="{15432854-3584-FDB0-C5AA-57FA2E8DE8B1}"/>
          </ac:spMkLst>
        </pc:spChg>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ldChg>
      <pc:sldChg chg="modSp mod">
        <pc:chgData name="Alfred Asterjadhi" userId="39de57b9-85c0-4fd1-aaac-8ca2b6560ad0" providerId="ADAL" clId="{A86734D3-8E7C-42BC-9DE3-F10657D3ECDA}" dt="2025-05-02T15:46:28.567" v="86" actId="6549"/>
        <pc:sldMkLst>
          <pc:docMk/>
          <pc:sldMk cId="3486068256" sldId="1167"/>
        </pc:sldMkLst>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Mqv0R"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2025-08-11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2025 meeting, Sept. MAC ad-hoc, and conf calls</a:t>
            </a:r>
          </a:p>
          <a:p>
            <a:pPr>
              <a:buFont typeface="Arial" panose="020B0604020202020204" pitchFamily="34" charset="0"/>
              <a:buChar char="•"/>
            </a:pPr>
            <a:r>
              <a:rPr lang="en-US" sz="1800" dirty="0"/>
              <a:t>Approve TGbn minutes from July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July 2025 meeting, ad-hoc and conf calls</a:t>
            </a:r>
          </a:p>
          <a:p>
            <a:pPr lvl="1">
              <a:lnSpc>
                <a:spcPct val="80000"/>
              </a:lnSpc>
              <a:buFont typeface="Arial" panose="020B0604020202020204" pitchFamily="34" charset="0"/>
              <a:buChar char="•"/>
            </a:pPr>
            <a:r>
              <a:rPr lang="en-US" altLang="en-US" sz="1000" dirty="0"/>
              <a:t>Approve TGbn minutes from July 2025, ad hoc, and conf calls</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MAC Ad-Hoc session (chaired by </a:t>
            </a:r>
            <a:r>
              <a:rPr lang="en-US" altLang="en-US" sz="1000" dirty="0">
                <a:solidFill>
                  <a:schemeClr val="tx1"/>
                </a:solidFill>
              </a:rPr>
              <a:t>Jeongki</a:t>
            </a:r>
            <a:r>
              <a:rPr lang="en-US" altLang="en-US" sz="1000" dirty="0"/>
              <a:t>)</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a:t>
            </a:r>
            <a:r>
              <a:rPr lang="en-US" altLang="en-US" sz="1000" dirty="0">
                <a:solidFill>
                  <a:schemeClr val="tx1"/>
                </a:solidFill>
              </a:rPr>
              <a:t>Tianyu</a:t>
            </a:r>
            <a:r>
              <a:rPr lang="en-US" altLang="en-US" sz="1000" dirty="0"/>
              <a:t>)</a:t>
            </a:r>
          </a:p>
          <a:p>
            <a:pPr lvl="1">
              <a:lnSpc>
                <a:spcPct val="80000"/>
              </a:lnSpc>
              <a:buFont typeface="Arial" panose="020B0604020202020204" pitchFamily="34" charset="0"/>
              <a:buChar char="•"/>
            </a:pPr>
            <a:r>
              <a:rPr lang="en-US" altLang="en-US" sz="1000" dirty="0">
                <a:solidFill>
                  <a:schemeClr val="tx1"/>
                </a:solidFill>
              </a:rPr>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MAC Ad-Hoc session (chaired by </a:t>
            </a:r>
            <a:r>
              <a:rPr lang="en-US" altLang="en-US" sz="1000" dirty="0">
                <a:solidFill>
                  <a:schemeClr val="tx1"/>
                </a:solidFill>
              </a:rPr>
              <a:t>Jeongki</a:t>
            </a:r>
            <a:r>
              <a:rPr lang="en-US" altLang="en-US" sz="1000" dirty="0"/>
              <a:t>)</a:t>
            </a:r>
          </a:p>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MAC Ad-Hoc session (chaired by </a:t>
            </a:r>
            <a:r>
              <a:rPr lang="en-US" altLang="en-US" sz="1000" dirty="0">
                <a:solidFill>
                  <a:schemeClr val="tx1"/>
                </a:solidFill>
              </a:rPr>
              <a:t>Jeongki</a:t>
            </a:r>
            <a:r>
              <a:rPr lang="en-US" altLang="en-US" sz="1000" dirty="0"/>
              <a:t>)</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August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a:t>
            </a:r>
            <a:r>
              <a:rPr lang="en-US" altLang="en-US" sz="1000" dirty="0">
                <a:solidFill>
                  <a:schemeClr val="tx1"/>
                </a:solidFill>
              </a:rPr>
              <a:t>Tianyu</a:t>
            </a:r>
            <a:r>
              <a:rPr lang="en-US" altLang="en-US" sz="1000" dirty="0"/>
              <a:t>)</a:t>
            </a:r>
          </a:p>
          <a:p>
            <a:pPr lvl="1">
              <a:lnSpc>
                <a:spcPct val="80000"/>
              </a:lnSpc>
              <a:buFont typeface="Arial" panose="020B0604020202020204" pitchFamily="34" charset="0"/>
              <a:buChar char="•"/>
            </a:pPr>
            <a:r>
              <a:rPr lang="en-US" altLang="en-US" sz="1000" dirty="0"/>
              <a:t>MAC Ad-Hoc session (chaired by </a:t>
            </a:r>
            <a:r>
              <a:rPr lang="en-US" altLang="en-US" sz="1000" dirty="0">
                <a:solidFill>
                  <a:schemeClr val="tx1"/>
                </a:solidFill>
              </a:rPr>
              <a:t>Jeongki</a:t>
            </a:r>
            <a:r>
              <a:rPr lang="en-US" altLang="en-US" sz="1000" dirty="0"/>
              <a:t>)</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November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August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01959352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Kona Island, Hawaii, USA</a:t>
            </a:r>
          </a:p>
          <a:p>
            <a:pPr algn="ctr">
              <a:lnSpc>
                <a:spcPct val="90000"/>
              </a:lnSpc>
              <a:buFontTx/>
              <a:buNone/>
            </a:pPr>
            <a:r>
              <a:rPr lang="en-US" sz="4000" dirty="0">
                <a:latin typeface="Arial" panose="020B0604020202020204" pitchFamily="34" charset="0"/>
              </a:rPr>
              <a:t>September 14-19,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August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321709663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ffectLst/>
                        <a:latin typeface="+mn-lt"/>
                        <a:ea typeface="Times New Roman" panose="02020603050405020304" pitchFamily="18" charset="0"/>
                      </a:endParaRPr>
                    </a:p>
                  </a:txBody>
                  <a:tcP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chemeClr val="tx1"/>
                        </a:solidFill>
                        <a:effectLst/>
                        <a:latin typeface="+mn-lt"/>
                      </a:endParaRPr>
                    </a:p>
                  </a:txBody>
                  <a:tcPr marL="9525" marR="9525" marT="9525" marB="0" anchor="ctr"/>
                </a:tc>
                <a:tc>
                  <a:txBody>
                    <a:bodyPr/>
                    <a:lstStyle/>
                    <a:p>
                      <a:pPr algn="ctr" fontAlgn="ctr"/>
                      <a:endParaRPr lang="en-US" sz="800" b="0" i="0" u="none" strike="noStrike" dirty="0">
                        <a:solidFill>
                          <a:schemeClr val="tx1"/>
                        </a:solidFill>
                        <a:effectLst/>
                        <a:latin typeface="+mn-lt"/>
                      </a:endParaRPr>
                    </a:p>
                  </a:txBody>
                  <a:tcPr marL="9525" marR="9525" marT="9525" marB="0" anchor="ctr"/>
                </a:tc>
                <a:tc>
                  <a:txBody>
                    <a:bodyPr/>
                    <a:lstStyle/>
                    <a:p>
                      <a:pPr algn="ctr" fontAlgn="ctr"/>
                      <a:endParaRPr lang="en-US"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buNone/>
                      </a:pPr>
                      <a:endParaRPr lang="en-US" sz="800">
                        <a:solidFill>
                          <a:schemeClr val="tx1"/>
                        </a:solidFill>
                        <a:effectLst/>
                        <a:latin typeface="+mn-lt"/>
                        <a:ea typeface="Times New Roman" panose="02020603050405020304" pitchFamily="18" charset="0"/>
                      </a:endParaRPr>
                    </a:p>
                  </a:txBody>
                  <a:tcPr anchor="b"/>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anchor="ctr"/>
                </a:tc>
                <a:tc>
                  <a:txBody>
                    <a:bodyPr/>
                    <a:lstStyle/>
                    <a:p>
                      <a:pPr marL="0" marR="0" algn="ctr">
                        <a:buNone/>
                      </a:pPr>
                      <a:endParaRPr lang="en-US" sz="8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2025 meeting, MAC ad-hoc and conf calls</a:t>
            </a:r>
          </a:p>
          <a:p>
            <a:pPr>
              <a:lnSpc>
                <a:spcPct val="80000"/>
              </a:lnSpc>
              <a:buFont typeface="Arial" panose="020B0604020202020204" pitchFamily="34" charset="0"/>
              <a:buChar char="•"/>
            </a:pPr>
            <a:r>
              <a:rPr lang="en-US" altLang="en-US" sz="1800" dirty="0"/>
              <a:t>Approve TGbn minutes from July 2025, MAC ad-hoc and conf calls</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submissions</a:t>
            </a:r>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July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Since the July plenary</a:t>
            </a:r>
          </a:p>
          <a:p>
            <a:pPr marL="800100" lvl="1" indent="-342900">
              <a:buFont typeface="Arial" panose="020B0604020202020204" pitchFamily="34" charset="0"/>
              <a:buChar char="•"/>
            </a:pPr>
            <a:r>
              <a:rPr lang="en-US" sz="1600" dirty="0"/>
              <a:t>…</a:t>
            </a:r>
          </a:p>
          <a:p>
            <a:pPr>
              <a:buFont typeface="Arial" panose="020B0604020202020204" pitchFamily="34" charset="0"/>
              <a:buChar char="•"/>
            </a:pPr>
            <a:r>
              <a:rPr lang="en-US" sz="1800" dirty="0"/>
              <a:t>Targets for September interim</a:t>
            </a:r>
          </a:p>
          <a:p>
            <a:pPr marL="800100" lvl="1" indent="-342900">
              <a:buFont typeface="Arial" panose="020B0604020202020204" pitchFamily="34" charset="0"/>
              <a:buChar char="•"/>
            </a:pPr>
            <a:r>
              <a:rPr lang="en-US" sz="1600" dirty="0"/>
              <a:t>…</a:t>
            </a:r>
          </a:p>
          <a:p>
            <a:pPr marL="800100" lvl="1" indent="-3429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July plenary:</a:t>
            </a:r>
          </a:p>
          <a:p>
            <a:pPr>
              <a:buFont typeface="Arial" panose="020B0604020202020204" pitchFamily="34" charset="0"/>
              <a:buChar char="•"/>
            </a:pPr>
            <a:r>
              <a:rPr lang="en-US" sz="1400" dirty="0">
                <a:solidFill>
                  <a:schemeClr val="tx1"/>
                </a:solidFill>
              </a:rPr>
              <a:t>Teleconferences August’25-September’25:</a:t>
            </a:r>
          </a:p>
          <a:p>
            <a:pPr>
              <a:buFont typeface="Arial" panose="020B0604020202020204" pitchFamily="34" charset="0"/>
              <a:buChar char="•"/>
            </a:pPr>
            <a:r>
              <a:rPr lang="en-US" sz="1400" dirty="0">
                <a:solidFill>
                  <a:schemeClr val="tx1"/>
                </a:solidFill>
              </a:rPr>
              <a:t>September’25 MAC Ad-hoc:</a:t>
            </a:r>
          </a:p>
          <a:p>
            <a:endParaRPr lang="en-US" sz="1400" dirty="0"/>
          </a:p>
          <a:p>
            <a:r>
              <a:rPr lang="en-US" sz="1400" dirty="0"/>
              <a:t>Move:					Second:</a:t>
            </a:r>
          </a:p>
          <a:p>
            <a:r>
              <a:rPr lang="en-US" sz="1400" dirty="0"/>
              <a:t>Discussion: </a:t>
            </a:r>
          </a:p>
          <a:p>
            <a:r>
              <a:rPr lang="en-US" sz="1400"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D1675-F299-4656-24B9-E08D4065B212}"/>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1B552B56-9010-EBE8-7368-A8242DA47D0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6DFB364-AB7B-276E-F462-39EDC3D59F4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BF4672C-0F89-065D-9782-4844454B105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D58C41-D866-3379-B80B-22D3B4025DAF}"/>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283811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t>Monday MAC Agenda–PM1</a:t>
            </a:r>
            <a:endParaRPr lang="en-US" dirty="0"/>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367868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0DC41-633E-B95C-252B-254D5878D4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35DE9C-ADA7-B1D2-672A-5E0CEDE5E516}"/>
              </a:ext>
            </a:extLst>
          </p:cNvPr>
          <p:cNvSpPr>
            <a:spLocks noGrp="1"/>
          </p:cNvSpPr>
          <p:nvPr>
            <p:ph type="title"/>
          </p:nvPr>
        </p:nvSpPr>
        <p:spPr>
          <a:xfrm>
            <a:off x="685800" y="685800"/>
            <a:ext cx="7770813" cy="1065213"/>
          </a:xfrm>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CC510E8D-D3D2-DA48-A73B-232BA6700263}"/>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F90998A9-B89C-D817-DCF6-2E47053C7D2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9D13F63-686A-A7BE-374A-E159A0E4822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6B4064D-656E-BC22-7C5F-D6B6E29442E5}"/>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781780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8950B-0880-1F33-182F-75591AF482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8EDC64-F7B7-7DB7-1645-C2D7D9DD29BE}"/>
              </a:ext>
            </a:extLst>
          </p:cNvPr>
          <p:cNvSpPr>
            <a:spLocks noGrp="1"/>
          </p:cNvSpPr>
          <p:nvPr>
            <p:ph type="title"/>
          </p:nvPr>
        </p:nvSpPr>
        <p:spPr>
          <a:xfrm>
            <a:off x="685800" y="685800"/>
            <a:ext cx="7770813" cy="1065213"/>
          </a:xfrm>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7E21B687-348F-6C2C-8F42-D41C3CA4116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1B09A9FC-71F4-22BE-C650-16C72CF0007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FE6DB89-62EB-220F-ADF5-E33F107FA0B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6998175-A905-BC9C-78B3-7F78C237D3E6}"/>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280733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September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September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https://cvent.me/NMqv0R</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Tuesday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46EBF-0718-672E-3B5E-727AA58CD5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401339-CFF7-F9E0-1720-7E588D505580}"/>
              </a:ext>
            </a:extLst>
          </p:cNvPr>
          <p:cNvSpPr>
            <a:spLocks noGrp="1"/>
          </p:cNvSpPr>
          <p:nvPr>
            <p:ph type="title"/>
          </p:nvPr>
        </p:nvSpPr>
        <p:spPr>
          <a:xfrm>
            <a:off x="685800" y="685800"/>
            <a:ext cx="7770813" cy="1065213"/>
          </a:xfrm>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5737661A-64E2-5F10-0716-CCAD2929BBA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CAD02A0A-0C75-BB45-F6B6-1BA498E96EF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30143A8-84A1-FD81-F2E1-A4BC726B104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2B668-1F49-EA2C-87F7-49FA7FC5363C}"/>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820053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D415B-12B9-C7F1-95B1-A46D2FA9BF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3A65F3-86A0-A69B-6C09-71BBB5D5F0B6}"/>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17522AF7-E94D-4942-CF4A-B3E5DDB96932}"/>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6F5AB931-592A-4030-A0BA-B1DF7AF9FDA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AA7D6E10-3D39-F55B-75EC-3650ED5A67C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EBFB06-1D12-5ECB-37BA-CBA4C6D47798}"/>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429937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08C70-7FDB-A028-CC3D-EE087BD7B4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61FB5-C92B-3712-0205-3AF2A6566930}"/>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7544E8E0-2D24-82CC-B0F0-60B98E1C316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9C30C978-A7FB-C828-3200-6AC6689174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E5BDA-A669-F616-BEAB-98D4C3AD91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890B7FA-A80D-E580-B855-F61101F38AAC}"/>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730148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A40A0-47EF-118F-9A8B-9FB416DD36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23AFF9-8053-8B80-FB79-DC5831EC5F0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4930A670-7A45-F5E0-E82E-D404EEBF9DE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Adjourn</a:t>
            </a:r>
          </a:p>
        </p:txBody>
      </p:sp>
      <p:sp>
        <p:nvSpPr>
          <p:cNvPr id="4" name="Slide Number Placeholder 3">
            <a:extLst>
              <a:ext uri="{FF2B5EF4-FFF2-40B4-BE49-F238E27FC236}">
                <a16:creationId xmlns:a16="http://schemas.microsoft.com/office/drawing/2014/main" id="{4DA4AEB2-9BA0-9FCF-EB29-2A3CFCEBA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1187073-4C3E-86FD-B420-522CE15071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8A28F37-D9A7-072A-2C66-163276AB4AD5}"/>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121319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1F5B3-E878-7CD3-E3DD-800D9DFC56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4DE3ED-058B-0890-990B-D2BE991633E4}"/>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15432854-3584-FDB0-C5AA-57FA2E8DE8B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lvl="0">
              <a:buFont typeface="Arial" panose="020B0604020202020204" pitchFamily="34" charset="0"/>
              <a:buChar char="•"/>
            </a:pPr>
            <a:r>
              <a:rPr lang="en-GB" sz="1800" dirty="0"/>
              <a:t>Technical Submissions –</a:t>
            </a:r>
          </a:p>
          <a:p>
            <a:pPr marL="800100" lvl="1" indent="-342900">
              <a:buFont typeface="Arial" panose="020B0604020202020204" pitchFamily="34" charset="0"/>
              <a:buChar char="•"/>
            </a:pPr>
            <a:endParaRPr lang="en-GB" sz="1600" dirty="0"/>
          </a:p>
          <a:p>
            <a:pPr>
              <a:buFont typeface="Arial" panose="020B0604020202020204" pitchFamily="34" charset="0"/>
              <a:buChar char="•"/>
            </a:pPr>
            <a:r>
              <a:rPr lang="en-GB" sz="1800" dirty="0"/>
              <a:t>AoB:</a:t>
            </a:r>
          </a:p>
          <a:p>
            <a:pPr lvl="0">
              <a:buFont typeface="Arial" panose="020B0604020202020204" pitchFamily="34" charset="0"/>
              <a:buChar char="•"/>
            </a:pPr>
            <a:r>
              <a:rPr lang="en-GB" sz="1800" dirty="0"/>
              <a:t>Adjourn</a:t>
            </a:r>
          </a:p>
        </p:txBody>
      </p:sp>
      <p:sp>
        <p:nvSpPr>
          <p:cNvPr id="4" name="Slide Number Placeholder 3">
            <a:extLst>
              <a:ext uri="{FF2B5EF4-FFF2-40B4-BE49-F238E27FC236}">
                <a16:creationId xmlns:a16="http://schemas.microsoft.com/office/drawing/2014/main" id="{4FDD9FFD-0C7B-333D-412C-71D2BB294DD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A71B067-D5F9-F7D5-1443-710683DEB4A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3E1DDC6-73B1-C980-716E-E86E2A99F370}"/>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6773211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Submissions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November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4B57-6C09-EAF2-16E2-6FC91115DC59}"/>
              </a:ext>
            </a:extLst>
          </p:cNvPr>
          <p:cNvSpPr>
            <a:spLocks noGrp="1"/>
          </p:cNvSpPr>
          <p:nvPr>
            <p:ph type="title"/>
          </p:nvPr>
        </p:nvSpPr>
        <p:spPr>
          <a:xfrm>
            <a:off x="685800" y="685800"/>
            <a:ext cx="7770813" cy="1065213"/>
          </a:xfrm>
        </p:spPr>
        <p:txBody>
          <a:bodyPr/>
          <a:lstStyle/>
          <a:p>
            <a:r>
              <a:rPr lang="en-US" dirty="0"/>
              <a:t>Motions</a:t>
            </a:r>
          </a:p>
        </p:txBody>
      </p:sp>
      <p:sp>
        <p:nvSpPr>
          <p:cNvPr id="16" name="Content Placeholder 15">
            <a:extLst>
              <a:ext uri="{FF2B5EF4-FFF2-40B4-BE49-F238E27FC236}">
                <a16:creationId xmlns:a16="http://schemas.microsoft.com/office/drawing/2014/main" id="{60823CAD-509E-2F63-003A-BC174F1E32F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5DAA9EB-765C-2AE6-833D-7A1431FBB02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B383B9A-7F23-2AFB-CDFC-4A330ED75F1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DCECADF-17E6-D262-3961-89CACE5B3A52}"/>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41613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pPr marL="0" indent="0"/>
            <a:endParaRPr lang="en-US" dirty="0"/>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00FF00"/>
                </a:highlight>
              </a:rPr>
              <a:t>D1.0 Letter Ballot					</a:t>
            </a:r>
            <a:r>
              <a:rPr lang="en-US" altLang="en-US" sz="2000" dirty="0">
                <a:highlight>
                  <a:srgbClr val="00FF00"/>
                </a:highlight>
              </a:rPr>
              <a:t>		</a:t>
            </a:r>
            <a:r>
              <a:rPr lang="en-US" altLang="en-US" sz="2000" b="1" dirty="0">
                <a:solidFill>
                  <a:schemeClr val="tx1"/>
                </a:solidFill>
                <a:highlight>
                  <a:srgbClr val="00FF00"/>
                </a:highlight>
              </a:rPr>
              <a:t>July</a:t>
            </a:r>
            <a:r>
              <a:rPr lang="en-US" altLang="en-US" sz="2000" b="1" dirty="0">
                <a:highlight>
                  <a:srgbClr val="00FF00"/>
                </a:highlight>
              </a:rPr>
              <a:t> 	2025</a:t>
            </a:r>
          </a:p>
          <a:p>
            <a:pPr marL="400050">
              <a:buFont typeface="Arial" panose="020B0604020202020204" pitchFamily="34" charset="0"/>
              <a:buChar char="•"/>
            </a:pPr>
            <a:r>
              <a:rPr lang="en-US" altLang="en-US" sz="2000" b="1" dirty="0">
                <a:highlight>
                  <a:srgbClr val="FFFF00"/>
                </a:highlight>
              </a:rPr>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November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August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August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260030</TotalTime>
  <Words>3288</Words>
  <Application>Microsoft Office PowerPoint</Application>
  <PresentationFormat>On-screen Show (4:3)</PresentationFormat>
  <Paragraphs>491</Paragraphs>
  <Slides>43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September 2025 Meeting Agenda</vt:lpstr>
      <vt:lpstr>IEEE 802.11 TGbn: Enhancements for Ultra High Reliability (UHR) WLAN Task Group</vt:lpstr>
      <vt:lpstr>Registration for the September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Monday Joint Agenda–AM2</vt:lpstr>
      <vt:lpstr>Announcements</vt:lpstr>
      <vt:lpstr>Summary from July F2F meeting</vt:lpstr>
      <vt:lpstr>Approve TG Minutes</vt:lpstr>
      <vt:lpstr>Motions</vt:lpstr>
      <vt:lpstr>Submissions</vt:lpstr>
      <vt:lpstr>Monday MAC Agenda–PM1</vt:lpstr>
      <vt:lpstr>Tuesday PHY Agenda–AM2</vt:lpstr>
      <vt:lpstr>Tuesday MAC Agenda–AM2</vt:lpstr>
      <vt:lpstr>Tuesday Joint Agenda–PM2</vt:lpstr>
      <vt:lpstr>Wednesday MAC Agenda–AM1</vt:lpstr>
      <vt:lpstr>Wednesday MAC Agenda–AM2</vt:lpstr>
      <vt:lpstr>Wednesday Joint Agenda–PM2</vt:lpstr>
      <vt:lpstr>Thursday PHY Agenda–AM1</vt:lpstr>
      <vt:lpstr>Thursday MAC Agenda–AM1</vt:lpstr>
      <vt:lpstr>Thursday Joint Agenda–PM2</vt:lpstr>
      <vt:lpstr>Motions</vt:lpstr>
      <vt:lpstr>Teleconference Plan</vt:lpstr>
      <vt:lpstr>Ad-hoc Plan </vt:lpstr>
      <vt:lpstr>TGbn Timeline And Status</vt:lpstr>
      <vt:lpstr>Goals for November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2025-08-11T20:10:26Z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