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6" r:id="rId6"/>
    <p:sldId id="273" r:id="rId7"/>
    <p:sldId id="270" r:id="rId8"/>
    <p:sldId id="271" r:id="rId9"/>
    <p:sldId id="272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6D94E-0985-6446-BD6F-18D115F42D32}" v="265" dt="2025-08-14T08:52:22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52" autoAdjust="0"/>
    <p:restoredTop sz="94660"/>
  </p:normalViewPr>
  <p:slideViewPr>
    <p:cSldViewPr>
      <p:cViewPr varScale="1">
        <p:scale>
          <a:sx n="131" d="100"/>
          <a:sy n="131" d="100"/>
        </p:scale>
        <p:origin x="184" y="4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C236D94E-0985-6446-BD6F-18D115F42D32}"/>
    <pc:docChg chg="undo custSel addSld delSld modSld sldOrd modMainMaster">
      <pc:chgData name="Amichai Sanderovich" userId="81a338b5-6a80-42e0-8dc7-58343fda8d54" providerId="ADAL" clId="{C236D94E-0985-6446-BD6F-18D115F42D32}" dt="2025-08-19T10:29:32.654" v="3137" actId="20577"/>
      <pc:docMkLst>
        <pc:docMk/>
      </pc:docMkLst>
      <pc:sldChg chg="addSp delSp modSp mod">
        <pc:chgData name="Amichai Sanderovich" userId="81a338b5-6a80-42e0-8dc7-58343fda8d54" providerId="ADAL" clId="{C236D94E-0985-6446-BD6F-18D115F42D32}" dt="2025-08-06T08:08:15.351" v="11"/>
        <pc:sldMkLst>
          <pc:docMk/>
          <pc:sldMk cId="0" sldId="256"/>
        </pc:sldMkLst>
        <pc:spChg chg="mod">
          <ac:chgData name="Amichai Sanderovich" userId="81a338b5-6a80-42e0-8dc7-58343fda8d54" providerId="ADAL" clId="{C236D94E-0985-6446-BD6F-18D115F42D32}" dt="2025-08-06T08:07:41.987" v="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michai Sanderovich" userId="81a338b5-6a80-42e0-8dc7-58343fda8d54" providerId="ADAL" clId="{C236D94E-0985-6446-BD6F-18D115F42D32}" dt="2025-08-06T08:07:19.651" v="7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Amichai Sanderovich" userId="81a338b5-6a80-42e0-8dc7-58343fda8d54" providerId="ADAL" clId="{C236D94E-0985-6446-BD6F-18D115F42D32}" dt="2025-08-06T08:08:15.351" v="11"/>
          <ac:graphicFrameMkLst>
            <pc:docMk/>
            <pc:sldMk cId="0" sldId="256"/>
            <ac:graphicFrameMk id="2" creationId="{26BEC99D-A5E1-8D54-4CF5-6A9850A5D6BF}"/>
          </ac:graphicFrameMkLst>
        </pc:graphicFrameChg>
      </pc:sldChg>
      <pc:sldChg chg="modSp mod">
        <pc:chgData name="Amichai Sanderovich" userId="81a338b5-6a80-42e0-8dc7-58343fda8d54" providerId="ADAL" clId="{C236D94E-0985-6446-BD6F-18D115F42D32}" dt="2025-08-06T08:10:54.924" v="246" actId="20577"/>
        <pc:sldMkLst>
          <pc:docMk/>
          <pc:sldMk cId="0" sldId="257"/>
        </pc:sldMkLst>
        <pc:spChg chg="mod">
          <ac:chgData name="Amichai Sanderovich" userId="81a338b5-6a80-42e0-8dc7-58343fda8d54" providerId="ADAL" clId="{C236D94E-0985-6446-BD6F-18D115F42D32}" dt="2025-08-06T08:10:54.924" v="24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michai Sanderovich" userId="81a338b5-6a80-42e0-8dc7-58343fda8d54" providerId="ADAL" clId="{C236D94E-0985-6446-BD6F-18D115F42D32}" dt="2025-08-06T08:13:59.093" v="253" actId="2696"/>
        <pc:sldMkLst>
          <pc:docMk/>
          <pc:sldMk cId="0" sldId="258"/>
        </pc:sldMkLst>
      </pc:sldChg>
      <pc:sldChg chg="del">
        <pc:chgData name="Amichai Sanderovich" userId="81a338b5-6a80-42e0-8dc7-58343fda8d54" providerId="ADAL" clId="{C236D94E-0985-6446-BD6F-18D115F42D32}" dt="2025-08-06T08:13:59.116" v="256" actId="2696"/>
        <pc:sldMkLst>
          <pc:docMk/>
          <pc:sldMk cId="0" sldId="259"/>
        </pc:sldMkLst>
      </pc:sldChg>
      <pc:sldChg chg="del">
        <pc:chgData name="Amichai Sanderovich" userId="81a338b5-6a80-42e0-8dc7-58343fda8d54" providerId="ADAL" clId="{C236D94E-0985-6446-BD6F-18D115F42D32}" dt="2025-08-06T08:13:59.112" v="254" actId="2696"/>
        <pc:sldMkLst>
          <pc:docMk/>
          <pc:sldMk cId="0" sldId="260"/>
        </pc:sldMkLst>
      </pc:sldChg>
      <pc:sldChg chg="del">
        <pc:chgData name="Amichai Sanderovich" userId="81a338b5-6a80-42e0-8dc7-58343fda8d54" providerId="ADAL" clId="{C236D94E-0985-6446-BD6F-18D115F42D32}" dt="2025-08-06T08:13:59.114" v="255" actId="2696"/>
        <pc:sldMkLst>
          <pc:docMk/>
          <pc:sldMk cId="0" sldId="261"/>
        </pc:sldMkLst>
      </pc:sldChg>
      <pc:sldChg chg="modSp mod">
        <pc:chgData name="Amichai Sanderovich" userId="81a338b5-6a80-42e0-8dc7-58343fda8d54" providerId="ADAL" clId="{C236D94E-0985-6446-BD6F-18D115F42D32}" dt="2025-08-06T08:23:16.499" v="525" actId="20577"/>
        <pc:sldMkLst>
          <pc:docMk/>
          <pc:sldMk cId="0" sldId="262"/>
        </pc:sldMkLst>
        <pc:spChg chg="mod">
          <ac:chgData name="Amichai Sanderovich" userId="81a338b5-6a80-42e0-8dc7-58343fda8d54" providerId="ADAL" clId="{C236D94E-0985-6446-BD6F-18D115F42D32}" dt="2025-08-06T08:23:16.499" v="525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Amichai Sanderovich" userId="81a338b5-6a80-42e0-8dc7-58343fda8d54" providerId="ADAL" clId="{C236D94E-0985-6446-BD6F-18D115F42D32}" dt="2025-08-06T10:02:08.281" v="1284" actId="2696"/>
        <pc:sldMkLst>
          <pc:docMk/>
          <pc:sldMk cId="0" sldId="263"/>
        </pc:sldMkLst>
      </pc:sldChg>
      <pc:sldChg chg="addSp delSp modSp mod">
        <pc:chgData name="Amichai Sanderovich" userId="81a338b5-6a80-42e0-8dc7-58343fda8d54" providerId="ADAL" clId="{C236D94E-0985-6446-BD6F-18D115F42D32}" dt="2025-08-19T10:24:21.599" v="3016" actId="20577"/>
        <pc:sldMkLst>
          <pc:docMk/>
          <pc:sldMk cId="1725642072" sldId="265"/>
        </pc:sldMkLst>
        <pc:spChg chg="mod">
          <ac:chgData name="Amichai Sanderovich" userId="81a338b5-6a80-42e0-8dc7-58343fda8d54" providerId="ADAL" clId="{C236D94E-0985-6446-BD6F-18D115F42D32}" dt="2025-08-19T10:24:21.599" v="3016" actId="20577"/>
          <ac:spMkLst>
            <pc:docMk/>
            <pc:sldMk cId="1725642072" sldId="265"/>
            <ac:spMk id="3" creationId="{F52472CD-7F04-76C4-5F2D-FE8C280FB6B1}"/>
          </ac:spMkLst>
        </pc:spChg>
        <pc:spChg chg="add mod">
          <ac:chgData name="Amichai Sanderovich" userId="81a338b5-6a80-42e0-8dc7-58343fda8d54" providerId="ADAL" clId="{C236D94E-0985-6446-BD6F-18D115F42D32}" dt="2025-08-14T08:48:23.533" v="2461" actId="1037"/>
          <ac:spMkLst>
            <pc:docMk/>
            <pc:sldMk cId="1725642072" sldId="265"/>
            <ac:spMk id="13" creationId="{768D93DA-92FA-27FE-62C8-BFAE85CC1C25}"/>
          </ac:spMkLst>
        </pc:spChg>
        <pc:spChg chg="add mod">
          <ac:chgData name="Amichai Sanderovich" userId="81a338b5-6a80-42e0-8dc7-58343fda8d54" providerId="ADAL" clId="{C236D94E-0985-6446-BD6F-18D115F42D32}" dt="2025-08-14T08:48:02.888" v="2449" actId="1076"/>
          <ac:spMkLst>
            <pc:docMk/>
            <pc:sldMk cId="1725642072" sldId="265"/>
            <ac:spMk id="21" creationId="{53B68EBB-E920-9090-7A58-9CB3BD36BE43}"/>
          </ac:spMkLst>
        </pc:spChg>
        <pc:picChg chg="add mod">
          <ac:chgData name="Amichai Sanderovich" userId="81a338b5-6a80-42e0-8dc7-58343fda8d54" providerId="ADAL" clId="{C236D94E-0985-6446-BD6F-18D115F42D32}" dt="2025-08-14T08:48:02.888" v="2449" actId="1076"/>
          <ac:picMkLst>
            <pc:docMk/>
            <pc:sldMk cId="1725642072" sldId="265"/>
            <ac:picMk id="12" creationId="{0A867184-0291-76AB-4BE2-8E0C10727854}"/>
          </ac:picMkLst>
        </pc:picChg>
        <pc:picChg chg="mod">
          <ac:chgData name="Amichai Sanderovich" userId="81a338b5-6a80-42e0-8dc7-58343fda8d54" providerId="ADAL" clId="{C236D94E-0985-6446-BD6F-18D115F42D32}" dt="2025-08-14T08:48:02.888" v="2449" actId="1076"/>
          <ac:picMkLst>
            <pc:docMk/>
            <pc:sldMk cId="1725642072" sldId="265"/>
            <ac:picMk id="4098" creationId="{2760E0C6-FF60-EDCE-5587-197077167BB4}"/>
          </ac:picMkLst>
        </pc:picChg>
        <pc:cxnChg chg="add mod">
          <ac:chgData name="Amichai Sanderovich" userId="81a338b5-6a80-42e0-8dc7-58343fda8d54" providerId="ADAL" clId="{C236D94E-0985-6446-BD6F-18D115F42D32}" dt="2025-08-14T08:48:02.888" v="2449" actId="1076"/>
          <ac:cxnSpMkLst>
            <pc:docMk/>
            <pc:sldMk cId="1725642072" sldId="265"/>
            <ac:cxnSpMk id="15" creationId="{D56C0E1C-5B6D-47C6-E996-77177E4B9D5D}"/>
          </ac:cxnSpMkLst>
        </pc:cxnChg>
        <pc:cxnChg chg="add mod">
          <ac:chgData name="Amichai Sanderovich" userId="81a338b5-6a80-42e0-8dc7-58343fda8d54" providerId="ADAL" clId="{C236D94E-0985-6446-BD6F-18D115F42D32}" dt="2025-08-14T08:48:02.888" v="2449" actId="1076"/>
          <ac:cxnSpMkLst>
            <pc:docMk/>
            <pc:sldMk cId="1725642072" sldId="265"/>
            <ac:cxnSpMk id="17" creationId="{38479188-B9BA-7A26-4BDB-4FDF6617B441}"/>
          </ac:cxnSpMkLst>
        </pc:cxnChg>
        <pc:cxnChg chg="add mod">
          <ac:chgData name="Amichai Sanderovich" userId="81a338b5-6a80-42e0-8dc7-58343fda8d54" providerId="ADAL" clId="{C236D94E-0985-6446-BD6F-18D115F42D32}" dt="2025-08-14T08:48:02.888" v="2449" actId="1076"/>
          <ac:cxnSpMkLst>
            <pc:docMk/>
            <pc:sldMk cId="1725642072" sldId="265"/>
            <ac:cxnSpMk id="20" creationId="{5890C860-1071-8FA7-8996-B76746A039D7}"/>
          </ac:cxnSpMkLst>
        </pc:cxnChg>
        <pc:cxnChg chg="add mod">
          <ac:chgData name="Amichai Sanderovich" userId="81a338b5-6a80-42e0-8dc7-58343fda8d54" providerId="ADAL" clId="{C236D94E-0985-6446-BD6F-18D115F42D32}" dt="2025-08-14T08:48:02.888" v="2449" actId="1076"/>
          <ac:cxnSpMkLst>
            <pc:docMk/>
            <pc:sldMk cId="1725642072" sldId="265"/>
            <ac:cxnSpMk id="23" creationId="{E2CE9077-7A93-6243-F788-6DC977F08722}"/>
          </ac:cxnSpMkLst>
        </pc:cxnChg>
        <pc:cxnChg chg="add mod">
          <ac:chgData name="Amichai Sanderovich" userId="81a338b5-6a80-42e0-8dc7-58343fda8d54" providerId="ADAL" clId="{C236D94E-0985-6446-BD6F-18D115F42D32}" dt="2025-08-14T08:48:02.888" v="2449" actId="1076"/>
          <ac:cxnSpMkLst>
            <pc:docMk/>
            <pc:sldMk cId="1725642072" sldId="265"/>
            <ac:cxnSpMk id="26" creationId="{5D3A8901-EFA7-277E-1F34-A1DDBAE335EE}"/>
          </ac:cxnSpMkLst>
        </pc:cxnChg>
        <pc:cxnChg chg="add mod">
          <ac:chgData name="Amichai Sanderovich" userId="81a338b5-6a80-42e0-8dc7-58343fda8d54" providerId="ADAL" clId="{C236D94E-0985-6446-BD6F-18D115F42D32}" dt="2025-08-14T08:48:02.888" v="2449" actId="1076"/>
          <ac:cxnSpMkLst>
            <pc:docMk/>
            <pc:sldMk cId="1725642072" sldId="265"/>
            <ac:cxnSpMk id="28" creationId="{02515F9B-1CDE-CDB7-192B-A12F265EC6B5}"/>
          </ac:cxnSpMkLst>
        </pc:cxnChg>
      </pc:sldChg>
      <pc:sldChg chg="modSp mod">
        <pc:chgData name="Amichai Sanderovich" userId="81a338b5-6a80-42e0-8dc7-58343fda8d54" providerId="ADAL" clId="{C236D94E-0985-6446-BD6F-18D115F42D32}" dt="2025-08-14T08:52:11.726" v="2655" actId="14100"/>
        <pc:sldMkLst>
          <pc:docMk/>
          <pc:sldMk cId="3552782415" sldId="266"/>
        </pc:sldMkLst>
        <pc:spChg chg="mod">
          <ac:chgData name="Amichai Sanderovich" userId="81a338b5-6a80-42e0-8dc7-58343fda8d54" providerId="ADAL" clId="{C236D94E-0985-6446-BD6F-18D115F42D32}" dt="2025-08-14T08:51:53.879" v="2652" actId="1076"/>
          <ac:spMkLst>
            <pc:docMk/>
            <pc:sldMk cId="3552782415" sldId="266"/>
            <ac:spMk id="2" creationId="{25F7D5DB-C684-0661-F0C6-E7A2FD2DF3AA}"/>
          </ac:spMkLst>
        </pc:spChg>
        <pc:spChg chg="mod">
          <ac:chgData name="Amichai Sanderovich" userId="81a338b5-6a80-42e0-8dc7-58343fda8d54" providerId="ADAL" clId="{C236D94E-0985-6446-BD6F-18D115F42D32}" dt="2025-08-14T08:52:11.726" v="2655" actId="14100"/>
          <ac:spMkLst>
            <pc:docMk/>
            <pc:sldMk cId="3552782415" sldId="266"/>
            <ac:spMk id="3" creationId="{09CD7C83-8513-D722-2B69-A9A3C2B79031}"/>
          </ac:spMkLst>
        </pc:spChg>
      </pc:sldChg>
      <pc:sldChg chg="del">
        <pc:chgData name="Amichai Sanderovich" userId="81a338b5-6a80-42e0-8dc7-58343fda8d54" providerId="ADAL" clId="{C236D94E-0985-6446-BD6F-18D115F42D32}" dt="2025-08-06T10:02:05.549" v="1283" actId="2696"/>
        <pc:sldMkLst>
          <pc:docMk/>
          <pc:sldMk cId="2998944540" sldId="267"/>
        </pc:sldMkLst>
      </pc:sldChg>
      <pc:sldChg chg="modSp mod ord">
        <pc:chgData name="Amichai Sanderovich" userId="81a338b5-6a80-42e0-8dc7-58343fda8d54" providerId="ADAL" clId="{C236D94E-0985-6446-BD6F-18D115F42D32}" dt="2025-08-11T12:57:59.514" v="2198" actId="20577"/>
        <pc:sldMkLst>
          <pc:docMk/>
          <pc:sldMk cId="412081629" sldId="268"/>
        </pc:sldMkLst>
        <pc:spChg chg="mod">
          <ac:chgData name="Amichai Sanderovich" userId="81a338b5-6a80-42e0-8dc7-58343fda8d54" providerId="ADAL" clId="{C236D94E-0985-6446-BD6F-18D115F42D32}" dt="2025-08-11T12:57:59.514" v="2198" actId="20577"/>
          <ac:spMkLst>
            <pc:docMk/>
            <pc:sldMk cId="412081629" sldId="268"/>
            <ac:spMk id="2" creationId="{3ED72299-EC96-E685-B305-7FFD4B098D4A}"/>
          </ac:spMkLst>
        </pc:spChg>
        <pc:spChg chg="mod">
          <ac:chgData name="Amichai Sanderovich" userId="81a338b5-6a80-42e0-8dc7-58343fda8d54" providerId="ADAL" clId="{C236D94E-0985-6446-BD6F-18D115F42D32}" dt="2025-08-11T12:52:59.332" v="2194" actId="20577"/>
          <ac:spMkLst>
            <pc:docMk/>
            <pc:sldMk cId="412081629" sldId="268"/>
            <ac:spMk id="3" creationId="{3C1A0E64-529C-0F16-D181-EF4C3B055CF2}"/>
          </ac:spMkLst>
        </pc:spChg>
      </pc:sldChg>
      <pc:sldChg chg="new del">
        <pc:chgData name="Amichai Sanderovich" userId="81a338b5-6a80-42e0-8dc7-58343fda8d54" providerId="ADAL" clId="{C236D94E-0985-6446-BD6F-18D115F42D32}" dt="2025-08-06T09:29:21.223" v="923" actId="2696"/>
        <pc:sldMkLst>
          <pc:docMk/>
          <pc:sldMk cId="880694513" sldId="269"/>
        </pc:sldMkLst>
      </pc:sldChg>
      <pc:sldChg chg="addSp delSp modSp new mod">
        <pc:chgData name="Amichai Sanderovich" userId="81a338b5-6a80-42e0-8dc7-58343fda8d54" providerId="ADAL" clId="{C236D94E-0985-6446-BD6F-18D115F42D32}" dt="2025-08-10T08:04:11.128" v="1441" actId="20577"/>
        <pc:sldMkLst>
          <pc:docMk/>
          <pc:sldMk cId="3011016716" sldId="270"/>
        </pc:sldMkLst>
        <pc:spChg chg="mod">
          <ac:chgData name="Amichai Sanderovich" userId="81a338b5-6a80-42e0-8dc7-58343fda8d54" providerId="ADAL" clId="{C236D94E-0985-6446-BD6F-18D115F42D32}" dt="2025-08-06T09:44:59.606" v="1116" actId="1076"/>
          <ac:spMkLst>
            <pc:docMk/>
            <pc:sldMk cId="3011016716" sldId="270"/>
            <ac:spMk id="2" creationId="{02EC55E8-2A5A-D0A5-C3FB-E5AB237BFC67}"/>
          </ac:spMkLst>
        </pc:spChg>
        <pc:spChg chg="mod">
          <ac:chgData name="Amichai Sanderovich" userId="81a338b5-6a80-42e0-8dc7-58343fda8d54" providerId="ADAL" clId="{C236D94E-0985-6446-BD6F-18D115F42D32}" dt="2025-08-10T08:04:11.128" v="1441" actId="20577"/>
          <ac:spMkLst>
            <pc:docMk/>
            <pc:sldMk cId="3011016716" sldId="270"/>
            <ac:spMk id="3" creationId="{458DDFCC-E367-197C-289B-258129EE8066}"/>
          </ac:spMkLst>
        </pc:spChg>
        <pc:spChg chg="add mod">
          <ac:chgData name="Amichai Sanderovich" userId="81a338b5-6a80-42e0-8dc7-58343fda8d54" providerId="ADAL" clId="{C236D94E-0985-6446-BD6F-18D115F42D32}" dt="2025-08-06T09:50:47.670" v="1132" actId="688"/>
          <ac:spMkLst>
            <pc:docMk/>
            <pc:sldMk cId="3011016716" sldId="270"/>
            <ac:spMk id="150" creationId="{A453CC47-DF91-60C6-9A6A-0B712C88BF73}"/>
          </ac:spMkLst>
        </pc:spChg>
        <pc:spChg chg="add mod">
          <ac:chgData name="Amichai Sanderovich" userId="81a338b5-6a80-42e0-8dc7-58343fda8d54" providerId="ADAL" clId="{C236D94E-0985-6446-BD6F-18D115F42D32}" dt="2025-08-06T09:50:53.526" v="1135" actId="20577"/>
          <ac:spMkLst>
            <pc:docMk/>
            <pc:sldMk cId="3011016716" sldId="270"/>
            <ac:spMk id="151" creationId="{3A742ECF-7E07-5A4E-3750-6DD77C1720C4}"/>
          </ac:spMkLst>
        </pc:spChg>
        <pc:spChg chg="add mod">
          <ac:chgData name="Amichai Sanderovich" userId="81a338b5-6a80-42e0-8dc7-58343fda8d54" providerId="ADAL" clId="{C236D94E-0985-6446-BD6F-18D115F42D32}" dt="2025-08-06T09:59:06.637" v="1281" actId="1076"/>
          <ac:spMkLst>
            <pc:docMk/>
            <pc:sldMk cId="3011016716" sldId="270"/>
            <ac:spMk id="153" creationId="{D0227DDD-C8D1-B60B-CEC7-D513AC5EBD61}"/>
          </ac:spMkLst>
        </pc:spChg>
        <pc:spChg chg="add mod">
          <ac:chgData name="Amichai Sanderovich" userId="81a338b5-6a80-42e0-8dc7-58343fda8d54" providerId="ADAL" clId="{C236D94E-0985-6446-BD6F-18D115F42D32}" dt="2025-08-06T09:58:42.307" v="1273" actId="14100"/>
          <ac:spMkLst>
            <pc:docMk/>
            <pc:sldMk cId="3011016716" sldId="270"/>
            <ac:spMk id="157" creationId="{B399FD3E-08BF-69D6-7651-57CDA41103F1}"/>
          </ac:spMkLst>
        </pc:spChg>
        <pc:picChg chg="add mod modCrop">
          <ac:chgData name="Amichai Sanderovich" userId="81a338b5-6a80-42e0-8dc7-58343fda8d54" providerId="ADAL" clId="{C236D94E-0985-6446-BD6F-18D115F42D32}" dt="2025-08-06T09:50:27.513" v="1125" actId="1076"/>
          <ac:picMkLst>
            <pc:docMk/>
            <pc:sldMk cId="3011016716" sldId="270"/>
            <ac:picMk id="145" creationId="{6E7D9244-5AF9-1D00-FF96-B1AE74683037}"/>
          </ac:picMkLst>
        </pc:picChg>
        <pc:picChg chg="add mod modCrop">
          <ac:chgData name="Amichai Sanderovich" userId="81a338b5-6a80-42e0-8dc7-58343fda8d54" providerId="ADAL" clId="{C236D94E-0985-6446-BD6F-18D115F42D32}" dt="2025-08-06T09:50:27.513" v="1125" actId="1076"/>
          <ac:picMkLst>
            <pc:docMk/>
            <pc:sldMk cId="3011016716" sldId="270"/>
            <ac:picMk id="148" creationId="{38A10B41-C065-DDE5-5AF9-AAF95B6726C0}"/>
          </ac:picMkLst>
        </pc:picChg>
        <pc:picChg chg="add mod modCrop">
          <ac:chgData name="Amichai Sanderovich" userId="81a338b5-6a80-42e0-8dc7-58343fda8d54" providerId="ADAL" clId="{C236D94E-0985-6446-BD6F-18D115F42D32}" dt="2025-08-06T09:50:27.513" v="1125" actId="1076"/>
          <ac:picMkLst>
            <pc:docMk/>
            <pc:sldMk cId="3011016716" sldId="270"/>
            <ac:picMk id="149" creationId="{D71EBA0C-F415-0B08-1C24-74FDFBEFBE0D}"/>
          </ac:picMkLst>
        </pc:picChg>
        <pc:cxnChg chg="add mod">
          <ac:chgData name="Amichai Sanderovich" userId="81a338b5-6a80-42e0-8dc7-58343fda8d54" providerId="ADAL" clId="{C236D94E-0985-6446-BD6F-18D115F42D32}" dt="2025-08-06T09:58:34.164" v="1271" actId="14100"/>
          <ac:cxnSpMkLst>
            <pc:docMk/>
            <pc:sldMk cId="3011016716" sldId="270"/>
            <ac:cxnSpMk id="155" creationId="{AF16ECEB-5769-8963-ED70-D340B1979181}"/>
          </ac:cxnSpMkLst>
        </pc:cxnChg>
        <pc:cxnChg chg="add mod">
          <ac:chgData name="Amichai Sanderovich" userId="81a338b5-6a80-42e0-8dc7-58343fda8d54" providerId="ADAL" clId="{C236D94E-0985-6446-BD6F-18D115F42D32}" dt="2025-08-06T09:58:34.164" v="1271" actId="14100"/>
          <ac:cxnSpMkLst>
            <pc:docMk/>
            <pc:sldMk cId="3011016716" sldId="270"/>
            <ac:cxnSpMk id="156" creationId="{10FC0BE9-5834-1413-E05D-E811C16851DA}"/>
          </ac:cxnSpMkLst>
        </pc:cxnChg>
      </pc:sldChg>
      <pc:sldChg chg="modSp new mod">
        <pc:chgData name="Amichai Sanderovich" userId="81a338b5-6a80-42e0-8dc7-58343fda8d54" providerId="ADAL" clId="{C236D94E-0985-6446-BD6F-18D115F42D32}" dt="2025-08-19T10:29:32.654" v="3137" actId="20577"/>
        <pc:sldMkLst>
          <pc:docMk/>
          <pc:sldMk cId="3420943076" sldId="271"/>
        </pc:sldMkLst>
        <pc:spChg chg="mod">
          <ac:chgData name="Amichai Sanderovich" userId="81a338b5-6a80-42e0-8dc7-58343fda8d54" providerId="ADAL" clId="{C236D94E-0985-6446-BD6F-18D115F42D32}" dt="2025-08-11T10:57:37.027" v="1682" actId="20577"/>
          <ac:spMkLst>
            <pc:docMk/>
            <pc:sldMk cId="3420943076" sldId="271"/>
            <ac:spMk id="2" creationId="{C207D45D-E78A-EE2A-0271-9412E2BC002B}"/>
          </ac:spMkLst>
        </pc:spChg>
        <pc:spChg chg="mod">
          <ac:chgData name="Amichai Sanderovich" userId="81a338b5-6a80-42e0-8dc7-58343fda8d54" providerId="ADAL" clId="{C236D94E-0985-6446-BD6F-18D115F42D32}" dt="2025-08-19T10:29:32.654" v="3137" actId="20577"/>
          <ac:spMkLst>
            <pc:docMk/>
            <pc:sldMk cId="3420943076" sldId="271"/>
            <ac:spMk id="3" creationId="{AA84CCFC-98BE-EB53-3748-7AB4C0B5CF1D}"/>
          </ac:spMkLst>
        </pc:spChg>
      </pc:sldChg>
      <pc:sldChg chg="modSp add mod">
        <pc:chgData name="Amichai Sanderovich" userId="81a338b5-6a80-42e0-8dc7-58343fda8d54" providerId="ADAL" clId="{C236D94E-0985-6446-BD6F-18D115F42D32}" dt="2025-08-11T12:57:54.724" v="2196" actId="20577"/>
        <pc:sldMkLst>
          <pc:docMk/>
          <pc:sldMk cId="1715582601" sldId="272"/>
        </pc:sldMkLst>
        <pc:spChg chg="mod">
          <ac:chgData name="Amichai Sanderovich" userId="81a338b5-6a80-42e0-8dc7-58343fda8d54" providerId="ADAL" clId="{C236D94E-0985-6446-BD6F-18D115F42D32}" dt="2025-08-11T12:57:54.724" v="2196" actId="20577"/>
          <ac:spMkLst>
            <pc:docMk/>
            <pc:sldMk cId="1715582601" sldId="272"/>
            <ac:spMk id="2" creationId="{A7769A3F-9B3C-8D8C-AA46-D654F58FDF39}"/>
          </ac:spMkLst>
        </pc:spChg>
        <pc:spChg chg="mod">
          <ac:chgData name="Amichai Sanderovich" userId="81a338b5-6a80-42e0-8dc7-58343fda8d54" providerId="ADAL" clId="{C236D94E-0985-6446-BD6F-18D115F42D32}" dt="2025-08-11T12:51:22.166" v="2166" actId="20577"/>
          <ac:spMkLst>
            <pc:docMk/>
            <pc:sldMk cId="1715582601" sldId="272"/>
            <ac:spMk id="3" creationId="{8C6B1093-4E61-F0DA-6C4A-C3ABE50D7842}"/>
          </ac:spMkLst>
        </pc:spChg>
      </pc:sldChg>
      <pc:sldChg chg="new del">
        <pc:chgData name="Amichai Sanderovich" userId="81a338b5-6a80-42e0-8dc7-58343fda8d54" providerId="ADAL" clId="{C236D94E-0985-6446-BD6F-18D115F42D32}" dt="2025-08-11T12:49:44.617" v="2027" actId="2696"/>
        <pc:sldMkLst>
          <pc:docMk/>
          <pc:sldMk cId="2954536216" sldId="272"/>
        </pc:sldMkLst>
      </pc:sldChg>
      <pc:sldChg chg="modSp new mod">
        <pc:chgData name="Amichai Sanderovich" userId="81a338b5-6a80-42e0-8dc7-58343fda8d54" providerId="ADAL" clId="{C236D94E-0985-6446-BD6F-18D115F42D32}" dt="2025-08-19T10:25:51.091" v="3021" actId="20577"/>
        <pc:sldMkLst>
          <pc:docMk/>
          <pc:sldMk cId="958001707" sldId="273"/>
        </pc:sldMkLst>
        <pc:spChg chg="mod">
          <ac:chgData name="Amichai Sanderovich" userId="81a338b5-6a80-42e0-8dc7-58343fda8d54" providerId="ADAL" clId="{C236D94E-0985-6446-BD6F-18D115F42D32}" dt="2025-08-14T08:52:35.916" v="2692" actId="20577"/>
          <ac:spMkLst>
            <pc:docMk/>
            <pc:sldMk cId="958001707" sldId="273"/>
            <ac:spMk id="2" creationId="{90C11883-3F54-92A4-8926-4325DF9D9825}"/>
          </ac:spMkLst>
        </pc:spChg>
        <pc:spChg chg="mod">
          <ac:chgData name="Amichai Sanderovich" userId="81a338b5-6a80-42e0-8dc7-58343fda8d54" providerId="ADAL" clId="{C236D94E-0985-6446-BD6F-18D115F42D32}" dt="2025-08-19T10:25:51.091" v="3021" actId="20577"/>
          <ac:spMkLst>
            <pc:docMk/>
            <pc:sldMk cId="958001707" sldId="273"/>
            <ac:spMk id="3" creationId="{4B5BC27F-DD4D-71F8-0CBF-C4BDEBCA3F5E}"/>
          </ac:spMkLst>
        </pc:spChg>
      </pc:sldChg>
      <pc:sldMasterChg chg="modSp mod">
        <pc:chgData name="Amichai Sanderovich" userId="81a338b5-6a80-42e0-8dc7-58343fda8d54" providerId="ADAL" clId="{C236D94E-0985-6446-BD6F-18D115F42D32}" dt="2025-08-06T08:12:26.031" v="252" actId="20577"/>
        <pc:sldMasterMkLst>
          <pc:docMk/>
          <pc:sldMasterMk cId="0" sldId="2147483648"/>
        </pc:sldMasterMkLst>
        <pc:spChg chg="mod">
          <ac:chgData name="Amichai Sanderovich" userId="81a338b5-6a80-42e0-8dc7-58343fda8d54" providerId="ADAL" clId="{C236D94E-0985-6446-BD6F-18D115F42D32}" dt="2025-08-06T08:12:26.031" v="2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802.11-25/1424r0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802.11-25/1424r0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genox.com/library/bluetooth-low-energy/ble-advertising-prime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WPT Device Option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6BEC99D-A5E1-8D54-4CF5-6A9850A5D6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412759"/>
              </p:ext>
            </p:extLst>
          </p:nvPr>
        </p:nvGraphicFramePr>
        <p:xfrm>
          <a:off x="1004887" y="2492647"/>
          <a:ext cx="10272713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057400" progId="Word.Document.8">
                  <p:embed/>
                </p:oleObj>
              </mc:Choice>
              <mc:Fallback>
                <p:oleObj name="Document" r:id="rId3" imgW="10439400" imgH="20574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26BEC99D-A5E1-8D54-4CF5-6A9850A5D6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7" y="2492647"/>
                        <a:ext cx="10272713" cy="2011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2299-EC96-E685-B305-7FFD4B098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SP#2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1A0E64-529C-0F16-D181-EF4C3B055C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L" dirty="0"/>
                  <a:t>Add to the SFD the following:</a:t>
                </a:r>
              </a:p>
              <a:p>
                <a:pPr/>
                <a:r>
                  <a:rPr lang="en-IL" dirty="0"/>
                  <a:t>802.11bp amendment will recommend the use of a single S1G  ISM channel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𝒄𝒉</m:t>
                    </m:r>
                  </m:oMath>
                </a14:m>
                <a:r>
                  <a:rPr lang="en-IL" dirty="0"/>
                  <a:t> for WPT transmission, where</a:t>
                </a:r>
                <a:br>
                  <a:rPr lang="en-IL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𝒄𝒉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𝒂𝒓𝒈𝒎𝒊𝒏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𝑹𝒆𝒈𝒖𝒍𝒂𝒕𝒐𝒓𝒚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𝑫𝒐𝒎𝒂𝒊𝒏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𝑪𝒉𝒂𝒏𝒏𝒆𝒍𝒔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𝟗𝟎𝟎</m:t>
                          </m:r>
                        </m:e>
                      </m:d>
                    </m:oMath>
                  </m:oMathPara>
                </a14:m>
                <a:endParaRPr lang="en-IL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IL" dirty="0"/>
                  <a:t> is the center frequency of channel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IL" dirty="0"/>
                  <a:t> in MHz</a:t>
                </a:r>
              </a:p>
              <a:p>
                <a:pPr lvl="2"/>
                <a:r>
                  <a:rPr lang="en-IL" dirty="0"/>
                  <a:t>Details of specific channels, channel widths and regulatory domains TBD</a:t>
                </a:r>
              </a:p>
              <a:p>
                <a:pPr lvl="2"/>
                <a:endParaRPr lang="en-IL" dirty="0"/>
              </a:p>
              <a:p>
                <a:r>
                  <a:rPr lang="en-IL" dirty="0"/>
                  <a:t>Y:</a:t>
                </a:r>
              </a:p>
              <a:p>
                <a:r>
                  <a:rPr lang="en-IL" dirty="0"/>
                  <a:t>N:</a:t>
                </a:r>
              </a:p>
              <a:p>
                <a:r>
                  <a:rPr lang="en-IL" dirty="0"/>
                  <a:t>A:</a:t>
                </a:r>
              </a:p>
              <a:p>
                <a:endParaRPr lang="en-IL" dirty="0"/>
              </a:p>
              <a:p>
                <a:r>
                  <a:rPr lang="en-IL" dirty="0"/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1A0E64-529C-0F16-D181-EF4C3B055C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9" t="-1231" b="-338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6207A-51F3-B3D1-5E81-A732E32E9C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2B6C8-F960-160E-3713-2474B8CB21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8198C5-F53E-003B-353F-94FDF909F1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81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11-25-1224-00-00bp-initial-thought-on-amp-s1g-channelization,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proposes a WPT device recommendation to be stated by amendment - in order to improve coexistence and interoperability while maintaining simplicity and maximizing market acceptance.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Preface – WPT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Several proposals have been made with regards to WPT signalling and format.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proposal focuses on the S1G channels for WPT, without going into WPT signalling or frame formats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BD96-C40E-07E5-69CC-8CA1EFDA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Example: BLE Advertising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472CD-7F04-76C4-5F2D-FE8C280FB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6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BT-SIG specified only 3 predefined channels on the 2.4GHz ISM band for advertising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order to minimize interference to WiFi networks and maximize coexistence, 2 channels were allocated </a:t>
            </a:r>
            <a:br>
              <a:rPr lang="en-IL" dirty="0"/>
            </a:br>
            <a:r>
              <a:rPr lang="en-IL" dirty="0"/>
              <a:t>on band edges, one in between </a:t>
            </a:r>
            <a:br>
              <a:rPr lang="en-IL" dirty="0"/>
            </a:br>
            <a:r>
              <a:rPr lang="en-IL" dirty="0"/>
              <a:t>non-overlapped wifi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Massive successful deployments of WiFi </a:t>
            </a:r>
            <a:br>
              <a:rPr lang="en-IL" dirty="0"/>
            </a:br>
            <a:r>
              <a:rPr lang="en-IL" dirty="0"/>
              <a:t>and BLE on 2.4GHz suggest this </a:t>
            </a:r>
            <a:br>
              <a:rPr lang="en-IL" dirty="0"/>
            </a:br>
            <a:r>
              <a:rPr lang="en-IL" dirty="0"/>
              <a:t>approach provides good coexistence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2334F-E3AE-1BA3-B173-067BB56D3F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5F2FF-79CF-DE33-7FB0-9AD11D347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B40CA7-63A1-DE2F-9EC8-7C3B575423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760E0C6-FF60-EDCE-5587-197077167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100" y="3829226"/>
            <a:ext cx="4464496" cy="2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21E178-686E-0C76-99A6-87E5F315246B}"/>
              </a:ext>
            </a:extLst>
          </p:cNvPr>
          <p:cNvSpPr txBox="1"/>
          <p:nvPr/>
        </p:nvSpPr>
        <p:spPr>
          <a:xfrm>
            <a:off x="6508174" y="6172199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1" dirty="0">
                <a:solidFill>
                  <a:srgbClr val="595959"/>
                </a:solidFill>
                <a:effectLst/>
                <a:latin typeface="Muli"/>
              </a:rPr>
              <a:t>source: </a:t>
            </a:r>
            <a:r>
              <a:rPr lang="en-US" sz="1000" b="0" i="1" u="none" strike="noStrike" dirty="0">
                <a:solidFill>
                  <a:srgbClr val="3596D3"/>
                </a:solidFill>
                <a:effectLst/>
                <a:latin typeface="Mulish"/>
                <a:hlinkClick r:id="rId3"/>
              </a:rPr>
              <a:t>https://www.argenox.com/library/bluetooth-low-energy/ble-advertising-primer/</a:t>
            </a:r>
            <a:endParaRPr lang="en-IL" sz="1000" dirty="0"/>
          </a:p>
        </p:txBody>
      </p:sp>
      <p:pic>
        <p:nvPicPr>
          <p:cNvPr id="12" name="Picture 11" descr="A graph of a diagram&#10;&#10;AI-generated content may be incorrect.">
            <a:extLst>
              <a:ext uri="{FF2B5EF4-FFF2-40B4-BE49-F238E27FC236}">
                <a16:creationId xmlns:a16="http://schemas.microsoft.com/office/drawing/2014/main" id="{0A867184-0291-76AB-4BE2-8E0C10727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67" y="3394709"/>
            <a:ext cx="5117769" cy="29883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68D93DA-92FA-27FE-62C8-BFAE85CC1C25}"/>
              </a:ext>
            </a:extLst>
          </p:cNvPr>
          <p:cNvSpPr txBox="1"/>
          <p:nvPr/>
        </p:nvSpPr>
        <p:spPr>
          <a:xfrm>
            <a:off x="9840416" y="3532414"/>
            <a:ext cx="2359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600" dirty="0">
                <a:solidFill>
                  <a:srgbClr val="FFC000"/>
                </a:solidFill>
              </a:rPr>
              <a:t>BLE Advertising channels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56C0E1C-5B6D-47C6-E996-77177E4B9D5D}"/>
              </a:ext>
            </a:extLst>
          </p:cNvPr>
          <p:cNvCxnSpPr/>
          <p:nvPr/>
        </p:nvCxnSpPr>
        <p:spPr bwMode="auto">
          <a:xfrm flipH="1">
            <a:off x="10863300" y="3829226"/>
            <a:ext cx="485372" cy="9336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479188-B9BA-7A26-4BDB-4FDF6617B441}"/>
              </a:ext>
            </a:extLst>
          </p:cNvPr>
          <p:cNvCxnSpPr>
            <a:cxnSpLocks/>
          </p:cNvCxnSpPr>
          <p:nvPr/>
        </p:nvCxnSpPr>
        <p:spPr bwMode="auto">
          <a:xfrm flipH="1">
            <a:off x="8415028" y="3828154"/>
            <a:ext cx="2880320" cy="8626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890C860-1071-8FA7-8996-B76746A039D7}"/>
              </a:ext>
            </a:extLst>
          </p:cNvPr>
          <p:cNvCxnSpPr/>
          <p:nvPr/>
        </p:nvCxnSpPr>
        <p:spPr bwMode="auto">
          <a:xfrm flipH="1">
            <a:off x="7300100" y="3829226"/>
            <a:ext cx="3805886" cy="9336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3B68EBB-E920-9090-7A58-9CB3BD36BE43}"/>
              </a:ext>
            </a:extLst>
          </p:cNvPr>
          <p:cNvSpPr txBox="1"/>
          <p:nvPr/>
        </p:nvSpPr>
        <p:spPr>
          <a:xfrm>
            <a:off x="6253423" y="3520182"/>
            <a:ext cx="2359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600" dirty="0">
                <a:solidFill>
                  <a:srgbClr val="FF9999"/>
                </a:solidFill>
              </a:rPr>
              <a:t>WiFi channels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2CE9077-7A93-6243-F788-6DC977F08722}"/>
              </a:ext>
            </a:extLst>
          </p:cNvPr>
          <p:cNvCxnSpPr>
            <a:cxnSpLocks/>
          </p:cNvCxnSpPr>
          <p:nvPr/>
        </p:nvCxnSpPr>
        <p:spPr bwMode="auto">
          <a:xfrm>
            <a:off x="7196870" y="3764749"/>
            <a:ext cx="181585" cy="2189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D3A8901-EFA7-277E-1F34-A1DDBAE335EE}"/>
              </a:ext>
            </a:extLst>
          </p:cNvPr>
          <p:cNvCxnSpPr>
            <a:cxnSpLocks/>
          </p:cNvCxnSpPr>
          <p:nvPr/>
        </p:nvCxnSpPr>
        <p:spPr bwMode="auto">
          <a:xfrm>
            <a:off x="7300100" y="3773329"/>
            <a:ext cx="1186936" cy="3221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2515F9B-1CDE-CDB7-192B-A12F265EC6B5}"/>
              </a:ext>
            </a:extLst>
          </p:cNvPr>
          <p:cNvCxnSpPr>
            <a:cxnSpLocks/>
          </p:cNvCxnSpPr>
          <p:nvPr/>
        </p:nvCxnSpPr>
        <p:spPr bwMode="auto">
          <a:xfrm>
            <a:off x="7496609" y="3756146"/>
            <a:ext cx="2097917" cy="2385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2564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7D5DB-C684-0661-F0C6-E7A2FD2DF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469900"/>
            <a:ext cx="10361084" cy="1065213"/>
          </a:xfrm>
        </p:spPr>
        <p:txBody>
          <a:bodyPr/>
          <a:lstStyle/>
          <a:p>
            <a:r>
              <a:rPr lang="en-IL" dirty="0"/>
              <a:t>Suggestion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D7C83-8513-D722-2B69-A9A3C2B79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69877"/>
            <a:ext cx="1072919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Few channelization options on S1G were discussed in [1] - for several localities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Each geographic location has its own set of channels and regulatory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Many regulatory variations are out there for S1G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WPT can follow a similar approach as taken by BT-SIG, and recommend the use of very limited number of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For example, select a single channel per regulatory domain. E.g. the closest channel to 900MHz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C335F-8938-23BE-8AE3-37604E99E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7D3F-5BA0-DF4C-79B1-5CC47E2BEC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41958E-80E6-B847-A47D-8E7A86178F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782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11883-3F54-92A4-8926-4325DF9D9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Single Channel: Pros/Cons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BC27F-DD4D-71F8-0CBF-C4BDEBCA3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45" y="1484784"/>
            <a:ext cx="1079610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Fix WPT channel makes the detection and thus avoidence of interference from WPT transmission by other systems like 802.11ah/LORA/RFID fast and easy (e.g. utilizing DFS)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No more than 1 channel is needed for WPT transmission since it is indifferent to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As in 2.4GHz,  band edge WPT transmission will better coexist with S1G channels compared to middle band WPT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Using the closest to 900MHz channel will make the design of a multi-band harvester antenna easier at the 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Band edge is usually harder for the transmission of data - due to stricter emission limits on out-of-band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Single channel is inflexible, perhaps need to define more than 1 for unforseen deployment issues across the variuos regulatory domains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6A9D4-BB6E-9EBD-1070-55D35C2195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2F1D2-8FC0-643F-D39C-17FD4A055B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BFF34D-8C00-E463-96D1-2A84CBDCD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00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C55E8-2A5A-D0A5-C3FB-E5AB237B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732" y="512527"/>
            <a:ext cx="10361084" cy="1065213"/>
          </a:xfrm>
        </p:spPr>
        <p:txBody>
          <a:bodyPr/>
          <a:lstStyle/>
          <a:p>
            <a:r>
              <a:rPr lang="en-IL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DDFCC-E367-197C-289B-258129EE8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84784"/>
            <a:ext cx="10361084" cy="4113213"/>
          </a:xfrm>
        </p:spPr>
        <p:txBody>
          <a:bodyPr/>
          <a:lstStyle/>
          <a:p>
            <a:r>
              <a:rPr lang="en-IL" dirty="0"/>
              <a:t>Based on the channelization analysis in [1], the proposed approach will lead to the following recommendations: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US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China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EU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C480E-7217-4C21-8619-E090928A7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1891A-15C9-E560-0184-987E7716F6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5F8A79-3FE3-1240-3838-2FEE29708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pic>
        <p:nvPicPr>
          <p:cNvPr id="145" name="Picture 144">
            <a:extLst>
              <a:ext uri="{FF2B5EF4-FFF2-40B4-BE49-F238E27FC236}">
                <a16:creationId xmlns:a16="http://schemas.microsoft.com/office/drawing/2014/main" id="{6E7D9244-5AF9-1D00-FF96-B1AE746830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2740"/>
          <a:stretch>
            <a:fillRect/>
          </a:stretch>
        </p:blipFill>
        <p:spPr>
          <a:xfrm>
            <a:off x="4549024" y="2319758"/>
            <a:ext cx="4775200" cy="1386470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38A10B41-C065-DDE5-5AF9-AAF95B6726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57384"/>
          <a:stretch>
            <a:fillRect/>
          </a:stretch>
        </p:blipFill>
        <p:spPr>
          <a:xfrm>
            <a:off x="5829352" y="3984308"/>
            <a:ext cx="3314700" cy="925486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D71EBA0C-F415-0B08-1C24-74FDFBEFBE0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37880"/>
          <a:stretch>
            <a:fillRect/>
          </a:stretch>
        </p:blipFill>
        <p:spPr>
          <a:xfrm>
            <a:off x="2495600" y="4904762"/>
            <a:ext cx="7772400" cy="1386470"/>
          </a:xfrm>
          <a:prstGeom prst="rect">
            <a:avLst/>
          </a:prstGeom>
        </p:spPr>
      </p:pic>
      <p:sp>
        <p:nvSpPr>
          <p:cNvPr id="150" name="TextBox 149">
            <a:extLst>
              <a:ext uri="{FF2B5EF4-FFF2-40B4-BE49-F238E27FC236}">
                <a16:creationId xmlns:a16="http://schemas.microsoft.com/office/drawing/2014/main" id="{A453CC47-DF91-60C6-9A6A-0B712C88BF73}"/>
              </a:ext>
            </a:extLst>
          </p:cNvPr>
          <p:cNvSpPr txBox="1"/>
          <p:nvPr/>
        </p:nvSpPr>
        <p:spPr>
          <a:xfrm rot="21193979">
            <a:off x="3935760" y="5829567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EU1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A742ECF-7E07-5A4E-3750-6DD77C1720C4}"/>
              </a:ext>
            </a:extLst>
          </p:cNvPr>
          <p:cNvSpPr txBox="1"/>
          <p:nvPr/>
        </p:nvSpPr>
        <p:spPr>
          <a:xfrm rot="21193979">
            <a:off x="7507319" y="5740095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EU2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0227DDD-C8D1-B60B-CEC7-D513AC5EBD61}"/>
              </a:ext>
            </a:extLst>
          </p:cNvPr>
          <p:cNvSpPr txBox="1"/>
          <p:nvPr/>
        </p:nvSpPr>
        <p:spPr>
          <a:xfrm>
            <a:off x="5676180" y="1941805"/>
            <a:ext cx="3933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600" dirty="0">
                <a:solidFill>
                  <a:srgbClr val="FF0000"/>
                </a:solidFill>
              </a:rPr>
              <a:t>Multi-band harvester with 52MHz BW @ tag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AF16ECEB-5769-8963-ED70-D340B19791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03911" y="2420888"/>
            <a:ext cx="1" cy="40545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10FC0BE9-5834-1413-E05D-E811C16851DA}"/>
              </a:ext>
            </a:extLst>
          </p:cNvPr>
          <p:cNvCxnSpPr>
            <a:cxnSpLocks/>
          </p:cNvCxnSpPr>
          <p:nvPr/>
        </p:nvCxnSpPr>
        <p:spPr bwMode="auto">
          <a:xfrm flipV="1">
            <a:off x="6888088" y="2492896"/>
            <a:ext cx="0" cy="40064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B399FD3E-08BF-69D6-7651-57CDA41103F1}"/>
              </a:ext>
            </a:extLst>
          </p:cNvPr>
          <p:cNvSpPr/>
          <p:nvPr/>
        </p:nvSpPr>
        <p:spPr bwMode="auto">
          <a:xfrm rot="5400000">
            <a:off x="5984810" y="1523964"/>
            <a:ext cx="222373" cy="1584173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01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7D45D-E78A-EE2A-0271-9412E2BC0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4CCFC-98BE-EB53-3748-7AB4C0B5C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 channelization option for WPT was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Proposed approach is orthogonal to other WPT features such as waveform, or frame format and relies on the WPT indifference to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Suggested approach can significanly enhance coexitence with </a:t>
            </a:r>
            <a:r>
              <a:rPr lang="en-US" dirty="0"/>
              <a:t>other </a:t>
            </a:r>
            <a:r>
              <a:rPr lang="en-IL" dirty="0"/>
              <a:t>S1G systems while simplifying tag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/>
              <a:t>Using recommendation is optional and thus do not limit energizer implementation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80E39-62C9-6436-B0C0-44A53025FF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47DA-F509-FA2B-A3B7-B92736EACA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B80D2E-F6CD-4702-0C09-8E982F5DA8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94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0D6B6-6EC4-37CE-4547-C244712C4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9A3F-9B3C-8D8C-AA46-D654F58F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B1093-4E61-F0DA-6C4A-C3ABE50D7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Add to the SFD the following:</a:t>
            </a:r>
          </a:p>
          <a:p>
            <a:pPr/>
            <a:r>
              <a:rPr lang="en-IL" dirty="0"/>
              <a:t>802.11bp amendment will recommend the use of a single S1G channel for WPT transmission for each regulatory domain</a:t>
            </a:r>
          </a:p>
          <a:p>
            <a:r>
              <a:rPr lang="en-IL" dirty="0"/>
              <a:t>Y:</a:t>
            </a:r>
          </a:p>
          <a:p>
            <a:r>
              <a:rPr lang="en-IL" dirty="0"/>
              <a:t>N:</a:t>
            </a:r>
          </a:p>
          <a:p>
            <a:r>
              <a:rPr lang="en-IL" dirty="0"/>
              <a:t>A:</a:t>
            </a:r>
          </a:p>
          <a:p>
            <a:endParaRPr lang="en-IL" dirty="0"/>
          </a:p>
          <a:p>
            <a:r>
              <a:rPr lang="en-IL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57760-48D2-B8F4-970F-885AF2A917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23D14-0ECA-BC62-F2FB-69B7807B78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AE50E9-4C72-2698-681A-4814284399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82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21009</TotalTime>
  <Words>704</Words>
  <Application>Microsoft Macintosh PowerPoint</Application>
  <PresentationFormat>Widescreen</PresentationFormat>
  <Paragraphs>119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Cambria Math</vt:lpstr>
      <vt:lpstr>Muli</vt:lpstr>
      <vt:lpstr>Mulish</vt:lpstr>
      <vt:lpstr>Times New Roman</vt:lpstr>
      <vt:lpstr>Office Theme</vt:lpstr>
      <vt:lpstr>Document</vt:lpstr>
      <vt:lpstr>A WPT Device Option</vt:lpstr>
      <vt:lpstr>Abstract</vt:lpstr>
      <vt:lpstr>Preface – WPT</vt:lpstr>
      <vt:lpstr>Example: BLE Advertising Channels</vt:lpstr>
      <vt:lpstr>Suggestion </vt:lpstr>
      <vt:lpstr>Single Channel: Pros/Cons</vt:lpstr>
      <vt:lpstr>Example</vt:lpstr>
      <vt:lpstr>Summary</vt:lpstr>
      <vt:lpstr>SP#1</vt:lpstr>
      <vt:lpstr>SP#2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WPT Device Option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2025-08-03T07:53:04Z</dcterms:created>
  <dcterms:modified xsi:type="dcterms:W3CDTF">2025-08-19T10:29:33Z</dcterms:modified>
  <cp:category/>
</cp:coreProperties>
</file>