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530" r:id="rId3"/>
    <p:sldId id="2460" r:id="rId4"/>
    <p:sldId id="1039" r:id="rId5"/>
    <p:sldId id="672" r:id="rId6"/>
    <p:sldId id="2481" r:id="rId7"/>
    <p:sldId id="2480" r:id="rId8"/>
    <p:sldId id="2484" r:id="rId9"/>
    <p:sldId id="2485" r:id="rId10"/>
    <p:sldId id="2483" r:id="rId11"/>
    <p:sldId id="2477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58" autoAdjust="0"/>
    <p:restoredTop sz="95218" autoAdjust="0"/>
  </p:normalViewPr>
  <p:slideViewPr>
    <p:cSldViewPr>
      <p:cViewPr varScale="1">
        <p:scale>
          <a:sx n="92" d="100"/>
          <a:sy n="92" d="100"/>
        </p:scale>
        <p:origin x="528" y="293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-2196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136" y="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802.11-25/1421r0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September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802.11-25/1421r0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Stephen McCann, Huawei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802.11-25/1421r0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802.11-25/1421r0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029458" y="6475413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802.11-25/1421r0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411-01-0000-liaison-communication-to-wireless-broadband-alliance-on-l4s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655-02-coex-coex-sc-scope-cleanup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698-00-0000-draft-p802-11bi-par-modificatio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802.11 September 2025 WG Motions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2025-09-19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905657"/>
              </p:ext>
            </p:extLst>
          </p:nvPr>
        </p:nvGraphicFramePr>
        <p:xfrm>
          <a:off x="1006475" y="2441575"/>
          <a:ext cx="9645650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59112" imgH="2879287" progId="Word.Document.8">
                  <p:embed/>
                </p:oleObj>
              </mc:Choice>
              <mc:Fallback>
                <p:oleObj name="Document" r:id="rId3" imgW="10459112" imgH="2879287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2441575"/>
                        <a:ext cx="9645650" cy="2651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6: P802.11bn liaison to WBA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US" dirty="0"/>
              <a:t>Approve </a:t>
            </a:r>
            <a:r>
              <a:rPr lang="en-US" dirty="0">
                <a:hlinkClick r:id="rId2"/>
              </a:rPr>
              <a:t>11-25-1411r1</a:t>
            </a:r>
            <a:r>
              <a:rPr lang="en-US" dirty="0"/>
              <a:t> as a liaison to the Wireless Broadband Alliance, granting the WG chair editorial license.</a:t>
            </a:r>
          </a:p>
          <a:p>
            <a:endParaRPr lang="en-GB" dirty="0"/>
          </a:p>
          <a:p>
            <a:endParaRPr lang="en-US" dirty="0"/>
          </a:p>
          <a:p>
            <a:r>
              <a:rPr lang="en-US" dirty="0"/>
              <a:t>Moved by Alfred Asterjadhi, Second: xxx</a:t>
            </a:r>
          </a:p>
          <a:p>
            <a:endParaRPr lang="en-US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US" sz="2000" dirty="0"/>
          </a:p>
          <a:p>
            <a:r>
              <a:rPr lang="en-US" dirty="0"/>
              <a:t>Result: Yes: xx, No: xx, Abstain: xx (Motion passes/fails)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56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7: P802.11bt officers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US" dirty="0"/>
              <a:t>Confirm the following officers for P802.11bt:</a:t>
            </a:r>
          </a:p>
          <a:p>
            <a:pPr lvl="1"/>
            <a:r>
              <a:rPr lang="en-GB" dirty="0"/>
              <a:t>Chair: Stephen Orr</a:t>
            </a:r>
          </a:p>
          <a:p>
            <a:pPr lvl="1"/>
            <a:r>
              <a:rPr lang="en-GB" dirty="0"/>
              <a:t>Vice Chairs: Mark Hamilton and Alex Lungu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Moved by Mike Montemurro, Second: Jon Rosdahl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dirty="0"/>
              <a:t>Result: Yes: xx, No: xx, Abstain: xx (Motion passes/fails)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86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751015"/>
            <a:ext cx="10361084" cy="4343400"/>
          </a:xfrm>
          <a:ln/>
        </p:spPr>
        <p:txBody>
          <a:bodyPr/>
          <a:lstStyle/>
          <a:p>
            <a:r>
              <a:rPr lang="en-US" b="0" dirty="0"/>
              <a:t>This document is a composite of all working group motions and straw polls that are brought to the September 2025 802.11 WG interim meeting.</a:t>
            </a:r>
          </a:p>
          <a:p>
            <a:endParaRPr lang="en-US" b="0" dirty="0"/>
          </a:p>
          <a:p>
            <a:r>
              <a:rPr lang="en-US" sz="2000" b="0" dirty="0"/>
              <a:t>Revisions</a:t>
            </a:r>
          </a:p>
          <a:p>
            <a:r>
              <a:rPr lang="en-US" sz="2000" b="0" dirty="0"/>
              <a:t>R0 Drafts for the closing plenary</a:t>
            </a:r>
          </a:p>
          <a:p>
            <a:endParaRPr lang="en-US" sz="2000" b="0" dirty="0"/>
          </a:p>
          <a:p>
            <a:endParaRPr lang="en-US" sz="20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99BB1CA-BFE8-4BF6-AD2A-29C8B06441B8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142" y="3200400"/>
            <a:ext cx="10363200" cy="1362075"/>
          </a:xfrm>
        </p:spPr>
        <p:txBody>
          <a:bodyPr/>
          <a:lstStyle/>
          <a:p>
            <a:pPr algn="ctr"/>
            <a:r>
              <a:rPr lang="en-US" dirty="0"/>
              <a:t>FRIDAY (September 19)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BE55B-3704-4B14-BBE3-5DAA53BB421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</p:spTree>
    <p:extLst>
      <p:ext uri="{BB962C8B-B14F-4D97-AF65-F5344CB8AC3E}">
        <p14:creationId xmlns:p14="http://schemas.microsoft.com/office/powerpoint/2010/main" val="192798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6C3BA-701A-C0AE-916F-E07BBF07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1: September Interim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CC28A-A341-FE36-4528-7717D6B50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361084" cy="4800600"/>
          </a:xfrm>
        </p:spPr>
        <p:txBody>
          <a:bodyPr/>
          <a:lstStyle/>
          <a:p>
            <a:pPr marL="400050" lvl="1" indent="0">
              <a:buNone/>
            </a:pPr>
            <a:r>
              <a:rPr lang="en-US" sz="2400" b="1" dirty="0"/>
              <a:t>1. How many people would like to come back to this venue?</a:t>
            </a:r>
          </a:p>
          <a:p>
            <a:pPr lvl="2"/>
            <a:r>
              <a:rPr lang="en-US" sz="2400" b="1" dirty="0"/>
              <a:t>Yes - xx</a:t>
            </a:r>
          </a:p>
          <a:p>
            <a:pPr lvl="2"/>
            <a:r>
              <a:rPr lang="en-US" sz="2400" b="1" dirty="0"/>
              <a:t>No – xx</a:t>
            </a:r>
          </a:p>
          <a:p>
            <a:pPr lvl="2"/>
            <a:endParaRPr lang="en-US" sz="2400" b="1" dirty="0"/>
          </a:p>
          <a:p>
            <a:pPr marL="457200" lvl="1" indent="0">
              <a:buNone/>
            </a:pPr>
            <a:r>
              <a:rPr lang="en-US" sz="2400" b="1" dirty="0"/>
              <a:t>2. Did you go to the social?</a:t>
            </a:r>
          </a:p>
          <a:p>
            <a:pPr lvl="2"/>
            <a:r>
              <a:rPr lang="en-US" sz="2400" b="1" dirty="0"/>
              <a:t>Yes – xx</a:t>
            </a:r>
          </a:p>
          <a:p>
            <a:pPr lvl="2"/>
            <a:r>
              <a:rPr lang="en-US" sz="2400" b="1" dirty="0"/>
              <a:t>No – xx</a:t>
            </a:r>
          </a:p>
          <a:p>
            <a:pPr lvl="2"/>
            <a:endParaRPr lang="en-US" sz="2400" b="1" dirty="0"/>
          </a:p>
          <a:p>
            <a:pPr marL="457200" lvl="1" indent="0">
              <a:buNone/>
            </a:pPr>
            <a:r>
              <a:rPr lang="en-US" sz="2400" b="1" dirty="0"/>
              <a:t>3. If you attended the social, did you enjoy it?</a:t>
            </a:r>
          </a:p>
          <a:p>
            <a:pPr marL="457200" lvl="1" indent="0">
              <a:buNone/>
            </a:pPr>
            <a:r>
              <a:rPr lang="en-US" sz="2400" b="1" dirty="0"/>
              <a:t>       Yes – xx</a:t>
            </a:r>
          </a:p>
          <a:p>
            <a:pPr lvl="2"/>
            <a:r>
              <a:rPr lang="en-US" sz="2400" b="1" dirty="0"/>
              <a:t>No – xx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375F8-B52A-36D5-87EC-8A2A754EAF03}"/>
              </a:ext>
            </a:extLst>
          </p:cNvPr>
          <p:cNvSpPr>
            <a:spLocks noGrp="1"/>
          </p:cNvSpPr>
          <p:nvPr>
            <p:ph type="dt" idx="10"/>
          </p:nvPr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43A64-ACDC-5D4A-D3DB-A7CBD67292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639FAA3-B4A5-41BC-3BF8-1C642D2C5B12}"/>
              </a:ext>
            </a:extLst>
          </p:cNvPr>
          <p:cNvSpPr>
            <a:spLocks noGrp="1"/>
          </p:cNvSpPr>
          <p:nvPr>
            <p:ph type="ftr" idx="11"/>
          </p:nvPr>
        </p:nvSpPr>
        <p:spPr bwMode="auto">
          <a:xfrm>
            <a:off x="7133167" y="6566694"/>
            <a:ext cx="4246033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 sz="1200" kern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GB"/>
              <a:t>Stephen McCann, Huawei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97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1: </a:t>
            </a:r>
            <a:r>
              <a:rPr lang="en-US" dirty="0" err="1"/>
              <a:t>Coex</a:t>
            </a:r>
            <a:r>
              <a:rPr lang="en-US" dirty="0"/>
              <a:t> SC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GB" dirty="0"/>
              <a:t>Approve the revised charter for the Coexistence Standing Committee (</a:t>
            </a:r>
            <a:r>
              <a:rPr lang="en-GB" dirty="0" err="1"/>
              <a:t>Coex</a:t>
            </a:r>
            <a:r>
              <a:rPr lang="en-GB" dirty="0"/>
              <a:t> SC) as contained on slide #11 of </a:t>
            </a:r>
            <a:r>
              <a:rPr lang="en-US" dirty="0">
                <a:hlinkClick r:id="rId2"/>
              </a:rPr>
              <a:t>11-25-1655r2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Moved by Marc Emmelmann, Second: xxx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US" sz="2000" dirty="0"/>
          </a:p>
          <a:p>
            <a:r>
              <a:rPr lang="en-US" dirty="0"/>
              <a:t>Result: Yes: xx, No: xx, Abstain: xx (Motion passes/fails)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5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D919C-8CE7-7267-C4CC-ADCAE3AE2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1ECFA-7E01-7BE7-BDD9-CC7DAB6F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2: </a:t>
            </a:r>
            <a:r>
              <a:rPr lang="en-GB" dirty="0"/>
              <a:t>P802.11REVmf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73EB4-C02F-71BC-5F78-CA66BE5AB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r>
              <a:rPr lang="en-GB" dirty="0">
                <a:latin typeface="+mj-lt"/>
                <a:ea typeface="Times New Roman" panose="02020603050405020304" pitchFamily="18" charset="0"/>
              </a:rPr>
              <a:t>Authorize P802.11REVmf to hold an ad-hoc meeting on December 11-12, 2025 at IEEE SA HQ in Piscataway, NJ, for the purpose of Letter Ballot 289 comment resolution.</a:t>
            </a:r>
            <a:endParaRPr lang="en-US" dirty="0">
              <a:latin typeface="+mj-lt"/>
            </a:endParaRPr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Mike Montemurro on behalf of </a:t>
            </a:r>
            <a:r>
              <a:rPr lang="en-GB" dirty="0" err="1">
                <a:latin typeface="+mj-lt"/>
              </a:rPr>
              <a:t>TGmf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Yes: xx, No: xx, Abstain: xx (Motion passes/fails)</a:t>
            </a:r>
          </a:p>
          <a:p>
            <a:r>
              <a:rPr lang="en-US" sz="2000" dirty="0">
                <a:latin typeface="+mj-lt"/>
              </a:rPr>
              <a:t>[</a:t>
            </a:r>
            <a:r>
              <a:rPr lang="en-US" sz="2000" dirty="0" err="1">
                <a:latin typeface="+mj-lt"/>
              </a:rPr>
              <a:t>TGmf</a:t>
            </a:r>
            <a:r>
              <a:rPr lang="en-US" sz="2000" dirty="0">
                <a:latin typeface="+mj-lt"/>
              </a:rPr>
              <a:t>: Moved: Jon Rosdahl</a:t>
            </a:r>
            <a:r>
              <a:rPr lang="en-GB" sz="2000" dirty="0">
                <a:latin typeface="+mj-lt"/>
              </a:rPr>
              <a:t>, 2</a:t>
            </a:r>
            <a:r>
              <a:rPr lang="en-GB" sz="2000" baseline="30000" dirty="0">
                <a:latin typeface="+mj-lt"/>
              </a:rPr>
              <a:t>nd</a:t>
            </a:r>
            <a:r>
              <a:rPr lang="en-GB" sz="2000" dirty="0">
                <a:latin typeface="+mj-lt"/>
              </a:rPr>
              <a:t>: Stephen McCann, </a:t>
            </a:r>
            <a:r>
              <a:rPr lang="en-US" sz="2000" dirty="0">
                <a:latin typeface="+mj-lt"/>
              </a:rPr>
              <a:t>Result: Unanimous]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675260-C4C7-AD46-AB0E-25524BE7F3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11F521B-C684-93E8-7B33-E5A423F02DC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C77F866A-4785-85ED-439C-75BDCB00F2A1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806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9BB5-11BF-8F4E-16BE-AC25E64D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3: P802.11bi PAR modification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D754B-9790-901D-4A1A-7475F0EA6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4419599"/>
          </a:xfrm>
        </p:spPr>
        <p:txBody>
          <a:bodyPr/>
          <a:lstStyle/>
          <a:p>
            <a:r>
              <a:rPr lang="en-GB" dirty="0"/>
              <a:t>Believing that the PAR modification contained in the document referenced below meets IEEE-SA guidelines,</a:t>
            </a:r>
            <a:r>
              <a:rPr lang="en-GB" b="0" dirty="0"/>
              <a:t> r</a:t>
            </a:r>
            <a:r>
              <a:rPr lang="en-GB" dirty="0"/>
              <a:t>equest that the PAR modification contained in </a:t>
            </a:r>
            <a:r>
              <a:rPr lang="en-US" dirty="0">
                <a:hlinkClick r:id="rId2"/>
              </a:rPr>
              <a:t>11-25-1698r0</a:t>
            </a:r>
            <a:r>
              <a:rPr lang="en-US" dirty="0"/>
              <a:t>,</a:t>
            </a:r>
            <a:r>
              <a:rPr lang="en-GB" dirty="0"/>
              <a:t> be posted to the IEEE 802 LMSC agenda for IEEE 802 LMSC approval to submit to </a:t>
            </a:r>
            <a:r>
              <a:rPr lang="en-GB" dirty="0" err="1"/>
              <a:t>NesCom</a:t>
            </a:r>
            <a:r>
              <a:rPr lang="en-GB" dirty="0"/>
              <a:t>, granting the WG chair editorial license.</a:t>
            </a:r>
            <a:endParaRPr lang="en-US" dirty="0">
              <a:hlinkClick r:id="rId2"/>
            </a:endParaRPr>
          </a:p>
          <a:p>
            <a:endParaRPr lang="en-US" dirty="0"/>
          </a:p>
          <a:p>
            <a:r>
              <a:rPr lang="en-US" dirty="0"/>
              <a:t>Moved by </a:t>
            </a:r>
            <a:r>
              <a:rPr lang="en-GB" dirty="0"/>
              <a:t>Carol Ansley on behalf of </a:t>
            </a:r>
            <a:r>
              <a:rPr lang="en-GB" dirty="0" err="1"/>
              <a:t>TGbi</a:t>
            </a:r>
            <a:r>
              <a:rPr lang="en-GB" dirty="0"/>
              <a:t>, Second: Jon Rosdahl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Result: Yes: xx, No: xx, Abstain: xx (Motion passes/fails)</a:t>
            </a:r>
          </a:p>
          <a:p>
            <a:r>
              <a:rPr lang="en-US" sz="2000" dirty="0"/>
              <a:t>[</a:t>
            </a:r>
            <a:r>
              <a:rPr lang="en-US" sz="2000" dirty="0" err="1"/>
              <a:t>TGbi</a:t>
            </a:r>
            <a:r>
              <a:rPr lang="en-US" sz="2000" dirty="0"/>
              <a:t>: Moved: </a:t>
            </a:r>
            <a:r>
              <a:rPr lang="en-US" sz="2000" dirty="0">
                <a:solidFill>
                  <a:schemeClr val="tx1"/>
                </a:solidFill>
              </a:rPr>
              <a:t>Stephane Baron</a:t>
            </a:r>
            <a:r>
              <a:rPr lang="en-GB" sz="2000" dirty="0"/>
              <a:t>, 2</a:t>
            </a:r>
            <a:r>
              <a:rPr lang="en-GB" sz="2000" baseline="30000" dirty="0"/>
              <a:t>nd</a:t>
            </a:r>
            <a:r>
              <a:rPr lang="en-GB" sz="2000" dirty="0"/>
              <a:t>: Stephen McCann, </a:t>
            </a:r>
            <a:r>
              <a:rPr lang="en-US" sz="2000" dirty="0"/>
              <a:t>Result: Unanimous (46 present)]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608A8-5A9A-2382-37A8-C914326CAB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87956-E762-9918-4A24-A138CA81813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DD3C679-3FF1-4685-8B74-A9174628AE6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13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AE067-899F-FFEC-3B49-D8A8AC3C9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9E42-57D5-1748-19CB-3862244D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4: </a:t>
            </a:r>
            <a:r>
              <a:rPr lang="en-GB" dirty="0"/>
              <a:t>P802.11bn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0F683-F2D4-251F-5625-7DD9E868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r>
              <a:rPr lang="en-GB" dirty="0"/>
              <a:t>Approve a </a:t>
            </a:r>
            <a:r>
              <a:rPr lang="en-GB" dirty="0" err="1"/>
              <a:t>TGbn</a:t>
            </a:r>
            <a:r>
              <a:rPr lang="en-GB" dirty="0"/>
              <a:t> MAC/PHY (mixed mode) ad-hoc meeting on (7 to 9) OR (8 to 10) January 2026, in either the West Coast USA or Canada for the purpose of </a:t>
            </a:r>
            <a:r>
              <a:rPr lang="en-GB" dirty="0" err="1"/>
              <a:t>TGbn</a:t>
            </a:r>
            <a:r>
              <a:rPr lang="en-GB" dirty="0"/>
              <a:t> comment resolution.</a:t>
            </a:r>
            <a:r>
              <a:rPr lang="en-GB" b="0" dirty="0"/>
              <a:t> </a:t>
            </a:r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Alfred </a:t>
            </a:r>
            <a:r>
              <a:rPr lang="en-GB" dirty="0" err="1">
                <a:latin typeface="+mj-lt"/>
              </a:rPr>
              <a:t>Asterjadhi</a:t>
            </a:r>
            <a:r>
              <a:rPr lang="en-GB" dirty="0">
                <a:latin typeface="+mj-lt"/>
              </a:rPr>
              <a:t> on behalf of </a:t>
            </a:r>
            <a:r>
              <a:rPr lang="en-GB" dirty="0" err="1">
                <a:latin typeface="+mj-lt"/>
              </a:rPr>
              <a:t>TGbn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Yes: xx, No: xx, Abstain: xx (Motion passes/fails)</a:t>
            </a:r>
          </a:p>
          <a:p>
            <a:r>
              <a:rPr lang="en-US" sz="2000" dirty="0">
                <a:latin typeface="+mj-lt"/>
              </a:rPr>
              <a:t>[</a:t>
            </a:r>
            <a:r>
              <a:rPr lang="en-US" sz="2000" dirty="0" err="1">
                <a:latin typeface="+mj-lt"/>
              </a:rPr>
              <a:t>TGbn</a:t>
            </a:r>
            <a:r>
              <a:rPr lang="en-US" sz="2000" dirty="0">
                <a:latin typeface="+mj-lt"/>
              </a:rPr>
              <a:t>: Moved: James Yee</a:t>
            </a:r>
            <a:r>
              <a:rPr lang="en-GB" sz="2000" dirty="0">
                <a:latin typeface="+mj-lt"/>
              </a:rPr>
              <a:t>, 2</a:t>
            </a:r>
            <a:r>
              <a:rPr lang="en-GB" sz="2000" baseline="30000" dirty="0">
                <a:latin typeface="+mj-lt"/>
              </a:rPr>
              <a:t>nd</a:t>
            </a:r>
            <a:r>
              <a:rPr lang="en-GB" sz="2000" dirty="0">
                <a:latin typeface="+mj-lt"/>
              </a:rPr>
              <a:t>: Brian Hart, </a:t>
            </a:r>
            <a:r>
              <a:rPr lang="en-US" sz="2000" dirty="0">
                <a:latin typeface="+mj-lt"/>
              </a:rPr>
              <a:t>Result: 103/8/27]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4F17-755E-0FC2-4630-7388E626CF8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944B613-9BA9-1B72-AB7A-04A4B938BE7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1194BB97-8BED-CEB7-B095-EF61789DDB0E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60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602E7-577E-925F-CC00-E87D0AD51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488E-3964-964E-3810-BEC70C6F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5: </a:t>
            </a:r>
            <a:r>
              <a:rPr lang="en-GB" dirty="0"/>
              <a:t>P802.11bn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FEB0E-46E1-FFE3-DECF-43501E787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r>
              <a:rPr lang="en-GB" dirty="0"/>
              <a:t>Approve a </a:t>
            </a:r>
            <a:r>
              <a:rPr lang="en-GB" dirty="0" err="1"/>
              <a:t>TGbn</a:t>
            </a:r>
            <a:r>
              <a:rPr lang="en-GB" dirty="0"/>
              <a:t> MAC/PHY (mixed mode) ad-hoc meeting on 6 to 8 November 2025, in Bangkok, Thailand for the purpose of </a:t>
            </a:r>
            <a:r>
              <a:rPr lang="en-GB" dirty="0" err="1"/>
              <a:t>TGbn</a:t>
            </a:r>
            <a:r>
              <a:rPr lang="en-GB" dirty="0"/>
              <a:t> comment resolution and consideration of document submissions.</a:t>
            </a:r>
            <a:endParaRPr lang="en-GB" b="0" dirty="0"/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Alfred </a:t>
            </a:r>
            <a:r>
              <a:rPr lang="en-GB" dirty="0" err="1">
                <a:latin typeface="+mj-lt"/>
              </a:rPr>
              <a:t>Asterjadhi</a:t>
            </a:r>
            <a:r>
              <a:rPr lang="en-GB" dirty="0">
                <a:latin typeface="+mj-lt"/>
              </a:rPr>
              <a:t>, Second: Mike Montemurro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Yes: xx, No: xx, Abstain: xx (Motion passes/fails)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FA3BC-77EE-A294-3F27-E404CBAEE46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6B092C-5B40-EED7-88EE-E3E56E4EE7E8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2688B973-7F9F-17E7-2BEB-E9E5821AEA75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07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ce presentation subject title text here].potx" id="{9F2EEA62-9711-4D79-A2F1-C9EE3C92C099}" vid="{BDB7B821-D8C8-422B-824F-241F074B20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802.11 template widescreen</Template>
  <TotalTime>1428</TotalTime>
  <Words>728</Words>
  <Application>Microsoft Office PowerPoint</Application>
  <PresentationFormat>Widescreen</PresentationFormat>
  <Paragraphs>134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 Unicode MS</vt:lpstr>
      <vt:lpstr>Times New Roman</vt:lpstr>
      <vt:lpstr>Office Theme</vt:lpstr>
      <vt:lpstr>Document</vt:lpstr>
      <vt:lpstr>802.11 September 2025 WG Motions</vt:lpstr>
      <vt:lpstr>Abstract</vt:lpstr>
      <vt:lpstr>FRIDAY (September 19) </vt:lpstr>
      <vt:lpstr>Straw Poll 1: September Interim</vt:lpstr>
      <vt:lpstr>Motion 1: Coex SC</vt:lpstr>
      <vt:lpstr>Motion 2: P802.11REVmf Ad-Hoc</vt:lpstr>
      <vt:lpstr>Motion 3: P802.11bi PAR modification</vt:lpstr>
      <vt:lpstr>Motion 4: P802.11bn Ad-Hoc</vt:lpstr>
      <vt:lpstr>Motion 5: P802.11bn Ad-Hoc</vt:lpstr>
      <vt:lpstr>Motion 6: P802.11bn liaison to WBA</vt:lpstr>
      <vt:lpstr>Motion 7: P802.11bt officers</vt:lpstr>
    </vt:vector>
  </TitlesOfParts>
  <Company>Huawei Technologies Co.,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November 2022 WG Motions</dc:title>
  <dc:creator>Stephen McCann</dc:creator>
  <cp:keywords>11-23-1686r5</cp:keywords>
  <cp:lastModifiedBy>Stephen McCann</cp:lastModifiedBy>
  <cp:revision>2230</cp:revision>
  <cp:lastPrinted>1601-01-01T00:00:00Z</cp:lastPrinted>
  <dcterms:created xsi:type="dcterms:W3CDTF">2018-05-10T16:45:22Z</dcterms:created>
  <dcterms:modified xsi:type="dcterms:W3CDTF">2025-09-19T06:19:38Z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1753983073</vt:lpwstr>
  </property>
</Properties>
</file>