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1"/>
  </p:notesMasterIdLst>
  <p:handoutMasterIdLst>
    <p:handoutMasterId r:id="rId32"/>
  </p:handoutMasterIdLst>
  <p:sldIdLst>
    <p:sldId id="256" r:id="rId2"/>
    <p:sldId id="257" r:id="rId3"/>
    <p:sldId id="293" r:id="rId4"/>
    <p:sldId id="282" r:id="rId5"/>
    <p:sldId id="280" r:id="rId6"/>
    <p:sldId id="283" r:id="rId7"/>
    <p:sldId id="265" r:id="rId8"/>
    <p:sldId id="291" r:id="rId9"/>
    <p:sldId id="574" r:id="rId10"/>
    <p:sldId id="577" r:id="rId11"/>
    <p:sldId id="576" r:id="rId12"/>
    <p:sldId id="270" r:id="rId13"/>
    <p:sldId id="272" r:id="rId14"/>
    <p:sldId id="271" r:id="rId15"/>
    <p:sldId id="284" r:id="rId16"/>
    <p:sldId id="286" r:id="rId17"/>
    <p:sldId id="263" r:id="rId18"/>
    <p:sldId id="287" r:id="rId19"/>
    <p:sldId id="288" r:id="rId20"/>
    <p:sldId id="289" r:id="rId21"/>
    <p:sldId id="290" r:id="rId22"/>
    <p:sldId id="264" r:id="rId23"/>
    <p:sldId id="274" r:id="rId24"/>
    <p:sldId id="275" r:id="rId25"/>
    <p:sldId id="276" r:id="rId26"/>
    <p:sldId id="277" r:id="rId27"/>
    <p:sldId id="278" r:id="rId28"/>
    <p:sldId id="575" r:id="rId29"/>
    <p:sldId id="279" r:id="rId30"/>
  </p:sldIdLst>
  <p:sldSz cx="12192000" cy="6858000"/>
  <p:notesSz cx="6934200" cy="9280525"/>
  <p:defaultTextStyle>
    <a:defPPr>
      <a:defRPr lang="en-GB"/>
    </a:defPPr>
    <a:lvl1pPr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p:defaultTextStyle>
  <p:extLst>
    <p:ext uri="{521415D9-36F7-43E2-AB2F-B90AF26B5E84}">
      <p14:sectionLst xmlns:p14="http://schemas.microsoft.com/office/powerpoint/2010/main">
        <p14:section name="Default Section" id="{FBDB79A9-EAB5-5D42-B342-AC056859DC8B}">
          <p14:sldIdLst>
            <p14:sldId id="256"/>
            <p14:sldId id="257"/>
            <p14:sldId id="293"/>
          </p14:sldIdLst>
        </p14:section>
        <p14:section name="Opening formalities" id="{DDDCECB2-F6E5-5C40-8DA7-C3D9309B3A65}">
          <p14:sldIdLst>
            <p14:sldId id="282"/>
            <p14:sldId id="280"/>
            <p14:sldId id="283"/>
          </p14:sldIdLst>
        </p14:section>
        <p14:section name="Announcements" id="{0168461E-3498-2943-A5C8-BBB4A4EAA4B3}">
          <p14:sldIdLst>
            <p14:sldId id="265"/>
            <p14:sldId id="291"/>
            <p14:sldId id="574"/>
            <p14:sldId id="577"/>
            <p14:sldId id="576"/>
          </p14:sldIdLst>
        </p14:section>
        <p14:section name="Coex modus operandi" id="{1F276605-B1B1-F146-A0CE-2868CD088B10}">
          <p14:sldIdLst>
            <p14:sldId id="270"/>
            <p14:sldId id="272"/>
            <p14:sldId id="271"/>
          </p14:sldIdLst>
        </p14:section>
        <p14:section name="Submissions &amp; Technical discussion items" id="{A23396F0-FE48-5241-AD42-CD7FC4C1B590}">
          <p14:sldIdLst>
            <p14:sldId id="284"/>
          </p14:sldIdLst>
        </p14:section>
        <p14:section name="Administrative Items" id="{B2829F23-0F8B-A840-A65D-B3616032ABA1}">
          <p14:sldIdLst>
            <p14:sldId id="286"/>
            <p14:sldId id="263"/>
            <p14:sldId id="287"/>
          </p14:sldIdLst>
        </p14:section>
        <p14:section name="Old Business" id="{1A4DBCD4-0727-1D47-BC17-C958B627ECFA}">
          <p14:sldIdLst>
            <p14:sldId id="288"/>
          </p14:sldIdLst>
        </p14:section>
        <p14:section name="New Business" id="{0F8AA791-162D-3F42-9CCB-5E928205D796}">
          <p14:sldIdLst>
            <p14:sldId id="289"/>
          </p14:sldIdLst>
        </p14:section>
        <p14:section name="Adjourn" id="{654319BA-B1AE-DA43-A450-EF56C3224958}">
          <p14:sldIdLst>
            <p14:sldId id="290"/>
          </p14:sldIdLst>
        </p14:section>
        <p14:section name="Annex" id="{765DABFB-F3D4-AC4C-817B-ED9E971F2A3B}">
          <p14:sldIdLst>
            <p14:sldId id="264"/>
            <p14:sldId id="274"/>
            <p14:sldId id="275"/>
            <p14:sldId id="276"/>
            <p14:sldId id="277"/>
            <p14:sldId id="278"/>
            <p14:sldId id="575"/>
            <p14:sldId id="279"/>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1348" autoAdjust="0"/>
    <p:restoredTop sz="94660"/>
  </p:normalViewPr>
  <p:slideViewPr>
    <p:cSldViewPr>
      <p:cViewPr varScale="1">
        <p:scale>
          <a:sx n="109" d="100"/>
          <a:sy n="109" d="100"/>
        </p:scale>
        <p:origin x="216" y="600"/>
      </p:cViewPr>
      <p:guideLst>
        <p:guide orient="horz" pos="2160"/>
        <p:guide pos="3840"/>
      </p:guideLst>
    </p:cSldViewPr>
  </p:slideViewPr>
  <p:outlineViewPr>
    <p:cViewPr varScale="1">
      <p:scale>
        <a:sx n="170" d="200"/>
        <a:sy n="170" d="200"/>
      </p:scale>
      <p:origin x="-780" y="-84"/>
    </p:cViewPr>
  </p:outlineViewPr>
  <p:notesTextViewPr>
    <p:cViewPr>
      <p:scale>
        <a:sx n="100" d="100"/>
        <a:sy n="100" d="100"/>
      </p:scale>
      <p:origin x="0" y="0"/>
    </p:cViewPr>
  </p:notesTextViewPr>
  <p:sorterViewPr>
    <p:cViewPr>
      <p:scale>
        <a:sx n="80" d="100"/>
        <a:sy n="80" d="100"/>
      </p:scale>
      <p:origin x="0" y="0"/>
    </p:cViewPr>
  </p:sorterViewPr>
  <p:notesViewPr>
    <p:cSldViewPr>
      <p:cViewPr varScale="1">
        <p:scale>
          <a:sx n="59" d="100"/>
          <a:sy n="59" d="100"/>
        </p:scale>
        <p:origin x="-1752"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5138" cy="463550"/>
          </a:xfrm>
          <a:prstGeom prst="rect">
            <a:avLst/>
          </a:prstGeom>
        </p:spPr>
        <p:txBody>
          <a:bodyPr vert="horz" lIns="91440" tIns="45720" rIns="91440" bIns="45720" rtlCol="0"/>
          <a:lstStyle>
            <a:lvl1pPr algn="l">
              <a:defRPr sz="1200"/>
            </a:lvl1pPr>
          </a:lstStyle>
          <a:p>
            <a:r>
              <a:rPr lang="en-US"/>
              <a:t>doc.: IEEE 802.11-25/1418</a:t>
            </a:r>
          </a:p>
        </p:txBody>
      </p:sp>
      <p:sp>
        <p:nvSpPr>
          <p:cNvPr id="3" name="Date Placeholder 2"/>
          <p:cNvSpPr>
            <a:spLocks noGrp="1"/>
          </p:cNvSpPr>
          <p:nvPr>
            <p:ph type="dt" sz="quarter" idx="1"/>
          </p:nvPr>
        </p:nvSpPr>
        <p:spPr>
          <a:xfrm>
            <a:off x="3927475" y="0"/>
            <a:ext cx="3005138" cy="463550"/>
          </a:xfrm>
          <a:prstGeom prst="rect">
            <a:avLst/>
          </a:prstGeom>
        </p:spPr>
        <p:txBody>
          <a:bodyPr vert="horz" lIns="91440" tIns="45720" rIns="91440" bIns="45720" rtlCol="0"/>
          <a:lstStyle>
            <a:lvl1pPr algn="r">
              <a:defRPr sz="1200"/>
            </a:lvl1pPr>
          </a:lstStyle>
          <a:p>
            <a:r>
              <a:rPr lang="en-US"/>
              <a:t>September 2025</a:t>
            </a:r>
          </a:p>
        </p:txBody>
      </p:sp>
      <p:sp>
        <p:nvSpPr>
          <p:cNvPr id="4" name="Footer Placeholder 3"/>
          <p:cNvSpPr>
            <a:spLocks noGrp="1"/>
          </p:cNvSpPr>
          <p:nvPr>
            <p:ph type="ftr" sz="quarter" idx="2"/>
          </p:nvPr>
        </p:nvSpPr>
        <p:spPr>
          <a:xfrm>
            <a:off x="0" y="8815388"/>
            <a:ext cx="3005138" cy="463550"/>
          </a:xfrm>
          <a:prstGeom prst="rect">
            <a:avLst/>
          </a:prstGeom>
        </p:spPr>
        <p:txBody>
          <a:bodyPr vert="horz" lIns="91440" tIns="45720" rIns="91440" bIns="45720" rtlCol="0" anchor="b"/>
          <a:lstStyle>
            <a:lvl1pPr algn="l">
              <a:defRPr sz="1200"/>
            </a:lvl1pPr>
          </a:lstStyle>
          <a:p>
            <a:r>
              <a:rPr lang="en-US"/>
              <a:t>Marc Emmelmann (SELF)</a:t>
            </a:r>
          </a:p>
        </p:txBody>
      </p:sp>
      <p:sp>
        <p:nvSpPr>
          <p:cNvPr id="5" name="Slide Number Placeholder 4"/>
          <p:cNvSpPr>
            <a:spLocks noGrp="1"/>
          </p:cNvSpPr>
          <p:nvPr>
            <p:ph type="sldNum" sz="quarter" idx="3"/>
          </p:nvPr>
        </p:nvSpPr>
        <p:spPr>
          <a:xfrm>
            <a:off x="3927475" y="8815388"/>
            <a:ext cx="3005138" cy="463550"/>
          </a:xfrm>
          <a:prstGeom prst="rect">
            <a:avLst/>
          </a:prstGeom>
        </p:spPr>
        <p:txBody>
          <a:bodyPr vert="horz" lIns="91440" tIns="45720" rIns="91440" bIns="45720" rtlCol="0" anchor="b"/>
          <a:lstStyle>
            <a:lvl1pPr algn="r">
              <a:defRPr sz="1200"/>
            </a:lvl1pPr>
          </a:lstStyle>
          <a:p>
            <a:fld id="{29996500-462A-4966-9632-4197CBF31A04}" type="slidenum">
              <a:rPr lang="en-US" smtClean="0"/>
              <a:pPr/>
              <a:t>‹#›</a:t>
            </a:fld>
            <a:endParaRPr lang="en-US"/>
          </a:p>
        </p:txBody>
      </p:sp>
    </p:spTree>
    <p:extLst>
      <p:ext uri="{BB962C8B-B14F-4D97-AF65-F5344CB8AC3E}">
        <p14:creationId xmlns:p14="http://schemas.microsoft.com/office/powerpoint/2010/main" val="404337442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0"/>
            <a:ext cx="6934200" cy="9280525"/>
          </a:xfrm>
          <a:prstGeom prst="roundRect">
            <a:avLst>
              <a:gd name="adj" fmla="val 19"/>
            </a:avLst>
          </a:prstGeom>
          <a:solidFill>
            <a:srgbClr val="FFFFFF"/>
          </a:solidFill>
          <a:ln w="9525">
            <a:noFill/>
            <a:round/>
            <a:headEnd/>
            <a:tailEnd/>
          </a:ln>
          <a:effectLst/>
        </p:spPr>
        <p:txBody>
          <a:bodyPr wrap="none" anchor="ctr"/>
          <a:lstStyle/>
          <a:p>
            <a:endParaRPr lang="en-GB"/>
          </a:p>
        </p:txBody>
      </p:sp>
      <p:sp>
        <p:nvSpPr>
          <p:cNvPr id="2050" name="Rectangle 2"/>
          <p:cNvSpPr>
            <a:spLocks noGrp="1" noChangeArrowheads="1"/>
          </p:cNvSpPr>
          <p:nvPr>
            <p:ph type="hdr"/>
          </p:nvPr>
        </p:nvSpPr>
        <p:spPr bwMode="auto">
          <a:xfrm>
            <a:off x="5640388" y="96838"/>
            <a:ext cx="639762"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doc.: IEEE 802.11-25/1418</a:t>
            </a:r>
          </a:p>
        </p:txBody>
      </p:sp>
      <p:sp>
        <p:nvSpPr>
          <p:cNvPr id="2051" name="Rectangle 3"/>
          <p:cNvSpPr>
            <a:spLocks noGrp="1" noChangeArrowheads="1"/>
          </p:cNvSpPr>
          <p:nvPr>
            <p:ph type="dt"/>
          </p:nvPr>
        </p:nvSpPr>
        <p:spPr bwMode="auto">
          <a:xfrm>
            <a:off x="654050" y="96838"/>
            <a:ext cx="825500"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September 2025</a:t>
            </a:r>
          </a:p>
        </p:txBody>
      </p:sp>
      <p:sp>
        <p:nvSpPr>
          <p:cNvPr id="2052" name="Rectangle 4"/>
          <p:cNvSpPr>
            <a:spLocks noGrp="1" noRot="1" noChangeAspect="1" noChangeArrowheads="1"/>
          </p:cNvSpPr>
          <p:nvPr>
            <p:ph type="sldImg"/>
          </p:nvPr>
        </p:nvSpPr>
        <p:spPr bwMode="auto">
          <a:xfrm>
            <a:off x="385763" y="701675"/>
            <a:ext cx="6161087" cy="3467100"/>
          </a:xfrm>
          <a:prstGeom prst="rect">
            <a:avLst/>
          </a:prstGeom>
          <a:noFill/>
          <a:ln w="12600">
            <a:solidFill>
              <a:srgbClr val="000000"/>
            </a:solidFill>
            <a:miter lim="800000"/>
            <a:headEnd/>
            <a:tailEnd/>
          </a:ln>
          <a:effectLst/>
        </p:spPr>
      </p:sp>
      <p:sp>
        <p:nvSpPr>
          <p:cNvPr id="2053" name="Rectangle 5"/>
          <p:cNvSpPr>
            <a:spLocks noGrp="1" noChangeArrowheads="1"/>
          </p:cNvSpPr>
          <p:nvPr>
            <p:ph type="body"/>
          </p:nvPr>
        </p:nvSpPr>
        <p:spPr bwMode="auto">
          <a:xfrm>
            <a:off x="923925" y="4408488"/>
            <a:ext cx="5084763" cy="4175125"/>
          </a:xfrm>
          <a:prstGeom prst="rect">
            <a:avLst/>
          </a:prstGeom>
          <a:noFill/>
          <a:ln w="9525">
            <a:noFill/>
            <a:round/>
            <a:headEnd/>
            <a:tailEnd/>
          </a:ln>
          <a:effectLst/>
        </p:spPr>
        <p:txBody>
          <a:bodyPr vert="horz" wrap="square" lIns="93600" tIns="46080" rIns="93600" bIns="46080" numCol="1" anchor="t" anchorCtr="0" compatLnSpc="1">
            <a:prstTxWarp prst="textNoShape">
              <a:avLst/>
            </a:prstTxWarp>
          </a:bodyPr>
          <a:lstStyle/>
          <a:p>
            <a:pPr lvl="0"/>
            <a:endParaRPr lang="en-US"/>
          </a:p>
        </p:txBody>
      </p:sp>
      <p:sp>
        <p:nvSpPr>
          <p:cNvPr id="2054" name="Rectangle 6"/>
          <p:cNvSpPr>
            <a:spLocks noGrp="1" noChangeArrowheads="1"/>
          </p:cNvSpPr>
          <p:nvPr>
            <p:ph type="ftr"/>
          </p:nvPr>
        </p:nvSpPr>
        <p:spPr bwMode="auto">
          <a:xfrm>
            <a:off x="5357813" y="8985250"/>
            <a:ext cx="92233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defRPr sz="1200">
                <a:solidFill>
                  <a:srgbClr val="000000"/>
                </a:solidFill>
                <a:cs typeface="Arial Unicode MS" charset="0"/>
              </a:defRPr>
            </a:lvl1pPr>
          </a:lstStyle>
          <a:p>
            <a:r>
              <a:rPr lang="en-US"/>
              <a:t>Marc Emmelmann (SELF)</a:t>
            </a:r>
          </a:p>
        </p:txBody>
      </p:sp>
      <p:sp>
        <p:nvSpPr>
          <p:cNvPr id="2055" name="Rectangle 7"/>
          <p:cNvSpPr>
            <a:spLocks noGrp="1" noChangeArrowheads="1"/>
          </p:cNvSpPr>
          <p:nvPr>
            <p:ph type="sldNum"/>
          </p:nvPr>
        </p:nvSpPr>
        <p:spPr bwMode="auto">
          <a:xfrm>
            <a:off x="3222625" y="8985250"/>
            <a:ext cx="511175" cy="363538"/>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US"/>
              <a:t>Page </a:t>
            </a:r>
            <a:fld id="{47A7FEEB-9CD2-43FE-843C-C5350BEACB45}" type="slidenum">
              <a:rPr lang="en-US"/>
              <a:pPr/>
              <a:t>‹#›</a:t>
            </a:fld>
            <a:endParaRPr lang="en-US"/>
          </a:p>
        </p:txBody>
      </p:sp>
      <p:sp>
        <p:nvSpPr>
          <p:cNvPr id="2056" name="Rectangle 8"/>
          <p:cNvSpPr>
            <a:spLocks noChangeArrowheads="1"/>
          </p:cNvSpPr>
          <p:nvPr/>
        </p:nvSpPr>
        <p:spPr bwMode="auto">
          <a:xfrm>
            <a:off x="722313" y="8985250"/>
            <a:ext cx="714375" cy="182563"/>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a:solidFill>
                  <a:srgbClr val="000000"/>
                </a:solidFill>
              </a:rPr>
              <a:t>Submission</a:t>
            </a:r>
          </a:p>
        </p:txBody>
      </p:sp>
      <p:sp>
        <p:nvSpPr>
          <p:cNvPr id="2057" name="Line 9"/>
          <p:cNvSpPr>
            <a:spLocks noChangeShapeType="1"/>
          </p:cNvSpPr>
          <p:nvPr/>
        </p:nvSpPr>
        <p:spPr bwMode="auto">
          <a:xfrm>
            <a:off x="723900" y="8983663"/>
            <a:ext cx="5486400" cy="1587"/>
          </a:xfrm>
          <a:prstGeom prst="line">
            <a:avLst/>
          </a:prstGeom>
          <a:noFill/>
          <a:ln w="12600">
            <a:solidFill>
              <a:srgbClr val="000000"/>
            </a:solidFill>
            <a:miter lim="800000"/>
            <a:headEnd/>
            <a:tailEnd/>
          </a:ln>
          <a:effectLst/>
        </p:spPr>
        <p:txBody>
          <a:bodyPr/>
          <a:lstStyle/>
          <a:p>
            <a:endParaRPr lang="en-GB"/>
          </a:p>
        </p:txBody>
      </p:sp>
      <p:sp>
        <p:nvSpPr>
          <p:cNvPr id="2058" name="Line 10"/>
          <p:cNvSpPr>
            <a:spLocks noChangeShapeType="1"/>
          </p:cNvSpPr>
          <p:nvPr/>
        </p:nvSpPr>
        <p:spPr bwMode="auto">
          <a:xfrm>
            <a:off x="647700" y="296863"/>
            <a:ext cx="5638800" cy="1587"/>
          </a:xfrm>
          <a:prstGeom prst="line">
            <a:avLst/>
          </a:prstGeom>
          <a:noFill/>
          <a:ln w="12600">
            <a:solidFill>
              <a:srgbClr val="000000"/>
            </a:solidFill>
            <a:miter lim="800000"/>
            <a:headEnd/>
            <a:tailEnd/>
          </a:ln>
          <a:effectLst/>
        </p:spPr>
        <p:txBody>
          <a:bodyPr/>
          <a:lstStyle/>
          <a:p>
            <a:endParaRPr lang="en-GB"/>
          </a:p>
        </p:txBody>
      </p:sp>
    </p:spTree>
    <p:extLst>
      <p:ext uri="{BB962C8B-B14F-4D97-AF65-F5344CB8AC3E}">
        <p14:creationId xmlns:p14="http://schemas.microsoft.com/office/powerpoint/2010/main" val="640659187"/>
      </p:ext>
    </p:extLst>
  </p:cSld>
  <p:clrMap bg1="lt1" tx1="dk1" bg2="lt2" tx2="dk2" accent1="accent1" accent2="accent2" accent3="accent3" accent4="accent4" accent5="accent5" accent6="accent6" hlink="hlink" folHlink="folHlink"/>
  <p:hf/>
  <p:notesStyle>
    <a:lvl1pPr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802.11-25/1418</a:t>
            </a:r>
          </a:p>
        </p:txBody>
      </p:sp>
      <p:sp>
        <p:nvSpPr>
          <p:cNvPr id="5" name="Rectangle 3"/>
          <p:cNvSpPr>
            <a:spLocks noGrp="1" noChangeArrowheads="1"/>
          </p:cNvSpPr>
          <p:nvPr>
            <p:ph type="dt"/>
          </p:nvPr>
        </p:nvSpPr>
        <p:spPr>
          <a:ln/>
        </p:spPr>
        <p:txBody>
          <a:bodyPr/>
          <a:lstStyle/>
          <a:p>
            <a:r>
              <a:rPr lang="en-US"/>
              <a:t>September 2025</a:t>
            </a:r>
          </a:p>
        </p:txBody>
      </p:sp>
      <p:sp>
        <p:nvSpPr>
          <p:cNvPr id="6" name="Rectangle 6"/>
          <p:cNvSpPr>
            <a:spLocks noGrp="1" noChangeArrowheads="1"/>
          </p:cNvSpPr>
          <p:nvPr>
            <p:ph type="ftr"/>
          </p:nvPr>
        </p:nvSpPr>
        <p:spPr>
          <a:ln/>
        </p:spPr>
        <p:txBody>
          <a:bodyPr/>
          <a:lstStyle/>
          <a:p>
            <a:r>
              <a:rPr lang="en-US"/>
              <a:t>Marc Emmelmann (SELF)</a:t>
            </a:r>
          </a:p>
        </p:txBody>
      </p:sp>
      <p:sp>
        <p:nvSpPr>
          <p:cNvPr id="7" name="Rectangle 7"/>
          <p:cNvSpPr>
            <a:spLocks noGrp="1" noChangeArrowheads="1"/>
          </p:cNvSpPr>
          <p:nvPr>
            <p:ph type="sldNum"/>
          </p:nvPr>
        </p:nvSpPr>
        <p:spPr>
          <a:ln/>
        </p:spPr>
        <p:txBody>
          <a:bodyPr/>
          <a:lstStyle/>
          <a:p>
            <a:r>
              <a:rPr lang="en-US"/>
              <a:t>Page </a:t>
            </a:r>
            <a:fld id="{465D53FD-DB5F-4815-BF01-6488A8FBD189}" type="slidenum">
              <a:rPr lang="en-US"/>
              <a:pPr/>
              <a:t>1</a:t>
            </a:fld>
            <a:endParaRPr lang="en-US"/>
          </a:p>
        </p:txBody>
      </p:sp>
      <p:sp>
        <p:nvSpPr>
          <p:cNvPr id="12289"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2290"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2770441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802.11-25/1418</a:t>
            </a:r>
          </a:p>
        </p:txBody>
      </p:sp>
      <p:sp>
        <p:nvSpPr>
          <p:cNvPr id="5" name="Rectangle 3"/>
          <p:cNvSpPr>
            <a:spLocks noGrp="1" noChangeArrowheads="1"/>
          </p:cNvSpPr>
          <p:nvPr>
            <p:ph type="dt"/>
          </p:nvPr>
        </p:nvSpPr>
        <p:spPr>
          <a:ln/>
        </p:spPr>
        <p:txBody>
          <a:bodyPr/>
          <a:lstStyle/>
          <a:p>
            <a:r>
              <a:rPr lang="en-US"/>
              <a:t>September 2025</a:t>
            </a:r>
          </a:p>
        </p:txBody>
      </p:sp>
      <p:sp>
        <p:nvSpPr>
          <p:cNvPr id="6" name="Rectangle 6"/>
          <p:cNvSpPr>
            <a:spLocks noGrp="1" noChangeArrowheads="1"/>
          </p:cNvSpPr>
          <p:nvPr>
            <p:ph type="ftr"/>
          </p:nvPr>
        </p:nvSpPr>
        <p:spPr>
          <a:ln/>
        </p:spPr>
        <p:txBody>
          <a:bodyPr/>
          <a:lstStyle/>
          <a:p>
            <a:r>
              <a:rPr lang="en-US"/>
              <a:t>Marc Emmelmann (SELF)</a:t>
            </a:r>
          </a:p>
        </p:txBody>
      </p:sp>
      <p:sp>
        <p:nvSpPr>
          <p:cNvPr id="7" name="Rectangle 7"/>
          <p:cNvSpPr>
            <a:spLocks noGrp="1" noChangeArrowheads="1"/>
          </p:cNvSpPr>
          <p:nvPr>
            <p:ph type="sldNum"/>
          </p:nvPr>
        </p:nvSpPr>
        <p:spPr>
          <a:ln/>
        </p:spPr>
        <p:txBody>
          <a:bodyPr/>
          <a:lstStyle/>
          <a:p>
            <a:r>
              <a:rPr lang="en-US"/>
              <a:t>Page </a:t>
            </a:r>
            <a:fld id="{CA5AFF69-4AEE-4693-9CD6-98E2EBC076EC}" type="slidenum">
              <a:rPr lang="en-US"/>
              <a:pPr/>
              <a:t>2</a:t>
            </a:fld>
            <a:endParaRPr lang="en-US"/>
          </a:p>
        </p:txBody>
      </p:sp>
      <p:sp>
        <p:nvSpPr>
          <p:cNvPr id="13313"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3314"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8403076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a:extLst>
              <a:ext uri="{FF2B5EF4-FFF2-40B4-BE49-F238E27FC236}">
                <a16:creationId xmlns:a16="http://schemas.microsoft.com/office/drawing/2014/main" id="{AE796F60-9665-49FB-BDAB-1C5FDE68D050}"/>
              </a:ext>
            </a:extLst>
          </p:cNvPr>
          <p:cNvSpPr>
            <a:spLocks noGrp="1" noRot="1" noChangeAspect="1" noChangeArrowheads="1" noTextEdit="1"/>
          </p:cNvSpPr>
          <p:nvPr>
            <p:ph type="sldImg"/>
          </p:nvPr>
        </p:nvSpPr>
        <p:spPr>
          <a:ln/>
        </p:spPr>
      </p:sp>
      <p:sp>
        <p:nvSpPr>
          <p:cNvPr id="30723" name="Notes Placeholder 2">
            <a:extLst>
              <a:ext uri="{FF2B5EF4-FFF2-40B4-BE49-F238E27FC236}">
                <a16:creationId xmlns:a16="http://schemas.microsoft.com/office/drawing/2014/main" id="{9B983335-0C2B-424D-A7C1-C38B09CD0D5F}"/>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
        <p:nvSpPr>
          <p:cNvPr id="30724" name="Header Placeholder 3">
            <a:extLst>
              <a:ext uri="{FF2B5EF4-FFF2-40B4-BE49-F238E27FC236}">
                <a16:creationId xmlns:a16="http://schemas.microsoft.com/office/drawing/2014/main" id="{2328760F-8A72-4280-96F3-0C74EA9443A1}"/>
              </a:ext>
            </a:extLst>
          </p:cNvPr>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8213">
              <a:defRPr sz="2400" b="1">
                <a:solidFill>
                  <a:schemeClr val="tx1"/>
                </a:solidFill>
                <a:latin typeface="Times New Roman" panose="02020603050405020304" pitchFamily="18" charset="0"/>
              </a:defRPr>
            </a:lvl1pPr>
            <a:lvl2pPr marL="742950" indent="-285750" defTabSz="938213">
              <a:defRPr sz="2400" b="1">
                <a:solidFill>
                  <a:schemeClr val="tx1"/>
                </a:solidFill>
                <a:latin typeface="Times New Roman" panose="02020603050405020304" pitchFamily="18" charset="0"/>
              </a:defRPr>
            </a:lvl2pPr>
            <a:lvl3pPr marL="1143000" indent="-228600" defTabSz="938213">
              <a:defRPr sz="2400" b="1">
                <a:solidFill>
                  <a:schemeClr val="tx1"/>
                </a:solidFill>
                <a:latin typeface="Times New Roman" panose="02020603050405020304" pitchFamily="18" charset="0"/>
              </a:defRPr>
            </a:lvl3pPr>
            <a:lvl4pPr marL="1600200" indent="-228600" defTabSz="938213">
              <a:defRPr sz="2400" b="1">
                <a:solidFill>
                  <a:schemeClr val="tx1"/>
                </a:solidFill>
                <a:latin typeface="Times New Roman" panose="02020603050405020304" pitchFamily="18" charset="0"/>
              </a:defRPr>
            </a:lvl4pPr>
            <a:lvl5pPr marL="2057400" indent="-228600" defTabSz="938213">
              <a:defRPr sz="2400" b="1">
                <a:solidFill>
                  <a:schemeClr val="tx1"/>
                </a:solidFill>
                <a:latin typeface="Times New Roman" panose="02020603050405020304" pitchFamily="18" charset="0"/>
              </a:defRPr>
            </a:lvl5pPr>
            <a:lvl6pPr marL="2514600" indent="-228600" defTabSz="938213"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defTabSz="938213"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defTabSz="938213"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defTabSz="938213" eaLnBrk="0" fontAlgn="base" hangingPunct="0">
              <a:spcBef>
                <a:spcPct val="0"/>
              </a:spcBef>
              <a:spcAft>
                <a:spcPct val="0"/>
              </a:spcAft>
              <a:defRPr sz="2400" b="1">
                <a:solidFill>
                  <a:schemeClr val="tx1"/>
                </a:solidFill>
                <a:latin typeface="Times New Roman" panose="02020603050405020304" pitchFamily="18" charset="0"/>
              </a:defRPr>
            </a:lvl9pPr>
          </a:lstStyle>
          <a:p>
            <a:r>
              <a:rPr lang="en-US" altLang="en-US" sz="1400"/>
              <a:t>doc.: IEEE 802.11-25/0020r2</a:t>
            </a:r>
          </a:p>
        </p:txBody>
      </p:sp>
      <p:sp>
        <p:nvSpPr>
          <p:cNvPr id="30725" name="Date Placeholder 4">
            <a:extLst>
              <a:ext uri="{FF2B5EF4-FFF2-40B4-BE49-F238E27FC236}">
                <a16:creationId xmlns:a16="http://schemas.microsoft.com/office/drawing/2014/main" id="{38F08C20-3FE1-4BAF-A8B5-36A2450FA360}"/>
              </a:ext>
            </a:extLst>
          </p:cNvPr>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8213">
              <a:defRPr sz="2400" b="1">
                <a:solidFill>
                  <a:schemeClr val="tx1"/>
                </a:solidFill>
                <a:latin typeface="Times New Roman" panose="02020603050405020304" pitchFamily="18" charset="0"/>
              </a:defRPr>
            </a:lvl1pPr>
            <a:lvl2pPr marL="742950" indent="-285750" defTabSz="938213">
              <a:defRPr sz="2400" b="1">
                <a:solidFill>
                  <a:schemeClr val="tx1"/>
                </a:solidFill>
                <a:latin typeface="Times New Roman" panose="02020603050405020304" pitchFamily="18" charset="0"/>
              </a:defRPr>
            </a:lvl2pPr>
            <a:lvl3pPr marL="1143000" indent="-228600" defTabSz="938213">
              <a:defRPr sz="2400" b="1">
                <a:solidFill>
                  <a:schemeClr val="tx1"/>
                </a:solidFill>
                <a:latin typeface="Times New Roman" panose="02020603050405020304" pitchFamily="18" charset="0"/>
              </a:defRPr>
            </a:lvl3pPr>
            <a:lvl4pPr marL="1600200" indent="-228600" defTabSz="938213">
              <a:defRPr sz="2400" b="1">
                <a:solidFill>
                  <a:schemeClr val="tx1"/>
                </a:solidFill>
                <a:latin typeface="Times New Roman" panose="02020603050405020304" pitchFamily="18" charset="0"/>
              </a:defRPr>
            </a:lvl4pPr>
            <a:lvl5pPr marL="2057400" indent="-228600" defTabSz="938213">
              <a:defRPr sz="2400" b="1">
                <a:solidFill>
                  <a:schemeClr val="tx1"/>
                </a:solidFill>
                <a:latin typeface="Times New Roman" panose="02020603050405020304" pitchFamily="18" charset="0"/>
              </a:defRPr>
            </a:lvl5pPr>
            <a:lvl6pPr marL="2514600" indent="-228600" defTabSz="938213"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defTabSz="938213"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defTabSz="938213"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defTabSz="938213" eaLnBrk="0" fontAlgn="base" hangingPunct="0">
              <a:spcBef>
                <a:spcPct val="0"/>
              </a:spcBef>
              <a:spcAft>
                <a:spcPct val="0"/>
              </a:spcAft>
              <a:defRPr sz="2400" b="1">
                <a:solidFill>
                  <a:schemeClr val="tx1"/>
                </a:solidFill>
                <a:latin typeface="Times New Roman" panose="02020603050405020304" pitchFamily="18" charset="0"/>
              </a:defRPr>
            </a:lvl9pPr>
          </a:lstStyle>
          <a:p>
            <a:r>
              <a:rPr lang="en-US" altLang="en-US" sz="1400" dirty="0"/>
              <a:t>July 2025</a:t>
            </a:r>
          </a:p>
        </p:txBody>
      </p:sp>
      <p:sp>
        <p:nvSpPr>
          <p:cNvPr id="30726" name="Footer Placeholder 5">
            <a:extLst>
              <a:ext uri="{FF2B5EF4-FFF2-40B4-BE49-F238E27FC236}">
                <a16:creationId xmlns:a16="http://schemas.microsoft.com/office/drawing/2014/main" id="{D247728C-21B7-4E69-B237-C299680474E5}"/>
              </a:ext>
            </a:extLst>
          </p:cNvPr>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defTabSz="938213">
              <a:defRPr sz="2400" b="1">
                <a:solidFill>
                  <a:schemeClr val="tx1"/>
                </a:solidFill>
                <a:latin typeface="Times New Roman" panose="02020603050405020304" pitchFamily="18" charset="0"/>
              </a:defRPr>
            </a:lvl1pPr>
            <a:lvl2pPr marL="742950" indent="-285750" defTabSz="938213">
              <a:defRPr sz="2400" b="1">
                <a:solidFill>
                  <a:schemeClr val="tx1"/>
                </a:solidFill>
                <a:latin typeface="Times New Roman" panose="02020603050405020304" pitchFamily="18" charset="0"/>
              </a:defRPr>
            </a:lvl2pPr>
            <a:lvl3pPr marL="1143000" indent="-228600" defTabSz="938213">
              <a:defRPr sz="2400" b="1">
                <a:solidFill>
                  <a:schemeClr val="tx1"/>
                </a:solidFill>
                <a:latin typeface="Times New Roman" panose="02020603050405020304" pitchFamily="18" charset="0"/>
              </a:defRPr>
            </a:lvl3pPr>
            <a:lvl4pPr marL="1600200" indent="-228600" defTabSz="938213">
              <a:defRPr sz="2400" b="1">
                <a:solidFill>
                  <a:schemeClr val="tx1"/>
                </a:solidFill>
                <a:latin typeface="Times New Roman" panose="02020603050405020304" pitchFamily="18" charset="0"/>
              </a:defRPr>
            </a:lvl4pPr>
            <a:lvl5pPr marL="458788" defTabSz="938213">
              <a:defRPr sz="2400" b="1">
                <a:solidFill>
                  <a:schemeClr val="tx1"/>
                </a:solidFill>
                <a:latin typeface="Times New Roman" panose="02020603050405020304" pitchFamily="18" charset="0"/>
              </a:defRPr>
            </a:lvl5pPr>
            <a:lvl6pPr marL="915988" defTabSz="938213" eaLnBrk="0" fontAlgn="base" hangingPunct="0">
              <a:spcBef>
                <a:spcPct val="0"/>
              </a:spcBef>
              <a:spcAft>
                <a:spcPct val="0"/>
              </a:spcAft>
              <a:defRPr sz="2400" b="1">
                <a:solidFill>
                  <a:schemeClr val="tx1"/>
                </a:solidFill>
                <a:latin typeface="Times New Roman" panose="02020603050405020304" pitchFamily="18" charset="0"/>
              </a:defRPr>
            </a:lvl6pPr>
            <a:lvl7pPr marL="1373188" defTabSz="938213" eaLnBrk="0" fontAlgn="base" hangingPunct="0">
              <a:spcBef>
                <a:spcPct val="0"/>
              </a:spcBef>
              <a:spcAft>
                <a:spcPct val="0"/>
              </a:spcAft>
              <a:defRPr sz="2400" b="1">
                <a:solidFill>
                  <a:schemeClr val="tx1"/>
                </a:solidFill>
                <a:latin typeface="Times New Roman" panose="02020603050405020304" pitchFamily="18" charset="0"/>
              </a:defRPr>
            </a:lvl7pPr>
            <a:lvl8pPr marL="1830388" defTabSz="938213" eaLnBrk="0" fontAlgn="base" hangingPunct="0">
              <a:spcBef>
                <a:spcPct val="0"/>
              </a:spcBef>
              <a:spcAft>
                <a:spcPct val="0"/>
              </a:spcAft>
              <a:defRPr sz="2400" b="1">
                <a:solidFill>
                  <a:schemeClr val="tx1"/>
                </a:solidFill>
                <a:latin typeface="Times New Roman" panose="02020603050405020304" pitchFamily="18" charset="0"/>
              </a:defRPr>
            </a:lvl8pPr>
            <a:lvl9pPr marL="2287588" defTabSz="938213" eaLnBrk="0" fontAlgn="base" hangingPunct="0">
              <a:spcBef>
                <a:spcPct val="0"/>
              </a:spcBef>
              <a:spcAft>
                <a:spcPct val="0"/>
              </a:spcAft>
              <a:defRPr sz="2400" b="1">
                <a:solidFill>
                  <a:schemeClr val="tx1"/>
                </a:solidFill>
                <a:latin typeface="Times New Roman" panose="02020603050405020304" pitchFamily="18" charset="0"/>
              </a:defRPr>
            </a:lvl9pPr>
          </a:lstStyle>
          <a:p>
            <a:pPr lvl="4"/>
            <a:r>
              <a:rPr lang="en-US" altLang="en-US" sz="1200" b="0"/>
              <a:t>Stephen McCann, Huawei</a:t>
            </a:r>
            <a:endParaRPr lang="en-US" altLang="en-US" sz="1200" b="0" dirty="0"/>
          </a:p>
        </p:txBody>
      </p:sp>
      <p:sp>
        <p:nvSpPr>
          <p:cNvPr id="30727" name="Slide Number Placeholder 6">
            <a:extLst>
              <a:ext uri="{FF2B5EF4-FFF2-40B4-BE49-F238E27FC236}">
                <a16:creationId xmlns:a16="http://schemas.microsoft.com/office/drawing/2014/main" id="{66A88CF9-3B26-4876-BC44-A2197AAC1A84}"/>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8213">
              <a:defRPr sz="2400" b="1">
                <a:solidFill>
                  <a:schemeClr val="tx1"/>
                </a:solidFill>
                <a:latin typeface="Times New Roman" panose="02020603050405020304" pitchFamily="18" charset="0"/>
              </a:defRPr>
            </a:lvl1pPr>
            <a:lvl2pPr marL="742950" indent="-285750" defTabSz="938213">
              <a:defRPr sz="2400" b="1">
                <a:solidFill>
                  <a:schemeClr val="tx1"/>
                </a:solidFill>
                <a:latin typeface="Times New Roman" panose="02020603050405020304" pitchFamily="18" charset="0"/>
              </a:defRPr>
            </a:lvl2pPr>
            <a:lvl3pPr marL="1143000" indent="-228600" defTabSz="938213">
              <a:defRPr sz="2400" b="1">
                <a:solidFill>
                  <a:schemeClr val="tx1"/>
                </a:solidFill>
                <a:latin typeface="Times New Roman" panose="02020603050405020304" pitchFamily="18" charset="0"/>
              </a:defRPr>
            </a:lvl3pPr>
            <a:lvl4pPr marL="1600200" indent="-228600" defTabSz="938213">
              <a:defRPr sz="2400" b="1">
                <a:solidFill>
                  <a:schemeClr val="tx1"/>
                </a:solidFill>
                <a:latin typeface="Times New Roman" panose="02020603050405020304" pitchFamily="18" charset="0"/>
              </a:defRPr>
            </a:lvl4pPr>
            <a:lvl5pPr marL="2057400" indent="-228600" defTabSz="938213">
              <a:defRPr sz="2400" b="1">
                <a:solidFill>
                  <a:schemeClr val="tx1"/>
                </a:solidFill>
                <a:latin typeface="Times New Roman" panose="02020603050405020304" pitchFamily="18" charset="0"/>
              </a:defRPr>
            </a:lvl5pPr>
            <a:lvl6pPr marL="2514600" indent="-228600" defTabSz="938213"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defTabSz="938213"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defTabSz="938213"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defTabSz="938213" eaLnBrk="0" fontAlgn="base" hangingPunct="0">
              <a:spcBef>
                <a:spcPct val="0"/>
              </a:spcBef>
              <a:spcAft>
                <a:spcPct val="0"/>
              </a:spcAft>
              <a:defRPr sz="2400" b="1">
                <a:solidFill>
                  <a:schemeClr val="tx1"/>
                </a:solidFill>
                <a:latin typeface="Times New Roman" panose="02020603050405020304" pitchFamily="18" charset="0"/>
              </a:defRPr>
            </a:lvl9pPr>
          </a:lstStyle>
          <a:p>
            <a:r>
              <a:rPr lang="en-US" altLang="en-US" sz="1200" b="0"/>
              <a:t>Page </a:t>
            </a:r>
            <a:fld id="{22D866B5-0455-4AB0-B329-5E7CEEF5941A}" type="slidenum">
              <a:rPr lang="en-US" altLang="en-US" sz="1200" b="0" smtClean="0"/>
              <a:pPr/>
              <a:t>9</a:t>
            </a:fld>
            <a:endParaRPr lang="en-US" altLang="en-US" sz="1200" b="0"/>
          </a:p>
        </p:txBody>
      </p:sp>
    </p:spTree>
    <p:extLst>
      <p:ext uri="{BB962C8B-B14F-4D97-AF65-F5344CB8AC3E}">
        <p14:creationId xmlns:p14="http://schemas.microsoft.com/office/powerpoint/2010/main" val="29530735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802.11-25/1418</a:t>
            </a:r>
          </a:p>
        </p:txBody>
      </p:sp>
      <p:sp>
        <p:nvSpPr>
          <p:cNvPr id="5" name="Rectangle 3"/>
          <p:cNvSpPr>
            <a:spLocks noGrp="1" noChangeArrowheads="1"/>
          </p:cNvSpPr>
          <p:nvPr>
            <p:ph type="dt"/>
          </p:nvPr>
        </p:nvSpPr>
        <p:spPr>
          <a:ln/>
        </p:spPr>
        <p:txBody>
          <a:bodyPr/>
          <a:lstStyle/>
          <a:p>
            <a:r>
              <a:rPr lang="en-US"/>
              <a:t>September 2025</a:t>
            </a:r>
          </a:p>
        </p:txBody>
      </p:sp>
      <p:sp>
        <p:nvSpPr>
          <p:cNvPr id="6" name="Rectangle 6"/>
          <p:cNvSpPr>
            <a:spLocks noGrp="1" noChangeArrowheads="1"/>
          </p:cNvSpPr>
          <p:nvPr>
            <p:ph type="ftr"/>
          </p:nvPr>
        </p:nvSpPr>
        <p:spPr>
          <a:ln/>
        </p:spPr>
        <p:txBody>
          <a:bodyPr/>
          <a:lstStyle/>
          <a:p>
            <a:r>
              <a:rPr lang="en-US"/>
              <a:t>Marc Emmelmann (SELF)</a:t>
            </a:r>
          </a:p>
        </p:txBody>
      </p:sp>
      <p:sp>
        <p:nvSpPr>
          <p:cNvPr id="7" name="Rectangle 7"/>
          <p:cNvSpPr>
            <a:spLocks noGrp="1" noChangeArrowheads="1"/>
          </p:cNvSpPr>
          <p:nvPr>
            <p:ph type="sldNum"/>
          </p:nvPr>
        </p:nvSpPr>
        <p:spPr>
          <a:ln/>
        </p:spPr>
        <p:txBody>
          <a:bodyPr/>
          <a:lstStyle/>
          <a:p>
            <a:r>
              <a:rPr lang="en-US"/>
              <a:t>Page </a:t>
            </a:r>
            <a:fld id="{07B9ED38-6DD0-4691-9FC3-0BE6EBBA3E57}" type="slidenum">
              <a:rPr lang="en-US"/>
              <a:pPr/>
              <a:t>17</a:t>
            </a:fld>
            <a:endParaRPr lang="en-US"/>
          </a:p>
        </p:txBody>
      </p:sp>
      <p:sp>
        <p:nvSpPr>
          <p:cNvPr id="19457"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9458"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40015703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802.11-25/1418</a:t>
            </a:r>
          </a:p>
        </p:txBody>
      </p:sp>
      <p:sp>
        <p:nvSpPr>
          <p:cNvPr id="5" name="Rectangle 3"/>
          <p:cNvSpPr>
            <a:spLocks noGrp="1" noChangeArrowheads="1"/>
          </p:cNvSpPr>
          <p:nvPr>
            <p:ph type="dt"/>
          </p:nvPr>
        </p:nvSpPr>
        <p:spPr>
          <a:ln/>
        </p:spPr>
        <p:txBody>
          <a:bodyPr/>
          <a:lstStyle/>
          <a:p>
            <a:r>
              <a:rPr lang="en-US"/>
              <a:t>September 2025</a:t>
            </a:r>
          </a:p>
        </p:txBody>
      </p:sp>
      <p:sp>
        <p:nvSpPr>
          <p:cNvPr id="6" name="Rectangle 6"/>
          <p:cNvSpPr>
            <a:spLocks noGrp="1" noChangeArrowheads="1"/>
          </p:cNvSpPr>
          <p:nvPr>
            <p:ph type="ftr"/>
          </p:nvPr>
        </p:nvSpPr>
        <p:spPr>
          <a:ln/>
        </p:spPr>
        <p:txBody>
          <a:bodyPr/>
          <a:lstStyle/>
          <a:p>
            <a:r>
              <a:rPr lang="en-US"/>
              <a:t>Marc Emmelmann (SELF)</a:t>
            </a:r>
          </a:p>
        </p:txBody>
      </p:sp>
      <p:sp>
        <p:nvSpPr>
          <p:cNvPr id="7" name="Rectangle 7"/>
          <p:cNvSpPr>
            <a:spLocks noGrp="1" noChangeArrowheads="1"/>
          </p:cNvSpPr>
          <p:nvPr>
            <p:ph type="sldNum"/>
          </p:nvPr>
        </p:nvSpPr>
        <p:spPr>
          <a:ln/>
        </p:spPr>
        <p:txBody>
          <a:bodyPr/>
          <a:lstStyle/>
          <a:p>
            <a:r>
              <a:rPr lang="en-US"/>
              <a:t>Page </a:t>
            </a:r>
            <a:fld id="{E6AF579C-E269-44CC-A9F4-B7D1E2EA3836}" type="slidenum">
              <a:rPr lang="en-US"/>
              <a:pPr/>
              <a:t>22</a:t>
            </a:fld>
            <a:endParaRPr lang="en-US"/>
          </a:p>
        </p:txBody>
      </p:sp>
      <p:sp>
        <p:nvSpPr>
          <p:cNvPr id="20481"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20482"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26254468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Date Placeholder 3"/>
          <p:cNvSpPr>
            <a:spLocks noGrp="1"/>
          </p:cNvSpPr>
          <p:nvPr>
            <p:ph type="dt" idx="10"/>
          </p:nvPr>
        </p:nvSpPr>
        <p:spPr/>
        <p:txBody>
          <a:bodyPr/>
          <a:lstStyle>
            <a:lvl1pPr>
              <a:defRPr/>
            </a:lvl1pPr>
          </a:lstStyle>
          <a:p>
            <a:r>
              <a:rPr lang="en-US"/>
              <a:t>September 2025</a:t>
            </a:r>
            <a:endParaRPr lang="en-GB"/>
          </a:p>
        </p:txBody>
      </p:sp>
      <p:sp>
        <p:nvSpPr>
          <p:cNvPr id="5" name="Footer Placeholder 4"/>
          <p:cNvSpPr>
            <a:spLocks noGrp="1"/>
          </p:cNvSpPr>
          <p:nvPr>
            <p:ph type="ftr" idx="11"/>
          </p:nvPr>
        </p:nvSpPr>
        <p:spPr/>
        <p:txBody>
          <a:bodyPr/>
          <a:lstStyle>
            <a:lvl1pPr>
              <a:defRPr/>
            </a:lvl1pPr>
          </a:lstStyle>
          <a:p>
            <a:r>
              <a:rPr lang="en-GB"/>
              <a:t>Marc Emmelmann (SELF)</a:t>
            </a:r>
          </a:p>
        </p:txBody>
      </p:sp>
      <p:sp>
        <p:nvSpPr>
          <p:cNvPr id="6" name="Slide Number Placeholder 5"/>
          <p:cNvSpPr>
            <a:spLocks noGrp="1"/>
          </p:cNvSpPr>
          <p:nvPr>
            <p:ph type="sldNum" idx="12"/>
          </p:nvPr>
        </p:nvSpPr>
        <p:spPr/>
        <p:txBody>
          <a:bodyPr/>
          <a:lstStyle>
            <a:lvl1pPr>
              <a:defRPr/>
            </a:lvl1pPr>
          </a:lstStyle>
          <a:p>
            <a:r>
              <a:rPr lang="en-GB"/>
              <a:t>Slide </a:t>
            </a:r>
            <a:fld id="{DE40C9FC-4879-4F20-9ECA-A574A90476B7}" type="slidenum">
              <a:rPr lang="en-GB"/>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idx="12"/>
          </p:nvPr>
        </p:nvSpPr>
        <p:spPr/>
        <p:txBody>
          <a:bodyPr/>
          <a:lstStyle>
            <a:lvl1pPr>
              <a:defRPr/>
            </a:lvl1pPr>
          </a:lstStyle>
          <a:p>
            <a:r>
              <a:rPr lang="en-GB" dirty="0"/>
              <a:t>Slide </a:t>
            </a:r>
            <a:fld id="{440F5867-744E-4AA6-B0ED-4C44D2DFBB7B}" type="slidenum">
              <a:rPr lang="en-GB"/>
              <a:pPr/>
              <a:t>‹#›</a:t>
            </a:fld>
            <a:endParaRPr lang="en-GB" dirty="0"/>
          </a:p>
        </p:txBody>
      </p:sp>
      <p:sp>
        <p:nvSpPr>
          <p:cNvPr id="11" name="Rectangle 4"/>
          <p:cNvSpPr>
            <a:spLocks noGrp="1" noChangeArrowheads="1"/>
          </p:cNvSpPr>
          <p:nvPr>
            <p:ph type="ftr" idx="14"/>
          </p:nvPr>
        </p:nvSpPr>
        <p:spPr bwMode="auto">
          <a:xfrm>
            <a:off x="7143757" y="6475414"/>
            <a:ext cx="424602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Marc Emmelmann (SELF)</a:t>
            </a:r>
            <a:endParaRPr lang="en-GB" dirty="0"/>
          </a:p>
        </p:txBody>
      </p:sp>
      <p:sp>
        <p:nvSpPr>
          <p:cNvPr id="12" name="Rectangle 3"/>
          <p:cNvSpPr>
            <a:spLocks noGrp="1" noChangeArrowheads="1"/>
          </p:cNvSpPr>
          <p:nvPr>
            <p:ph type="dt" idx="15"/>
          </p:nvPr>
        </p:nvSpPr>
        <p:spPr bwMode="auto">
          <a:xfrm>
            <a:off x="929217" y="333375"/>
            <a:ext cx="2499764"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a:t>September 2025</a:t>
            </a:r>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idx="10"/>
          </p:nvPr>
        </p:nvSpPr>
        <p:spPr/>
        <p:txBody>
          <a:bodyPr/>
          <a:lstStyle>
            <a:lvl1pPr>
              <a:defRPr/>
            </a:lvl1pPr>
          </a:lstStyle>
          <a:p>
            <a:r>
              <a:rPr lang="en-US"/>
              <a:t>September 2025</a:t>
            </a:r>
            <a:endParaRPr lang="en-GB"/>
          </a:p>
        </p:txBody>
      </p:sp>
      <p:sp>
        <p:nvSpPr>
          <p:cNvPr id="5" name="Footer Placeholder 4"/>
          <p:cNvSpPr>
            <a:spLocks noGrp="1"/>
          </p:cNvSpPr>
          <p:nvPr>
            <p:ph type="ftr" idx="11"/>
          </p:nvPr>
        </p:nvSpPr>
        <p:spPr/>
        <p:txBody>
          <a:bodyPr/>
          <a:lstStyle>
            <a:lvl1pPr>
              <a:defRPr/>
            </a:lvl1pPr>
          </a:lstStyle>
          <a:p>
            <a:r>
              <a:rPr lang="en-GB"/>
              <a:t>Marc Emmelmann (SELF)</a:t>
            </a:r>
          </a:p>
        </p:txBody>
      </p:sp>
      <p:sp>
        <p:nvSpPr>
          <p:cNvPr id="6" name="Slide Number Placeholder 5"/>
          <p:cNvSpPr>
            <a:spLocks noGrp="1"/>
          </p:cNvSpPr>
          <p:nvPr>
            <p:ph type="sldNum" idx="12"/>
          </p:nvPr>
        </p:nvSpPr>
        <p:spPr/>
        <p:txBody>
          <a:bodyPr/>
          <a:lstStyle>
            <a:lvl1pPr>
              <a:defRPr/>
            </a:lvl1pPr>
          </a:lstStyle>
          <a:p>
            <a:r>
              <a:rPr lang="en-GB"/>
              <a:t>Slide </a:t>
            </a:r>
            <a:fld id="{3ABCC52B-A3F7-440B-BBF2-55191E6E7773}" type="slidenum">
              <a:rPr lang="en-GB"/>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914401" y="1981201"/>
            <a:ext cx="5077884"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5484" y="1981201"/>
            <a:ext cx="5080000"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idx="10"/>
          </p:nvPr>
        </p:nvSpPr>
        <p:spPr/>
        <p:txBody>
          <a:bodyPr/>
          <a:lstStyle>
            <a:lvl1pPr>
              <a:defRPr/>
            </a:lvl1pPr>
          </a:lstStyle>
          <a:p>
            <a:r>
              <a:rPr lang="en-US"/>
              <a:t>September 2025</a:t>
            </a:r>
            <a:endParaRPr lang="en-GB"/>
          </a:p>
        </p:txBody>
      </p:sp>
      <p:sp>
        <p:nvSpPr>
          <p:cNvPr id="6" name="Footer Placeholder 5"/>
          <p:cNvSpPr>
            <a:spLocks noGrp="1"/>
          </p:cNvSpPr>
          <p:nvPr>
            <p:ph type="ftr" idx="11"/>
          </p:nvPr>
        </p:nvSpPr>
        <p:spPr/>
        <p:txBody>
          <a:bodyPr/>
          <a:lstStyle>
            <a:lvl1pPr>
              <a:defRPr/>
            </a:lvl1pPr>
          </a:lstStyle>
          <a:p>
            <a:r>
              <a:rPr lang="en-GB"/>
              <a:t>Marc Emmelmann (SELF)</a:t>
            </a:r>
          </a:p>
        </p:txBody>
      </p:sp>
      <p:sp>
        <p:nvSpPr>
          <p:cNvPr id="7" name="Slide Number Placeholder 6"/>
          <p:cNvSpPr>
            <a:spLocks noGrp="1"/>
          </p:cNvSpPr>
          <p:nvPr>
            <p:ph type="sldNum" idx="12"/>
          </p:nvPr>
        </p:nvSpPr>
        <p:spPr/>
        <p:txBody>
          <a:bodyPr/>
          <a:lstStyle>
            <a:lvl1pPr>
              <a:defRPr/>
            </a:lvl1pPr>
          </a:lstStyle>
          <a:p>
            <a:r>
              <a:rPr lang="en-GB"/>
              <a:t>Slide </a:t>
            </a:r>
            <a:fld id="{1CD163DD-D5E7-41DA-95F2-71530C24F8C3}" type="slidenum">
              <a:rPr lang="en-GB"/>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idx="10"/>
          </p:nvPr>
        </p:nvSpPr>
        <p:spPr/>
        <p:txBody>
          <a:bodyPr/>
          <a:lstStyle>
            <a:lvl1pPr>
              <a:defRPr/>
            </a:lvl1pPr>
          </a:lstStyle>
          <a:p>
            <a:r>
              <a:rPr lang="en-US"/>
              <a:t>September 2025</a:t>
            </a:r>
            <a:endParaRPr lang="en-GB"/>
          </a:p>
        </p:txBody>
      </p:sp>
      <p:sp>
        <p:nvSpPr>
          <p:cNvPr id="8" name="Footer Placeholder 7"/>
          <p:cNvSpPr>
            <a:spLocks noGrp="1"/>
          </p:cNvSpPr>
          <p:nvPr>
            <p:ph type="ftr" idx="11"/>
          </p:nvPr>
        </p:nvSpPr>
        <p:spPr>
          <a:xfrm>
            <a:off x="7524760" y="6475414"/>
            <a:ext cx="3865024" cy="180975"/>
          </a:xfrm>
        </p:spPr>
        <p:txBody>
          <a:bodyPr/>
          <a:lstStyle>
            <a:lvl1pPr>
              <a:defRPr/>
            </a:lvl1pPr>
          </a:lstStyle>
          <a:p>
            <a:r>
              <a:rPr lang="en-GB"/>
              <a:t>Marc Emmelmann (SELF)</a:t>
            </a:r>
            <a:endParaRPr lang="en-GB" dirty="0"/>
          </a:p>
        </p:txBody>
      </p:sp>
      <p:sp>
        <p:nvSpPr>
          <p:cNvPr id="9" name="Slide Number Placeholder 8"/>
          <p:cNvSpPr>
            <a:spLocks noGrp="1"/>
          </p:cNvSpPr>
          <p:nvPr>
            <p:ph type="sldNum" idx="12"/>
          </p:nvPr>
        </p:nvSpPr>
        <p:spPr/>
        <p:txBody>
          <a:bodyPr/>
          <a:lstStyle>
            <a:lvl1pPr>
              <a:defRPr/>
            </a:lvl1pPr>
          </a:lstStyle>
          <a:p>
            <a:r>
              <a:rPr lang="en-GB"/>
              <a:t>Slide </a:t>
            </a:r>
            <a:fld id="{69B99EC4-A1FB-4C79-B9A5-C1FFD5A90380}" type="slidenum">
              <a:rPr lang="en-GB"/>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idx="10"/>
          </p:nvPr>
        </p:nvSpPr>
        <p:spPr/>
        <p:txBody>
          <a:bodyPr/>
          <a:lstStyle>
            <a:lvl1pPr>
              <a:defRPr/>
            </a:lvl1pPr>
          </a:lstStyle>
          <a:p>
            <a:r>
              <a:rPr lang="en-US"/>
              <a:t>September 2025</a:t>
            </a:r>
            <a:endParaRPr lang="en-GB"/>
          </a:p>
        </p:txBody>
      </p:sp>
      <p:sp>
        <p:nvSpPr>
          <p:cNvPr id="4" name="Footer Placeholder 3"/>
          <p:cNvSpPr>
            <a:spLocks noGrp="1"/>
          </p:cNvSpPr>
          <p:nvPr>
            <p:ph type="ftr" idx="11"/>
          </p:nvPr>
        </p:nvSpPr>
        <p:spPr/>
        <p:txBody>
          <a:bodyPr/>
          <a:lstStyle>
            <a:lvl1pPr>
              <a:defRPr/>
            </a:lvl1pPr>
          </a:lstStyle>
          <a:p>
            <a:r>
              <a:rPr lang="en-GB"/>
              <a:t>Marc Emmelmann (SELF)</a:t>
            </a:r>
          </a:p>
        </p:txBody>
      </p:sp>
      <p:sp>
        <p:nvSpPr>
          <p:cNvPr id="5" name="Slide Number Placeholder 4"/>
          <p:cNvSpPr>
            <a:spLocks noGrp="1"/>
          </p:cNvSpPr>
          <p:nvPr>
            <p:ph type="sldNum" idx="12"/>
          </p:nvPr>
        </p:nvSpPr>
        <p:spPr/>
        <p:txBody>
          <a:bodyPr/>
          <a:lstStyle>
            <a:lvl1pPr>
              <a:defRPr/>
            </a:lvl1pPr>
          </a:lstStyle>
          <a:p>
            <a:r>
              <a:rPr lang="en-GB"/>
              <a:t>Slide </a:t>
            </a:r>
            <a:fld id="{06B781AF-4CCF-49B0-A572-DE54FBE5D942}" type="slidenum">
              <a:rPr lang="en-GB"/>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idx="10"/>
          </p:nvPr>
        </p:nvSpPr>
        <p:spPr/>
        <p:txBody>
          <a:bodyPr/>
          <a:lstStyle>
            <a:lvl1pPr>
              <a:defRPr/>
            </a:lvl1pPr>
          </a:lstStyle>
          <a:p>
            <a:r>
              <a:rPr lang="en-US"/>
              <a:t>September 2025</a:t>
            </a:r>
            <a:endParaRPr lang="en-GB"/>
          </a:p>
        </p:txBody>
      </p:sp>
      <p:sp>
        <p:nvSpPr>
          <p:cNvPr id="3" name="Footer Placeholder 2"/>
          <p:cNvSpPr>
            <a:spLocks noGrp="1"/>
          </p:cNvSpPr>
          <p:nvPr>
            <p:ph type="ftr" idx="11"/>
          </p:nvPr>
        </p:nvSpPr>
        <p:spPr/>
        <p:txBody>
          <a:bodyPr/>
          <a:lstStyle>
            <a:lvl1pPr>
              <a:defRPr/>
            </a:lvl1pPr>
          </a:lstStyle>
          <a:p>
            <a:r>
              <a:rPr lang="en-GB"/>
              <a:t>Marc Emmelmann (SELF)</a:t>
            </a:r>
          </a:p>
        </p:txBody>
      </p:sp>
      <p:sp>
        <p:nvSpPr>
          <p:cNvPr id="4" name="Slide Number Placeholder 3"/>
          <p:cNvSpPr>
            <a:spLocks noGrp="1"/>
          </p:cNvSpPr>
          <p:nvPr>
            <p:ph type="sldNum" idx="12"/>
          </p:nvPr>
        </p:nvSpPr>
        <p:spPr/>
        <p:txBody>
          <a:bodyPr/>
          <a:lstStyle>
            <a:lvl1pPr>
              <a:defRPr/>
            </a:lvl1pPr>
          </a:lstStyle>
          <a:p>
            <a:r>
              <a:rPr lang="en-GB"/>
              <a:t>Slide </a:t>
            </a:r>
            <a:fld id="{F5D8E26B-7BCF-4D25-9C89-0168A6618F18}" type="slidenum">
              <a:rPr lang="en-GB"/>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idx="10"/>
          </p:nvPr>
        </p:nvSpPr>
        <p:spPr/>
        <p:txBody>
          <a:bodyPr/>
          <a:lstStyle>
            <a:lvl1pPr>
              <a:defRPr/>
            </a:lvl1pPr>
          </a:lstStyle>
          <a:p>
            <a:r>
              <a:rPr lang="en-US"/>
              <a:t>September 2025</a:t>
            </a:r>
            <a:endParaRPr lang="en-GB"/>
          </a:p>
        </p:txBody>
      </p:sp>
      <p:sp>
        <p:nvSpPr>
          <p:cNvPr id="5" name="Footer Placeholder 4"/>
          <p:cNvSpPr>
            <a:spLocks noGrp="1"/>
          </p:cNvSpPr>
          <p:nvPr>
            <p:ph type="ftr" idx="11"/>
          </p:nvPr>
        </p:nvSpPr>
        <p:spPr/>
        <p:txBody>
          <a:bodyPr/>
          <a:lstStyle>
            <a:lvl1pPr>
              <a:defRPr/>
            </a:lvl1pPr>
          </a:lstStyle>
          <a:p>
            <a:r>
              <a:rPr lang="en-GB"/>
              <a:t>Marc Emmelmann (SELF)</a:t>
            </a:r>
          </a:p>
        </p:txBody>
      </p:sp>
      <p:sp>
        <p:nvSpPr>
          <p:cNvPr id="6" name="Slide Number Placeholder 5"/>
          <p:cNvSpPr>
            <a:spLocks noGrp="1"/>
          </p:cNvSpPr>
          <p:nvPr>
            <p:ph type="sldNum" idx="12"/>
          </p:nvPr>
        </p:nvSpPr>
        <p:spPr/>
        <p:txBody>
          <a:bodyPr/>
          <a:lstStyle>
            <a:lvl1pPr>
              <a:defRPr/>
            </a:lvl1pPr>
          </a:lstStyle>
          <a:p>
            <a:r>
              <a:rPr lang="en-GB"/>
              <a:t>Slide </a:t>
            </a:r>
            <a:fld id="{6B5E41C2-EF12-4EF2-8280-F2B4208277C2}" type="slidenum">
              <a:rPr lang="en-GB"/>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1" y="685801"/>
            <a:ext cx="2588684" cy="5408613"/>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914400" y="685801"/>
            <a:ext cx="7569200" cy="540861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idx="10"/>
          </p:nvPr>
        </p:nvSpPr>
        <p:spPr/>
        <p:txBody>
          <a:bodyPr/>
          <a:lstStyle>
            <a:lvl1pPr>
              <a:defRPr/>
            </a:lvl1pPr>
          </a:lstStyle>
          <a:p>
            <a:r>
              <a:rPr lang="en-US"/>
              <a:t>September 2025</a:t>
            </a:r>
            <a:endParaRPr lang="en-GB"/>
          </a:p>
        </p:txBody>
      </p:sp>
      <p:sp>
        <p:nvSpPr>
          <p:cNvPr id="5" name="Footer Placeholder 4"/>
          <p:cNvSpPr>
            <a:spLocks noGrp="1"/>
          </p:cNvSpPr>
          <p:nvPr>
            <p:ph type="ftr" idx="11"/>
          </p:nvPr>
        </p:nvSpPr>
        <p:spPr/>
        <p:txBody>
          <a:bodyPr/>
          <a:lstStyle>
            <a:lvl1pPr>
              <a:defRPr/>
            </a:lvl1pPr>
          </a:lstStyle>
          <a:p>
            <a:r>
              <a:rPr lang="en-GB"/>
              <a:t>Marc Emmelmann (SELF)</a:t>
            </a:r>
          </a:p>
        </p:txBody>
      </p:sp>
      <p:sp>
        <p:nvSpPr>
          <p:cNvPr id="6" name="Slide Number Placeholder 5"/>
          <p:cNvSpPr>
            <a:spLocks noGrp="1"/>
          </p:cNvSpPr>
          <p:nvPr>
            <p:ph type="sldNum" idx="12"/>
          </p:nvPr>
        </p:nvSpPr>
        <p:spPr/>
        <p:txBody>
          <a:bodyPr/>
          <a:lstStyle>
            <a:lvl1pPr>
              <a:defRPr/>
            </a:lvl1pPr>
          </a:lstStyle>
          <a:p>
            <a:r>
              <a:rPr lang="en-GB"/>
              <a:t>Slide </a:t>
            </a:r>
            <a:fld id="{9B0D65C8-A0CA-4DDA-83BB-897866218593}" type="slidenum">
              <a:rPr lang="en-GB"/>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914401" y="685801"/>
            <a:ext cx="10361084" cy="1065213"/>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914401" y="1981201"/>
            <a:ext cx="10361084" cy="4113213"/>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
        <p:nvSpPr>
          <p:cNvPr id="1027" name="Rectangle 3"/>
          <p:cNvSpPr>
            <a:spLocks noGrp="1" noChangeArrowheads="1"/>
          </p:cNvSpPr>
          <p:nvPr>
            <p:ph type="dt"/>
          </p:nvPr>
        </p:nvSpPr>
        <p:spPr bwMode="auto">
          <a:xfrm>
            <a:off x="929217" y="333375"/>
            <a:ext cx="2499764"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a:t>September 2025</a:t>
            </a:r>
            <a:endParaRPr lang="en-GB" dirty="0"/>
          </a:p>
        </p:txBody>
      </p:sp>
      <p:sp>
        <p:nvSpPr>
          <p:cNvPr id="1028" name="Rectangle 4"/>
          <p:cNvSpPr>
            <a:spLocks noGrp="1" noChangeArrowheads="1"/>
          </p:cNvSpPr>
          <p:nvPr>
            <p:ph type="ftr"/>
          </p:nvPr>
        </p:nvSpPr>
        <p:spPr bwMode="auto">
          <a:xfrm>
            <a:off x="7143757" y="6475414"/>
            <a:ext cx="424602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Marc Emmelmann (SELF)</a:t>
            </a:r>
            <a:endParaRPr lang="en-GB" dirty="0"/>
          </a:p>
        </p:txBody>
      </p:sp>
      <p:sp>
        <p:nvSpPr>
          <p:cNvPr id="1029" name="Rectangle 5"/>
          <p:cNvSpPr>
            <a:spLocks noGrp="1" noChangeArrowheads="1"/>
          </p:cNvSpPr>
          <p:nvPr>
            <p:ph type="sldNum"/>
          </p:nvPr>
        </p:nvSpPr>
        <p:spPr bwMode="auto">
          <a:xfrm>
            <a:off x="5793318" y="6475414"/>
            <a:ext cx="704849" cy="363537"/>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Slide </a:t>
            </a:r>
            <a:fld id="{D09C756B-EB39-4236-ADBB-73052B179AE4}" type="slidenum">
              <a:rPr lang="en-GB"/>
              <a:pPr/>
              <a:t>‹#›</a:t>
            </a:fld>
            <a:endParaRPr lang="en-GB"/>
          </a:p>
        </p:txBody>
      </p:sp>
      <p:sp>
        <p:nvSpPr>
          <p:cNvPr id="1030" name="Line 6"/>
          <p:cNvSpPr>
            <a:spLocks noChangeShapeType="1"/>
          </p:cNvSpPr>
          <p:nvPr/>
        </p:nvSpPr>
        <p:spPr bwMode="auto">
          <a:xfrm>
            <a:off x="914400" y="609600"/>
            <a:ext cx="10363200" cy="1588"/>
          </a:xfrm>
          <a:prstGeom prst="line">
            <a:avLst/>
          </a:prstGeom>
          <a:noFill/>
          <a:ln w="12600">
            <a:solidFill>
              <a:srgbClr val="000000"/>
            </a:solidFill>
            <a:miter lim="800000"/>
            <a:headEnd/>
            <a:tailEnd/>
          </a:ln>
          <a:effectLst/>
        </p:spPr>
        <p:txBody>
          <a:bodyPr/>
          <a:lstStyle/>
          <a:p>
            <a:endParaRPr lang="en-GB" sz="2400"/>
          </a:p>
        </p:txBody>
      </p:sp>
      <p:sp>
        <p:nvSpPr>
          <p:cNvPr id="1031" name="Rectangle 7"/>
          <p:cNvSpPr>
            <a:spLocks noChangeArrowheads="1"/>
          </p:cNvSpPr>
          <p:nvPr/>
        </p:nvSpPr>
        <p:spPr bwMode="auto">
          <a:xfrm>
            <a:off x="912285" y="6475413"/>
            <a:ext cx="718145" cy="184666"/>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200" dirty="0">
                <a:solidFill>
                  <a:srgbClr val="000000"/>
                </a:solidFill>
              </a:rPr>
              <a:t>Submission</a:t>
            </a:r>
          </a:p>
        </p:txBody>
      </p:sp>
      <p:sp>
        <p:nvSpPr>
          <p:cNvPr id="1032" name="Line 8"/>
          <p:cNvSpPr>
            <a:spLocks noChangeShapeType="1"/>
          </p:cNvSpPr>
          <p:nvPr/>
        </p:nvSpPr>
        <p:spPr bwMode="auto">
          <a:xfrm>
            <a:off x="914400" y="6477000"/>
            <a:ext cx="10464800" cy="1588"/>
          </a:xfrm>
          <a:prstGeom prst="line">
            <a:avLst/>
          </a:prstGeom>
          <a:noFill/>
          <a:ln w="12600">
            <a:solidFill>
              <a:srgbClr val="000000"/>
            </a:solidFill>
            <a:miter lim="800000"/>
            <a:headEnd/>
            <a:tailEnd/>
          </a:ln>
          <a:effectLst/>
        </p:spPr>
        <p:txBody>
          <a:bodyPr/>
          <a:lstStyle/>
          <a:p>
            <a:endParaRPr lang="en-GB" sz="2400"/>
          </a:p>
        </p:txBody>
      </p:sp>
      <p:sp>
        <p:nvSpPr>
          <p:cNvPr id="10" name="Date Placeholder 3"/>
          <p:cNvSpPr txBox="1">
            <a:spLocks/>
          </p:cNvSpPr>
          <p:nvPr userDrawn="1"/>
        </p:nvSpPr>
        <p:spPr bwMode="auto">
          <a:xfrm>
            <a:off x="6667504" y="357166"/>
            <a:ext cx="4667283"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defRPr/>
            </a:lvl1pPr>
          </a:lstStyle>
          <a:p>
            <a:pPr marL="0" marR="0" lvl="0" indent="0" algn="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GB" sz="1800" b="1" i="0" u="none" strike="noStrike" kern="1200" cap="none" spc="0" normalizeH="0" baseline="0" noProof="0" dirty="0">
                <a:ln>
                  <a:noFill/>
                </a:ln>
                <a:solidFill>
                  <a:srgbClr val="000000"/>
                </a:solidFill>
                <a:effectLst/>
                <a:uLnTx/>
                <a:uFillTx/>
                <a:latin typeface="Times New Roman" pitchFamily="16" charset="0"/>
                <a:ea typeface="MS Gothic" charset="-128"/>
                <a:cs typeface="Arial Unicode MS" charset="0"/>
              </a:rPr>
              <a:t>doc.: IEEE 802.11-25/1418r1</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8" r:id="rId8"/>
    <p:sldLayoutId id="2147483659" r:id="rId9"/>
  </p:sldLayoutIdLst>
  <p:hf hdr="0"/>
  <p:txStyles>
    <p:titleStyle>
      <a:lvl1pPr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mj-lt"/>
          <a:ea typeface="+mj-ea"/>
          <a:cs typeface="+mj-cs"/>
        </a:defRPr>
      </a:lvl1pPr>
      <a:lvl2pPr marL="742950" indent="-28575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2pPr>
      <a:lvl3pPr marL="1143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3pPr>
      <a:lvl4pPr marL="1600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4pPr>
      <a:lvl5pPr marL="20574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5pPr>
      <a:lvl6pPr marL="25146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6pPr>
      <a:lvl7pPr marL="29718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7pPr>
      <a:lvl8pPr marL="3429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8pPr>
      <a:lvl9pPr marL="3886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9pPr>
    </p:titleStyle>
    <p:body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em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standards-support.ieee.org/hc/en-us/articles/4405153859988-Join-SA-Ballot-Group-Individual-and-Entity-Balloting" TargetMode="External"/><Relationship Id="rId2" Type="http://schemas.openxmlformats.org/officeDocument/2006/relationships/hyperlink" Target="https://development.standards.ieee.org/"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hyperlink" Target="http://www.ieee802.org/11/private/ETSI_documents/BRAN"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cvent.me/NMqv0R"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Grp="1" noChangeArrowheads="1"/>
          </p:cNvSpPr>
          <p:nvPr>
            <p:ph type="ctrTitle"/>
          </p:nvPr>
        </p:nvSpPr>
        <p:spPr>
          <a:xfrm>
            <a:off x="914400" y="469900"/>
            <a:ext cx="10363200" cy="1470025"/>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t>Chair’s Meeting Slides</a:t>
            </a:r>
            <a:br>
              <a:rPr lang="en-GB" dirty="0"/>
            </a:br>
            <a:r>
              <a:rPr lang="en-GB" dirty="0" err="1"/>
              <a:t>Coex</a:t>
            </a:r>
            <a:r>
              <a:rPr lang="en-GB" dirty="0"/>
              <a:t> SC -- Coexistence</a:t>
            </a:r>
          </a:p>
        </p:txBody>
      </p:sp>
      <p:sp>
        <p:nvSpPr>
          <p:cNvPr id="3074" name="Rectangle 2"/>
          <p:cNvSpPr>
            <a:spLocks noGrp="1" noChangeArrowheads="1"/>
          </p:cNvSpPr>
          <p:nvPr>
            <p:ph type="subTitle" idx="1"/>
          </p:nvPr>
        </p:nvSpPr>
        <p:spPr>
          <a:xfrm>
            <a:off x="1828800" y="1793850"/>
            <a:ext cx="8534400" cy="476250"/>
          </a:xfrm>
          <a:ln/>
        </p:spPr>
        <p:txBody>
          <a:bodyPr/>
          <a:lstStyle/>
          <a:p>
            <a:pPr algn="ctr">
              <a:spcBef>
                <a:spcPts val="5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sz="2000" dirty="0"/>
              <a:t>Date</a:t>
            </a:r>
            <a:r>
              <a:rPr lang="en-GB" sz="2000"/>
              <a:t>:</a:t>
            </a:r>
            <a:r>
              <a:rPr lang="en-GB" sz="2000" b="0"/>
              <a:t> 2025-05-12</a:t>
            </a:r>
            <a:endParaRPr lang="en-GB" sz="2000" b="0" dirty="0"/>
          </a:p>
        </p:txBody>
      </p:sp>
      <p:sp>
        <p:nvSpPr>
          <p:cNvPr id="6" name="Date Placeholder 3"/>
          <p:cNvSpPr>
            <a:spLocks noGrp="1"/>
          </p:cNvSpPr>
          <p:nvPr>
            <p:ph type="dt" idx="10"/>
          </p:nvPr>
        </p:nvSpPr>
        <p:spPr/>
        <p:txBody>
          <a:bodyPr/>
          <a:lstStyle/>
          <a:p>
            <a:r>
              <a:rPr lang="en-US"/>
              <a:t>September 2025</a:t>
            </a:r>
            <a:endParaRPr lang="en-GB" dirty="0"/>
          </a:p>
        </p:txBody>
      </p:sp>
      <p:sp>
        <p:nvSpPr>
          <p:cNvPr id="7" name="Footer Placeholder 4"/>
          <p:cNvSpPr>
            <a:spLocks noGrp="1"/>
          </p:cNvSpPr>
          <p:nvPr>
            <p:ph type="ftr" idx="11"/>
          </p:nvPr>
        </p:nvSpPr>
        <p:spPr/>
        <p:txBody>
          <a:bodyPr/>
          <a:lstStyle/>
          <a:p>
            <a:r>
              <a:rPr lang="en-GB"/>
              <a:t>Marc Emmelmann (SELF)</a:t>
            </a:r>
            <a:endParaRPr lang="en-GB" dirty="0"/>
          </a:p>
        </p:txBody>
      </p:sp>
      <p:sp>
        <p:nvSpPr>
          <p:cNvPr id="8" name="Slide Number Placeholder 5"/>
          <p:cNvSpPr>
            <a:spLocks noGrp="1"/>
          </p:cNvSpPr>
          <p:nvPr>
            <p:ph type="sldNum" idx="12"/>
          </p:nvPr>
        </p:nvSpPr>
        <p:spPr/>
        <p:txBody>
          <a:bodyPr/>
          <a:lstStyle/>
          <a:p>
            <a:r>
              <a:rPr lang="en-GB" dirty="0"/>
              <a:t>Slide </a:t>
            </a:r>
            <a:fld id="{93823DB3-BAA4-4F4A-B4B3-ED9ABE70E976}" type="slidenum">
              <a:rPr lang="en-GB"/>
              <a:pPr/>
              <a:t>1</a:t>
            </a:fld>
            <a:endParaRPr lang="en-GB" dirty="0"/>
          </a:p>
        </p:txBody>
      </p:sp>
      <p:graphicFrame>
        <p:nvGraphicFramePr>
          <p:cNvPr id="3075" name="Object 3"/>
          <p:cNvGraphicFramePr>
            <a:graphicFrameLocks noChangeAspect="1"/>
          </p:cNvGraphicFramePr>
          <p:nvPr>
            <p:extLst>
              <p:ext uri="{D42A27DB-BD31-4B8C-83A1-F6EECF244321}">
                <p14:modId xmlns:p14="http://schemas.microsoft.com/office/powerpoint/2010/main" val="1574609532"/>
              </p:ext>
            </p:extLst>
          </p:nvPr>
        </p:nvGraphicFramePr>
        <p:xfrm>
          <a:off x="993775" y="2820988"/>
          <a:ext cx="10272713" cy="2333625"/>
        </p:xfrm>
        <a:graphic>
          <a:graphicData uri="http://schemas.openxmlformats.org/presentationml/2006/ole">
            <mc:AlternateContent xmlns:mc="http://schemas.openxmlformats.org/markup-compatibility/2006">
              <mc:Choice xmlns:v="urn:schemas-microsoft-com:vml" Requires="v">
                <p:oleObj name="Document" r:id="rId3" imgW="10439400" imgH="2387600" progId="Word.Document.8">
                  <p:embed/>
                </p:oleObj>
              </mc:Choice>
              <mc:Fallback>
                <p:oleObj name="Document" r:id="rId3" imgW="10439400" imgH="2387600" progId="Word.Document.8">
                  <p:embed/>
                  <p:pic>
                    <p:nvPicPr>
                      <p:cNvPr id="0" name="Picture 3"/>
                      <p:cNvPicPr>
                        <a:picLocks noChangeAspect="1" noChangeArrowheads="1"/>
                      </p:cNvPicPr>
                      <p:nvPr/>
                    </p:nvPicPr>
                    <p:blipFill>
                      <a:blip r:embed="rId4"/>
                      <a:srcRect/>
                      <a:stretch>
                        <a:fillRect/>
                      </a:stretch>
                    </p:blipFill>
                    <p:spPr bwMode="auto">
                      <a:xfrm>
                        <a:off x="993775" y="2820988"/>
                        <a:ext cx="10272713" cy="2333625"/>
                      </a:xfrm>
                      <a:prstGeom prst="rect">
                        <a:avLst/>
                      </a:prstGeom>
                      <a:noFill/>
                    </p:spPr>
                  </p:pic>
                </p:oleObj>
              </mc:Fallback>
            </mc:AlternateContent>
          </a:graphicData>
        </a:graphic>
      </p:graphicFrame>
      <p:sp>
        <p:nvSpPr>
          <p:cNvPr id="3076" name="Rectangle 4"/>
          <p:cNvSpPr>
            <a:spLocks noChangeArrowheads="1"/>
          </p:cNvSpPr>
          <p:nvPr/>
        </p:nvSpPr>
        <p:spPr bwMode="auto">
          <a:xfrm>
            <a:off x="993775" y="2303166"/>
            <a:ext cx="1447800" cy="381000"/>
          </a:xfrm>
          <a:prstGeom prst="rect">
            <a:avLst/>
          </a:prstGeom>
          <a:noFill/>
          <a:ln w="9525">
            <a:noFill/>
            <a:round/>
            <a:headEnd/>
            <a:tailEnd/>
          </a:ln>
          <a:effectLst/>
        </p:spPr>
        <p:txBody>
          <a:bodyPr lIns="92160" tIns="46080" rIns="92160" bIns="46080"/>
          <a:lstStyle/>
          <a:p>
            <a:pPr>
              <a:spcBef>
                <a:spcPts val="500"/>
              </a:spcBef>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en-GB" sz="2000" dirty="0">
                <a:solidFill>
                  <a:srgbClr val="000000"/>
                </a:solidFill>
              </a:rPr>
              <a:t>Authors:</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125618-1C4E-5E41-97B8-021BBDC9765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13B120-BEF9-761B-3904-1C23E0CB9D1F}"/>
              </a:ext>
            </a:extLst>
          </p:cNvPr>
          <p:cNvSpPr>
            <a:spLocks noGrp="1"/>
          </p:cNvSpPr>
          <p:nvPr>
            <p:ph type="title"/>
          </p:nvPr>
        </p:nvSpPr>
        <p:spPr/>
        <p:txBody>
          <a:bodyPr/>
          <a:lstStyle/>
          <a:p>
            <a:r>
              <a:rPr lang="en-US" dirty="0"/>
              <a:t>ETSI BRAN Document Access &amp; Usage</a:t>
            </a:r>
          </a:p>
        </p:txBody>
      </p:sp>
      <p:sp>
        <p:nvSpPr>
          <p:cNvPr id="3" name="Content Placeholder 2">
            <a:extLst>
              <a:ext uri="{FF2B5EF4-FFF2-40B4-BE49-F238E27FC236}">
                <a16:creationId xmlns:a16="http://schemas.microsoft.com/office/drawing/2014/main" id="{3CA66868-F876-D51C-0054-DE8408EE0094}"/>
              </a:ext>
            </a:extLst>
          </p:cNvPr>
          <p:cNvSpPr>
            <a:spLocks noGrp="1"/>
          </p:cNvSpPr>
          <p:nvPr>
            <p:ph idx="1"/>
          </p:nvPr>
        </p:nvSpPr>
        <p:spPr/>
        <p:txBody>
          <a:bodyPr/>
          <a:lstStyle/>
          <a:p>
            <a:pPr>
              <a:buFont typeface="Arial" panose="020B0604020202020204" pitchFamily="34" charset="0"/>
              <a:buChar char="•"/>
            </a:pPr>
            <a:r>
              <a:rPr lang="en-US" dirty="0"/>
              <a:t>802.11 maintains a local copy of ETSI BRAN documents</a:t>
            </a:r>
          </a:p>
          <a:p>
            <a:pPr lvl="1">
              <a:buFont typeface="Arial" panose="020B0604020202020204" pitchFamily="34" charset="0"/>
              <a:buChar char="•"/>
            </a:pPr>
            <a:r>
              <a:rPr lang="en-US" dirty="0"/>
              <a:t>Password protected; accessible using your 802.11-members credentials used to access private 802.11 information</a:t>
            </a:r>
          </a:p>
          <a:p>
            <a:pPr lvl="1">
              <a:buFont typeface="Arial" panose="020B0604020202020204" pitchFamily="34" charset="0"/>
              <a:buChar char="•"/>
            </a:pPr>
            <a:r>
              <a:rPr lang="en-US" dirty="0"/>
              <a:t>Material provided as information to facilitate work in 802.11</a:t>
            </a:r>
          </a:p>
          <a:p>
            <a:pPr>
              <a:buFont typeface="Arial" panose="020B0604020202020204" pitchFamily="34" charset="0"/>
              <a:buChar char="•"/>
            </a:pPr>
            <a:r>
              <a:rPr lang="en-US" dirty="0"/>
              <a:t>What you can / cannot do</a:t>
            </a:r>
          </a:p>
          <a:p>
            <a:pPr lvl="1">
              <a:buFont typeface="Arial" panose="020B0604020202020204" pitchFamily="34" charset="0"/>
              <a:buChar char="•"/>
            </a:pPr>
            <a:r>
              <a:rPr lang="en-US" dirty="0"/>
              <a:t>Discuss ETSI BRAN submissions during WG/TG sessions</a:t>
            </a:r>
          </a:p>
          <a:p>
            <a:pPr lvl="1">
              <a:buFont typeface="Arial" panose="020B0604020202020204" pitchFamily="34" charset="0"/>
              <a:buChar char="•"/>
            </a:pPr>
            <a:r>
              <a:rPr lang="en-US" dirty="0"/>
              <a:t>Display document as it is (no changes) on the screen to facilitate discussion</a:t>
            </a:r>
          </a:p>
          <a:p>
            <a:pPr lvl="1">
              <a:buFont typeface="Arial" panose="020B0604020202020204" pitchFamily="34" charset="0"/>
              <a:buChar char="•"/>
            </a:pPr>
            <a:r>
              <a:rPr lang="en-US" dirty="0"/>
              <a:t>Do NOT copy and paste any parts of an ETSI BRAN document into your own IEEE submission (unless you are the primary author of the ETSI submission and hold full copyright)</a:t>
            </a:r>
          </a:p>
          <a:p>
            <a:pPr lvl="1">
              <a:buFont typeface="Arial" panose="020B0604020202020204" pitchFamily="34" charset="0"/>
              <a:buChar char="•"/>
            </a:pPr>
            <a:r>
              <a:rPr lang="en-US" dirty="0"/>
              <a:t>Do NOT upload copies of the ETSI BRAN submission to mentor or forward the document.</a:t>
            </a:r>
          </a:p>
          <a:p>
            <a:pPr>
              <a:buFont typeface="Arial" panose="020B0604020202020204" pitchFamily="34" charset="0"/>
              <a:buChar char="•"/>
            </a:pPr>
            <a:endParaRPr lang="en-US" dirty="0"/>
          </a:p>
          <a:p>
            <a:pPr>
              <a:buFont typeface="Arial" panose="020B0604020202020204" pitchFamily="34" charset="0"/>
              <a:buChar char="•"/>
            </a:pPr>
            <a:endParaRPr lang="en-US" dirty="0"/>
          </a:p>
        </p:txBody>
      </p:sp>
      <p:sp>
        <p:nvSpPr>
          <p:cNvPr id="4" name="Slide Number Placeholder 3">
            <a:extLst>
              <a:ext uri="{FF2B5EF4-FFF2-40B4-BE49-F238E27FC236}">
                <a16:creationId xmlns:a16="http://schemas.microsoft.com/office/drawing/2014/main" id="{2F9BF361-3F5B-B3BD-0E82-BBB5B127AFF3}"/>
              </a:ext>
            </a:extLst>
          </p:cNvPr>
          <p:cNvSpPr>
            <a:spLocks noGrp="1"/>
          </p:cNvSpPr>
          <p:nvPr>
            <p:ph type="sldNum" idx="12"/>
          </p:nvPr>
        </p:nvSpPr>
        <p:spPr/>
        <p:txBody>
          <a:bodyPr/>
          <a:lstStyle/>
          <a:p>
            <a:r>
              <a:rPr lang="en-GB"/>
              <a:t>Slide </a:t>
            </a:r>
            <a:fld id="{440F5867-744E-4AA6-B0ED-4C44D2DFBB7B}" type="slidenum">
              <a:rPr lang="en-GB" smtClean="0"/>
              <a:pPr/>
              <a:t>10</a:t>
            </a:fld>
            <a:endParaRPr lang="en-GB" dirty="0"/>
          </a:p>
        </p:txBody>
      </p:sp>
      <p:sp>
        <p:nvSpPr>
          <p:cNvPr id="5" name="Footer Placeholder 4">
            <a:extLst>
              <a:ext uri="{FF2B5EF4-FFF2-40B4-BE49-F238E27FC236}">
                <a16:creationId xmlns:a16="http://schemas.microsoft.com/office/drawing/2014/main" id="{E594C76E-AE13-90B6-B63F-BFFC5CB34FBC}"/>
              </a:ext>
            </a:extLst>
          </p:cNvPr>
          <p:cNvSpPr>
            <a:spLocks noGrp="1"/>
          </p:cNvSpPr>
          <p:nvPr>
            <p:ph type="ftr" idx="14"/>
          </p:nvPr>
        </p:nvSpPr>
        <p:spPr/>
        <p:txBody>
          <a:bodyPr/>
          <a:lstStyle/>
          <a:p>
            <a:r>
              <a:rPr lang="en-GB"/>
              <a:t>Marc Emmelmann (SELF)</a:t>
            </a:r>
            <a:endParaRPr lang="en-GB" dirty="0"/>
          </a:p>
        </p:txBody>
      </p:sp>
      <p:sp>
        <p:nvSpPr>
          <p:cNvPr id="6" name="Date Placeholder 5">
            <a:extLst>
              <a:ext uri="{FF2B5EF4-FFF2-40B4-BE49-F238E27FC236}">
                <a16:creationId xmlns:a16="http://schemas.microsoft.com/office/drawing/2014/main" id="{B6353714-3A23-E422-3392-7923E8D24D3F}"/>
              </a:ext>
            </a:extLst>
          </p:cNvPr>
          <p:cNvSpPr>
            <a:spLocks noGrp="1"/>
          </p:cNvSpPr>
          <p:nvPr>
            <p:ph type="dt" idx="15"/>
          </p:nvPr>
        </p:nvSpPr>
        <p:spPr/>
        <p:txBody>
          <a:bodyPr/>
          <a:lstStyle/>
          <a:p>
            <a:r>
              <a:rPr lang="en-US"/>
              <a:t>September 2025</a:t>
            </a:r>
            <a:endParaRPr lang="en-GB" dirty="0"/>
          </a:p>
        </p:txBody>
      </p:sp>
    </p:spTree>
    <p:extLst>
      <p:ext uri="{BB962C8B-B14F-4D97-AF65-F5344CB8AC3E}">
        <p14:creationId xmlns:p14="http://schemas.microsoft.com/office/powerpoint/2010/main" val="6965578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D4FAB4-67DA-76A9-3B50-26F4BFD753CD}"/>
              </a:ext>
            </a:extLst>
          </p:cNvPr>
          <p:cNvSpPr>
            <a:spLocks noGrp="1"/>
          </p:cNvSpPr>
          <p:nvPr>
            <p:ph type="title"/>
          </p:nvPr>
        </p:nvSpPr>
        <p:spPr/>
        <p:txBody>
          <a:bodyPr/>
          <a:lstStyle/>
          <a:p>
            <a:r>
              <a:rPr lang="en-US" dirty="0"/>
              <a:t>SA Ballot Group Formations</a:t>
            </a:r>
          </a:p>
        </p:txBody>
      </p:sp>
      <p:sp>
        <p:nvSpPr>
          <p:cNvPr id="3" name="Content Placeholder 2">
            <a:extLst>
              <a:ext uri="{FF2B5EF4-FFF2-40B4-BE49-F238E27FC236}">
                <a16:creationId xmlns:a16="http://schemas.microsoft.com/office/drawing/2014/main" id="{89C1359C-19D9-1324-9BE5-AAB870182DA5}"/>
              </a:ext>
            </a:extLst>
          </p:cNvPr>
          <p:cNvSpPr>
            <a:spLocks noGrp="1"/>
          </p:cNvSpPr>
          <p:nvPr>
            <p:ph idx="1"/>
          </p:nvPr>
        </p:nvSpPr>
        <p:spPr/>
        <p:txBody>
          <a:bodyPr/>
          <a:lstStyle/>
          <a:p>
            <a:pPr>
              <a:buFont typeface="Arial" panose="020B0604020202020204" pitchFamily="34" charset="0"/>
              <a:buChar char="•"/>
            </a:pPr>
            <a:r>
              <a:rPr lang="en-US" sz="2000" dirty="0"/>
              <a:t>P802.15.4ab</a:t>
            </a:r>
          </a:p>
          <a:p>
            <a:pPr lvl="1">
              <a:buFont typeface="Arial" panose="020B0604020202020204" pitchFamily="34" charset="0"/>
              <a:buChar char="•"/>
            </a:pPr>
            <a:r>
              <a:rPr lang="en-US" sz="1800" dirty="0"/>
              <a:t>Standard for Low-Rate Wireless Network -- Amendment: Enhanced Ultra Wide-Band (UWB) Physical Layers (PHYs) and Associated Medium Access and Control (MAC) sublayer Enhancements</a:t>
            </a:r>
          </a:p>
          <a:p>
            <a:pPr lvl="1">
              <a:buFont typeface="Arial" panose="020B0604020202020204" pitchFamily="34" charset="0"/>
              <a:buChar char="•"/>
            </a:pPr>
            <a:r>
              <a:rPr lang="en-US" sz="1800" dirty="0"/>
              <a:t>If you would like to participate in the balloting of the document listed below, you must enroll as a member of the ballot group by </a:t>
            </a:r>
            <a:r>
              <a:rPr lang="en-US" sz="1800" b="1" dirty="0"/>
              <a:t>16 Oct 2025, 23:59 UTC-12</a:t>
            </a:r>
            <a:r>
              <a:rPr lang="en-US" sz="1800" dirty="0"/>
              <a:t>.</a:t>
            </a:r>
          </a:p>
          <a:p>
            <a:pPr>
              <a:buFont typeface="Arial" panose="020B0604020202020204" pitchFamily="34" charset="0"/>
              <a:buChar char="•"/>
            </a:pPr>
            <a:r>
              <a:rPr lang="en-US" sz="2000" dirty="0"/>
              <a:t>P802.15.4ae</a:t>
            </a:r>
          </a:p>
          <a:p>
            <a:pPr lvl="1">
              <a:buFont typeface="Arial" panose="020B0604020202020204" pitchFamily="34" charset="0"/>
              <a:buChar char="•"/>
            </a:pPr>
            <a:r>
              <a:rPr lang="en-US" sz="1800" dirty="0"/>
              <a:t>Title: IEEE Standard for Low-Rate Wireless Networks Amendment: Ascon cryptographic algorithms</a:t>
            </a:r>
          </a:p>
          <a:p>
            <a:pPr lvl="1">
              <a:buFont typeface="Arial" panose="020B0604020202020204" pitchFamily="34" charset="0"/>
              <a:buChar char="•"/>
            </a:pPr>
            <a:r>
              <a:rPr lang="en-US" sz="1800" dirty="0"/>
              <a:t>If you would like to participate in the balloting of the document listed below, you must enroll as a member of the ballot group by </a:t>
            </a:r>
            <a:r>
              <a:rPr lang="en-US" sz="1800" b="1" dirty="0"/>
              <a:t>16 Oct 2025, 23:59 UTC-12</a:t>
            </a:r>
            <a:r>
              <a:rPr lang="en-US" sz="1800" dirty="0"/>
              <a:t>.</a:t>
            </a:r>
          </a:p>
          <a:p>
            <a:pPr>
              <a:buFont typeface="Arial" panose="020B0604020202020204" pitchFamily="34" charset="0"/>
              <a:buChar char="•"/>
            </a:pPr>
            <a:r>
              <a:rPr lang="en-US" sz="2000" dirty="0"/>
              <a:t>Enrollment via: </a:t>
            </a:r>
            <a:r>
              <a:rPr lang="en-US" sz="2000" dirty="0">
                <a:hlinkClick r:id="rId2"/>
              </a:rPr>
              <a:t>https://development.standards.ieee.org</a:t>
            </a:r>
            <a:r>
              <a:rPr lang="en-US" sz="2000" dirty="0"/>
              <a:t> </a:t>
            </a:r>
          </a:p>
          <a:p>
            <a:pPr>
              <a:buFont typeface="Arial" panose="020B0604020202020204" pitchFamily="34" charset="0"/>
              <a:buChar char="•"/>
            </a:pPr>
            <a:r>
              <a:rPr lang="en-US" sz="2000" dirty="0"/>
              <a:t>Detailed instructions can be found at </a:t>
            </a:r>
            <a:r>
              <a:rPr lang="en-US" sz="2000" dirty="0">
                <a:hlinkClick r:id="rId3"/>
              </a:rPr>
              <a:t>https://standards-support.ieee.org/hc/en-us/articles/4405153859988-Join-SA-Ballot-Group-Individual-and-Entity-Balloting</a:t>
            </a:r>
            <a:r>
              <a:rPr lang="en-US" sz="2000" dirty="0"/>
              <a:t> </a:t>
            </a:r>
          </a:p>
        </p:txBody>
      </p:sp>
      <p:sp>
        <p:nvSpPr>
          <p:cNvPr id="4" name="Slide Number Placeholder 3">
            <a:extLst>
              <a:ext uri="{FF2B5EF4-FFF2-40B4-BE49-F238E27FC236}">
                <a16:creationId xmlns:a16="http://schemas.microsoft.com/office/drawing/2014/main" id="{AD531DB8-990B-77A6-CE20-B8A2038DCEBE}"/>
              </a:ext>
            </a:extLst>
          </p:cNvPr>
          <p:cNvSpPr>
            <a:spLocks noGrp="1"/>
          </p:cNvSpPr>
          <p:nvPr>
            <p:ph type="sldNum" idx="12"/>
          </p:nvPr>
        </p:nvSpPr>
        <p:spPr/>
        <p:txBody>
          <a:bodyPr/>
          <a:lstStyle/>
          <a:p>
            <a:r>
              <a:rPr lang="en-GB"/>
              <a:t>Slide </a:t>
            </a:r>
            <a:fld id="{440F5867-744E-4AA6-B0ED-4C44D2DFBB7B}" type="slidenum">
              <a:rPr lang="en-GB" smtClean="0"/>
              <a:pPr/>
              <a:t>11</a:t>
            </a:fld>
            <a:endParaRPr lang="en-GB" dirty="0"/>
          </a:p>
        </p:txBody>
      </p:sp>
      <p:sp>
        <p:nvSpPr>
          <p:cNvPr id="5" name="Footer Placeholder 4">
            <a:extLst>
              <a:ext uri="{FF2B5EF4-FFF2-40B4-BE49-F238E27FC236}">
                <a16:creationId xmlns:a16="http://schemas.microsoft.com/office/drawing/2014/main" id="{750803EC-4B62-25D2-BBC7-67580765D423}"/>
              </a:ext>
            </a:extLst>
          </p:cNvPr>
          <p:cNvSpPr>
            <a:spLocks noGrp="1"/>
          </p:cNvSpPr>
          <p:nvPr>
            <p:ph type="ftr" idx="14"/>
          </p:nvPr>
        </p:nvSpPr>
        <p:spPr/>
        <p:txBody>
          <a:bodyPr/>
          <a:lstStyle/>
          <a:p>
            <a:r>
              <a:rPr lang="en-GB"/>
              <a:t>Marc Emmelmann (SELF)</a:t>
            </a:r>
            <a:endParaRPr lang="en-GB" dirty="0"/>
          </a:p>
        </p:txBody>
      </p:sp>
      <p:sp>
        <p:nvSpPr>
          <p:cNvPr id="6" name="Date Placeholder 5">
            <a:extLst>
              <a:ext uri="{FF2B5EF4-FFF2-40B4-BE49-F238E27FC236}">
                <a16:creationId xmlns:a16="http://schemas.microsoft.com/office/drawing/2014/main" id="{756A210F-9E75-D696-0C23-A38A123ADAD9}"/>
              </a:ext>
            </a:extLst>
          </p:cNvPr>
          <p:cNvSpPr>
            <a:spLocks noGrp="1"/>
          </p:cNvSpPr>
          <p:nvPr>
            <p:ph type="dt" idx="15"/>
          </p:nvPr>
        </p:nvSpPr>
        <p:spPr/>
        <p:txBody>
          <a:bodyPr/>
          <a:lstStyle/>
          <a:p>
            <a:r>
              <a:rPr lang="en-US"/>
              <a:t>September 2025</a:t>
            </a:r>
            <a:endParaRPr lang="en-GB" dirty="0"/>
          </a:p>
        </p:txBody>
      </p:sp>
    </p:spTree>
    <p:extLst>
      <p:ext uri="{BB962C8B-B14F-4D97-AF65-F5344CB8AC3E}">
        <p14:creationId xmlns:p14="http://schemas.microsoft.com/office/powerpoint/2010/main" val="6906612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7F18CC-CE8B-B292-A702-CB6CA0217BCC}"/>
              </a:ext>
            </a:extLst>
          </p:cNvPr>
          <p:cNvSpPr>
            <a:spLocks noGrp="1"/>
          </p:cNvSpPr>
          <p:nvPr>
            <p:ph type="title"/>
          </p:nvPr>
        </p:nvSpPr>
        <p:spPr/>
        <p:txBody>
          <a:bodyPr/>
          <a:lstStyle/>
          <a:p>
            <a:r>
              <a:rPr lang="en-US" dirty="0"/>
              <a:t>(3) </a:t>
            </a:r>
            <a:r>
              <a:rPr lang="en-US" dirty="0" err="1"/>
              <a:t>Coex</a:t>
            </a:r>
            <a:r>
              <a:rPr lang="en-US" dirty="0"/>
              <a:t> modus operandi &amp; Topics of interest</a:t>
            </a:r>
          </a:p>
        </p:txBody>
      </p:sp>
      <p:sp>
        <p:nvSpPr>
          <p:cNvPr id="3" name="Text Placeholder 2">
            <a:extLst>
              <a:ext uri="{FF2B5EF4-FFF2-40B4-BE49-F238E27FC236}">
                <a16:creationId xmlns:a16="http://schemas.microsoft.com/office/drawing/2014/main" id="{0D574B2E-1387-B5A2-C767-5CC60C6DF735}"/>
              </a:ext>
            </a:extLst>
          </p:cNvPr>
          <p:cNvSpPr>
            <a:spLocks noGrp="1"/>
          </p:cNvSpPr>
          <p:nvPr>
            <p:ph type="body" idx="1"/>
          </p:nvPr>
        </p:nvSpPr>
        <p:spPr/>
        <p:txBody>
          <a:bodyPr/>
          <a:lstStyle/>
          <a:p>
            <a:r>
              <a:rPr lang="en-US" dirty="0"/>
              <a:t>Information item</a:t>
            </a:r>
          </a:p>
        </p:txBody>
      </p:sp>
      <p:sp>
        <p:nvSpPr>
          <p:cNvPr id="4" name="Date Placeholder 3">
            <a:extLst>
              <a:ext uri="{FF2B5EF4-FFF2-40B4-BE49-F238E27FC236}">
                <a16:creationId xmlns:a16="http://schemas.microsoft.com/office/drawing/2014/main" id="{B4405DA1-7F43-BE56-C0E9-A30268D70926}"/>
              </a:ext>
            </a:extLst>
          </p:cNvPr>
          <p:cNvSpPr>
            <a:spLocks noGrp="1"/>
          </p:cNvSpPr>
          <p:nvPr>
            <p:ph type="dt" idx="10"/>
          </p:nvPr>
        </p:nvSpPr>
        <p:spPr/>
        <p:txBody>
          <a:bodyPr/>
          <a:lstStyle/>
          <a:p>
            <a:r>
              <a:rPr lang="en-US"/>
              <a:t>September 2025</a:t>
            </a:r>
            <a:endParaRPr lang="en-GB"/>
          </a:p>
        </p:txBody>
      </p:sp>
      <p:sp>
        <p:nvSpPr>
          <p:cNvPr id="5" name="Footer Placeholder 4">
            <a:extLst>
              <a:ext uri="{FF2B5EF4-FFF2-40B4-BE49-F238E27FC236}">
                <a16:creationId xmlns:a16="http://schemas.microsoft.com/office/drawing/2014/main" id="{C6ED2BB6-2021-E9C9-3A71-8FAFD7EAC69F}"/>
              </a:ext>
            </a:extLst>
          </p:cNvPr>
          <p:cNvSpPr>
            <a:spLocks noGrp="1"/>
          </p:cNvSpPr>
          <p:nvPr>
            <p:ph type="ftr" idx="11"/>
          </p:nvPr>
        </p:nvSpPr>
        <p:spPr/>
        <p:txBody>
          <a:bodyPr/>
          <a:lstStyle/>
          <a:p>
            <a:r>
              <a:rPr lang="en-GB"/>
              <a:t>Marc Emmelmann (SELF)</a:t>
            </a:r>
          </a:p>
        </p:txBody>
      </p:sp>
      <p:sp>
        <p:nvSpPr>
          <p:cNvPr id="6" name="Slide Number Placeholder 5">
            <a:extLst>
              <a:ext uri="{FF2B5EF4-FFF2-40B4-BE49-F238E27FC236}">
                <a16:creationId xmlns:a16="http://schemas.microsoft.com/office/drawing/2014/main" id="{E90E4CC7-EA6E-8186-6750-6F48607F0EB1}"/>
              </a:ext>
            </a:extLst>
          </p:cNvPr>
          <p:cNvSpPr>
            <a:spLocks noGrp="1"/>
          </p:cNvSpPr>
          <p:nvPr>
            <p:ph type="sldNum" idx="12"/>
          </p:nvPr>
        </p:nvSpPr>
        <p:spPr/>
        <p:txBody>
          <a:bodyPr/>
          <a:lstStyle/>
          <a:p>
            <a:r>
              <a:rPr lang="en-GB"/>
              <a:t>Slide </a:t>
            </a:r>
            <a:fld id="{3ABCC52B-A3F7-440B-BBF2-55191E6E7773}" type="slidenum">
              <a:rPr lang="en-GB" smtClean="0"/>
              <a:pPr/>
              <a:t>12</a:t>
            </a:fld>
            <a:endParaRPr lang="en-GB"/>
          </a:p>
        </p:txBody>
      </p:sp>
    </p:spTree>
    <p:extLst>
      <p:ext uri="{BB962C8B-B14F-4D97-AF65-F5344CB8AC3E}">
        <p14:creationId xmlns:p14="http://schemas.microsoft.com/office/powerpoint/2010/main" val="12218492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41DEC9-AD3D-DB33-4095-2874A86FF710}"/>
              </a:ext>
            </a:extLst>
          </p:cNvPr>
          <p:cNvSpPr>
            <a:spLocks noGrp="1"/>
          </p:cNvSpPr>
          <p:nvPr>
            <p:ph type="title"/>
          </p:nvPr>
        </p:nvSpPr>
        <p:spPr/>
        <p:txBody>
          <a:bodyPr/>
          <a:lstStyle/>
          <a:p>
            <a:r>
              <a:rPr lang="en-US" dirty="0" err="1"/>
              <a:t>Coex</a:t>
            </a:r>
            <a:r>
              <a:rPr lang="en-US" dirty="0"/>
              <a:t> SC is a member-contribution-driven process</a:t>
            </a:r>
          </a:p>
        </p:txBody>
      </p:sp>
      <p:sp>
        <p:nvSpPr>
          <p:cNvPr id="3" name="Content Placeholder 2">
            <a:extLst>
              <a:ext uri="{FF2B5EF4-FFF2-40B4-BE49-F238E27FC236}">
                <a16:creationId xmlns:a16="http://schemas.microsoft.com/office/drawing/2014/main" id="{14081E6C-4AF4-0443-CA45-1595E51C01B8}"/>
              </a:ext>
            </a:extLst>
          </p:cNvPr>
          <p:cNvSpPr>
            <a:spLocks noGrp="1"/>
          </p:cNvSpPr>
          <p:nvPr>
            <p:ph idx="1"/>
          </p:nvPr>
        </p:nvSpPr>
        <p:spPr/>
        <p:txBody>
          <a:bodyPr/>
          <a:lstStyle/>
          <a:p>
            <a:pPr marL="0" indent="0"/>
            <a:r>
              <a:rPr lang="en-US" dirty="0" err="1"/>
              <a:t>Coex</a:t>
            </a:r>
            <a:r>
              <a:rPr lang="en-US" dirty="0"/>
              <a:t> SC members</a:t>
            </a:r>
          </a:p>
          <a:p>
            <a:pPr>
              <a:buFont typeface="Arial" panose="020B0604020202020204" pitchFamily="34" charset="0"/>
              <a:buChar char="•"/>
            </a:pPr>
            <a:r>
              <a:rPr lang="en-US" dirty="0"/>
              <a:t>Report on topics relevant to </a:t>
            </a:r>
            <a:r>
              <a:rPr lang="en-US" dirty="0" err="1"/>
              <a:t>Coex</a:t>
            </a:r>
            <a:r>
              <a:rPr lang="en-US" dirty="0"/>
              <a:t>, which are discussed in other standard bodies</a:t>
            </a:r>
          </a:p>
          <a:p>
            <a:pPr>
              <a:buFont typeface="Arial" panose="020B0604020202020204" pitchFamily="34" charset="0"/>
              <a:buChar char="•"/>
            </a:pPr>
            <a:r>
              <a:rPr lang="en-US" dirty="0"/>
              <a:t>Act as a key driver for advancing the discussion of specific topics within </a:t>
            </a:r>
            <a:r>
              <a:rPr lang="en-US" dirty="0" err="1"/>
              <a:t>Coex</a:t>
            </a:r>
            <a:r>
              <a:rPr lang="en-US" dirty="0"/>
              <a:t> as well as in collaboration with other 802 groups</a:t>
            </a:r>
          </a:p>
          <a:p>
            <a:pPr>
              <a:buFont typeface="Arial" panose="020B0604020202020204" pitchFamily="34" charset="0"/>
              <a:buChar char="•"/>
            </a:pPr>
            <a:r>
              <a:rPr lang="en-US" dirty="0"/>
              <a:t>Act as “champions” driving the discussion of a topic of interest as identified by them</a:t>
            </a:r>
          </a:p>
          <a:p>
            <a:pPr marL="0" indent="0"/>
            <a:r>
              <a:rPr lang="en-US" dirty="0"/>
              <a:t>Leadership</a:t>
            </a:r>
          </a:p>
          <a:p>
            <a:pPr>
              <a:buFont typeface="Arial" panose="020B0604020202020204" pitchFamily="34" charset="0"/>
              <a:buChar char="•"/>
            </a:pPr>
            <a:r>
              <a:rPr lang="en-US" dirty="0"/>
              <a:t>Aims at providing forum for </a:t>
            </a:r>
            <a:r>
              <a:rPr lang="en-US" dirty="0" err="1"/>
              <a:t>coex</a:t>
            </a:r>
            <a:r>
              <a:rPr lang="en-US" dirty="0"/>
              <a:t>-related discussions driven by members</a:t>
            </a:r>
          </a:p>
          <a:p>
            <a:pPr>
              <a:buFont typeface="Arial" panose="020B0604020202020204" pitchFamily="34" charset="0"/>
              <a:buChar char="•"/>
            </a:pPr>
            <a:r>
              <a:rPr lang="en-US" dirty="0"/>
              <a:t>Suggests to agree on “topic of interests” and identify a champion driving the topic</a:t>
            </a:r>
          </a:p>
          <a:p>
            <a:pPr marL="0" indent="0"/>
            <a:endParaRPr lang="en-US" dirty="0"/>
          </a:p>
        </p:txBody>
      </p:sp>
      <p:sp>
        <p:nvSpPr>
          <p:cNvPr id="4" name="Slide Number Placeholder 3">
            <a:extLst>
              <a:ext uri="{FF2B5EF4-FFF2-40B4-BE49-F238E27FC236}">
                <a16:creationId xmlns:a16="http://schemas.microsoft.com/office/drawing/2014/main" id="{4050EB58-D007-5B02-7116-97421D21118D}"/>
              </a:ext>
            </a:extLst>
          </p:cNvPr>
          <p:cNvSpPr>
            <a:spLocks noGrp="1"/>
          </p:cNvSpPr>
          <p:nvPr>
            <p:ph type="sldNum" idx="12"/>
          </p:nvPr>
        </p:nvSpPr>
        <p:spPr/>
        <p:txBody>
          <a:bodyPr/>
          <a:lstStyle/>
          <a:p>
            <a:r>
              <a:rPr lang="en-GB"/>
              <a:t>Slide </a:t>
            </a:r>
            <a:fld id="{440F5867-744E-4AA6-B0ED-4C44D2DFBB7B}" type="slidenum">
              <a:rPr lang="en-GB" smtClean="0"/>
              <a:pPr/>
              <a:t>13</a:t>
            </a:fld>
            <a:endParaRPr lang="en-GB" dirty="0"/>
          </a:p>
        </p:txBody>
      </p:sp>
      <p:sp>
        <p:nvSpPr>
          <p:cNvPr id="5" name="Footer Placeholder 4">
            <a:extLst>
              <a:ext uri="{FF2B5EF4-FFF2-40B4-BE49-F238E27FC236}">
                <a16:creationId xmlns:a16="http://schemas.microsoft.com/office/drawing/2014/main" id="{FC437F85-51D5-575C-239A-219B3716D198}"/>
              </a:ext>
            </a:extLst>
          </p:cNvPr>
          <p:cNvSpPr>
            <a:spLocks noGrp="1"/>
          </p:cNvSpPr>
          <p:nvPr>
            <p:ph type="ftr" idx="14"/>
          </p:nvPr>
        </p:nvSpPr>
        <p:spPr/>
        <p:txBody>
          <a:bodyPr/>
          <a:lstStyle/>
          <a:p>
            <a:r>
              <a:rPr lang="en-GB"/>
              <a:t>Marc Emmelmann (SELF)</a:t>
            </a:r>
            <a:endParaRPr lang="en-GB" dirty="0"/>
          </a:p>
        </p:txBody>
      </p:sp>
      <p:sp>
        <p:nvSpPr>
          <p:cNvPr id="6" name="Date Placeholder 5">
            <a:extLst>
              <a:ext uri="{FF2B5EF4-FFF2-40B4-BE49-F238E27FC236}">
                <a16:creationId xmlns:a16="http://schemas.microsoft.com/office/drawing/2014/main" id="{DAF0165D-FCC5-D28E-01FB-BCCC80AB11EE}"/>
              </a:ext>
            </a:extLst>
          </p:cNvPr>
          <p:cNvSpPr>
            <a:spLocks noGrp="1"/>
          </p:cNvSpPr>
          <p:nvPr>
            <p:ph type="dt" idx="15"/>
          </p:nvPr>
        </p:nvSpPr>
        <p:spPr/>
        <p:txBody>
          <a:bodyPr/>
          <a:lstStyle/>
          <a:p>
            <a:r>
              <a:rPr lang="en-US"/>
              <a:t>September 2025</a:t>
            </a:r>
            <a:endParaRPr lang="en-GB" dirty="0"/>
          </a:p>
        </p:txBody>
      </p:sp>
    </p:spTree>
    <p:extLst>
      <p:ext uri="{BB962C8B-B14F-4D97-AF65-F5344CB8AC3E}">
        <p14:creationId xmlns:p14="http://schemas.microsoft.com/office/powerpoint/2010/main" val="40025594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4AA270-DDE3-ADC4-FAD5-C8F87879F332}"/>
              </a:ext>
            </a:extLst>
          </p:cNvPr>
          <p:cNvSpPr>
            <a:spLocks noGrp="1"/>
          </p:cNvSpPr>
          <p:nvPr>
            <p:ph type="title"/>
          </p:nvPr>
        </p:nvSpPr>
        <p:spPr/>
        <p:txBody>
          <a:bodyPr/>
          <a:lstStyle/>
          <a:p>
            <a:r>
              <a:rPr lang="en-US" dirty="0" err="1"/>
              <a:t>Coex</a:t>
            </a:r>
            <a:r>
              <a:rPr lang="en-US" dirty="0"/>
              <a:t> SC Topic of interest / discussion items</a:t>
            </a:r>
          </a:p>
        </p:txBody>
      </p:sp>
      <p:sp>
        <p:nvSpPr>
          <p:cNvPr id="3" name="Content Placeholder 2">
            <a:extLst>
              <a:ext uri="{FF2B5EF4-FFF2-40B4-BE49-F238E27FC236}">
                <a16:creationId xmlns:a16="http://schemas.microsoft.com/office/drawing/2014/main" id="{010C31BE-EDF3-C81B-7C6F-F155D4E46FE3}"/>
              </a:ext>
            </a:extLst>
          </p:cNvPr>
          <p:cNvSpPr>
            <a:spLocks noGrp="1"/>
          </p:cNvSpPr>
          <p:nvPr>
            <p:ph idx="1"/>
          </p:nvPr>
        </p:nvSpPr>
        <p:spPr/>
        <p:txBody>
          <a:bodyPr/>
          <a:lstStyle/>
          <a:p>
            <a:pPr marL="0" indent="0"/>
            <a:r>
              <a:rPr lang="en-US" dirty="0"/>
              <a:t>Note: names of champions per topic are </a:t>
            </a:r>
            <a:r>
              <a:rPr lang="en-US" dirty="0" err="1"/>
              <a:t>tbd</a:t>
            </a:r>
            <a:r>
              <a:rPr lang="en-US" dirty="0"/>
              <a:t>. / tbc.</a:t>
            </a:r>
          </a:p>
          <a:p>
            <a:pPr marL="0" indent="0"/>
            <a:endParaRPr lang="en-US" dirty="0"/>
          </a:p>
          <a:p>
            <a:pPr>
              <a:buFont typeface="Arial" panose="020B0604020202020204" pitchFamily="34" charset="0"/>
              <a:buChar char="•"/>
            </a:pPr>
            <a:r>
              <a:rPr lang="en-US" dirty="0"/>
              <a:t>Bluetooth – Looking for a volunteer to report from BG SIG activities</a:t>
            </a:r>
          </a:p>
          <a:p>
            <a:pPr>
              <a:buFont typeface="Arial" panose="020B0604020202020204" pitchFamily="34" charset="0"/>
              <a:buChar char="•"/>
            </a:pPr>
            <a:r>
              <a:rPr lang="en-US" dirty="0"/>
              <a:t>ETSI BRAN</a:t>
            </a:r>
          </a:p>
          <a:p>
            <a:pPr lvl="1">
              <a:buFont typeface="Arial" panose="020B0604020202020204" pitchFamily="34" charset="0"/>
              <a:buChar char="•"/>
            </a:pPr>
            <a:r>
              <a:rPr lang="en-US" dirty="0"/>
              <a:t>General updates / watch for new issues to look after – Guido </a:t>
            </a:r>
            <a:r>
              <a:rPr lang="en-US" dirty="0" err="1"/>
              <a:t>Hiertz</a:t>
            </a:r>
            <a:endParaRPr lang="en-US" dirty="0"/>
          </a:p>
          <a:p>
            <a:pPr lvl="1">
              <a:buFont typeface="Arial" panose="020B0604020202020204" pitchFamily="34" charset="0"/>
              <a:buChar char="•"/>
            </a:pPr>
            <a:r>
              <a:rPr lang="en-US" dirty="0"/>
              <a:t>Addition member-driven contributions on specific topics</a:t>
            </a:r>
          </a:p>
          <a:p>
            <a:pPr>
              <a:buFont typeface="Arial" panose="020B0604020202020204" pitchFamily="34" charset="0"/>
              <a:buChar char="•"/>
            </a:pPr>
            <a:r>
              <a:rPr lang="en-US" dirty="0"/>
              <a:t>Any other upcoming topic related to coexistence or related topics, </a:t>
            </a:r>
            <a:r>
              <a:rPr lang="en-US" dirty="0" err="1"/>
              <a:t>e.g</a:t>
            </a:r>
            <a:r>
              <a:rPr lang="en-US" dirty="0"/>
              <a:t>:</a:t>
            </a:r>
          </a:p>
          <a:p>
            <a:pPr lvl="1">
              <a:buFont typeface="Arial" panose="020B0604020202020204" pitchFamily="34" charset="0"/>
              <a:buChar char="•"/>
            </a:pPr>
            <a:r>
              <a:rPr lang="en-US" dirty="0"/>
              <a:t>Coexistence between 802.11 and 802.15 (15.4ab and 15.6ma (UWB))</a:t>
            </a:r>
          </a:p>
          <a:p>
            <a:pPr>
              <a:buFont typeface="Arial" panose="020B0604020202020204" pitchFamily="34" charset="0"/>
              <a:buChar char="•"/>
            </a:pPr>
            <a:endParaRPr lang="en-US" dirty="0"/>
          </a:p>
          <a:p>
            <a:pPr>
              <a:buFont typeface="Arial" panose="020B0604020202020204" pitchFamily="34" charset="0"/>
              <a:buChar char="•"/>
            </a:pPr>
            <a:r>
              <a:rPr lang="en-US" dirty="0"/>
              <a:t>Please let the </a:t>
            </a:r>
            <a:r>
              <a:rPr lang="en-US" dirty="0" err="1"/>
              <a:t>Coex</a:t>
            </a:r>
            <a:r>
              <a:rPr lang="en-US" dirty="0"/>
              <a:t> SC Chairs know if you would like to add topics</a:t>
            </a:r>
          </a:p>
          <a:p>
            <a:pPr>
              <a:buFont typeface="Arial" panose="020B0604020202020204" pitchFamily="34" charset="0"/>
              <a:buChar char="•"/>
            </a:pPr>
            <a:endParaRPr lang="en-US" dirty="0"/>
          </a:p>
          <a:p>
            <a:pPr lvl="1">
              <a:buFont typeface="Arial" panose="020B0604020202020204" pitchFamily="34" charset="0"/>
              <a:buChar char="•"/>
            </a:pPr>
            <a:endParaRPr lang="en-US" dirty="0"/>
          </a:p>
          <a:p>
            <a:pPr lvl="1">
              <a:buFont typeface="Arial" panose="020B0604020202020204" pitchFamily="34" charset="0"/>
              <a:buChar char="•"/>
            </a:pPr>
            <a:endParaRPr lang="en-US" dirty="0"/>
          </a:p>
        </p:txBody>
      </p:sp>
      <p:sp>
        <p:nvSpPr>
          <p:cNvPr id="4" name="Slide Number Placeholder 3">
            <a:extLst>
              <a:ext uri="{FF2B5EF4-FFF2-40B4-BE49-F238E27FC236}">
                <a16:creationId xmlns:a16="http://schemas.microsoft.com/office/drawing/2014/main" id="{C4ACB311-EC7D-5EF7-68B1-EC61A35A8957}"/>
              </a:ext>
            </a:extLst>
          </p:cNvPr>
          <p:cNvSpPr>
            <a:spLocks noGrp="1"/>
          </p:cNvSpPr>
          <p:nvPr>
            <p:ph type="sldNum" idx="12"/>
          </p:nvPr>
        </p:nvSpPr>
        <p:spPr/>
        <p:txBody>
          <a:bodyPr/>
          <a:lstStyle/>
          <a:p>
            <a:r>
              <a:rPr lang="en-GB"/>
              <a:t>Slide </a:t>
            </a:r>
            <a:fld id="{440F5867-744E-4AA6-B0ED-4C44D2DFBB7B}" type="slidenum">
              <a:rPr lang="en-GB" smtClean="0"/>
              <a:pPr/>
              <a:t>14</a:t>
            </a:fld>
            <a:endParaRPr lang="en-GB" dirty="0"/>
          </a:p>
        </p:txBody>
      </p:sp>
      <p:sp>
        <p:nvSpPr>
          <p:cNvPr id="5" name="Footer Placeholder 4">
            <a:extLst>
              <a:ext uri="{FF2B5EF4-FFF2-40B4-BE49-F238E27FC236}">
                <a16:creationId xmlns:a16="http://schemas.microsoft.com/office/drawing/2014/main" id="{E13C691A-2347-DB35-AB0D-99E931C491E6}"/>
              </a:ext>
            </a:extLst>
          </p:cNvPr>
          <p:cNvSpPr>
            <a:spLocks noGrp="1"/>
          </p:cNvSpPr>
          <p:nvPr>
            <p:ph type="ftr" idx="14"/>
          </p:nvPr>
        </p:nvSpPr>
        <p:spPr/>
        <p:txBody>
          <a:bodyPr/>
          <a:lstStyle/>
          <a:p>
            <a:r>
              <a:rPr lang="en-GB"/>
              <a:t>Marc Emmelmann (SELF)</a:t>
            </a:r>
            <a:endParaRPr lang="en-GB" dirty="0"/>
          </a:p>
        </p:txBody>
      </p:sp>
      <p:sp>
        <p:nvSpPr>
          <p:cNvPr id="6" name="Date Placeholder 5">
            <a:extLst>
              <a:ext uri="{FF2B5EF4-FFF2-40B4-BE49-F238E27FC236}">
                <a16:creationId xmlns:a16="http://schemas.microsoft.com/office/drawing/2014/main" id="{66E13E69-134D-3EE1-54ED-11266F3BB77E}"/>
              </a:ext>
            </a:extLst>
          </p:cNvPr>
          <p:cNvSpPr>
            <a:spLocks noGrp="1"/>
          </p:cNvSpPr>
          <p:nvPr>
            <p:ph type="dt" idx="15"/>
          </p:nvPr>
        </p:nvSpPr>
        <p:spPr/>
        <p:txBody>
          <a:bodyPr/>
          <a:lstStyle/>
          <a:p>
            <a:r>
              <a:rPr lang="en-US"/>
              <a:t>September 2025</a:t>
            </a:r>
            <a:endParaRPr lang="en-GB" dirty="0"/>
          </a:p>
        </p:txBody>
      </p:sp>
    </p:spTree>
    <p:extLst>
      <p:ext uri="{BB962C8B-B14F-4D97-AF65-F5344CB8AC3E}">
        <p14:creationId xmlns:p14="http://schemas.microsoft.com/office/powerpoint/2010/main" val="13721367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7F18CC-CE8B-B292-A702-CB6CA0217BCC}"/>
              </a:ext>
            </a:extLst>
          </p:cNvPr>
          <p:cNvSpPr>
            <a:spLocks noGrp="1"/>
          </p:cNvSpPr>
          <p:nvPr>
            <p:ph type="title"/>
          </p:nvPr>
        </p:nvSpPr>
        <p:spPr/>
        <p:txBody>
          <a:bodyPr/>
          <a:lstStyle/>
          <a:p>
            <a:r>
              <a:rPr lang="en-US" dirty="0"/>
              <a:t>(4) Submissions &amp; Technical discussion items</a:t>
            </a:r>
          </a:p>
        </p:txBody>
      </p:sp>
      <p:sp>
        <p:nvSpPr>
          <p:cNvPr id="3" name="Text Placeholder 2">
            <a:extLst>
              <a:ext uri="{FF2B5EF4-FFF2-40B4-BE49-F238E27FC236}">
                <a16:creationId xmlns:a16="http://schemas.microsoft.com/office/drawing/2014/main" id="{0D574B2E-1387-B5A2-C767-5CC60C6DF735}"/>
              </a:ext>
            </a:extLst>
          </p:cNvPr>
          <p:cNvSpPr>
            <a:spLocks noGrp="1"/>
          </p:cNvSpPr>
          <p:nvPr>
            <p:ph type="body" idx="1"/>
          </p:nvPr>
        </p:nvSpPr>
        <p:spPr/>
        <p:txBody>
          <a:bodyPr/>
          <a:lstStyle/>
          <a:p>
            <a:r>
              <a:rPr lang="en-US" dirty="0"/>
              <a:t>Supplementary material for agenda item</a:t>
            </a:r>
          </a:p>
        </p:txBody>
      </p:sp>
      <p:sp>
        <p:nvSpPr>
          <p:cNvPr id="4" name="Date Placeholder 3">
            <a:extLst>
              <a:ext uri="{FF2B5EF4-FFF2-40B4-BE49-F238E27FC236}">
                <a16:creationId xmlns:a16="http://schemas.microsoft.com/office/drawing/2014/main" id="{B4405DA1-7F43-BE56-C0E9-A30268D70926}"/>
              </a:ext>
            </a:extLst>
          </p:cNvPr>
          <p:cNvSpPr>
            <a:spLocks noGrp="1"/>
          </p:cNvSpPr>
          <p:nvPr>
            <p:ph type="dt" idx="10"/>
          </p:nvPr>
        </p:nvSpPr>
        <p:spPr/>
        <p:txBody>
          <a:bodyPr/>
          <a:lstStyle/>
          <a:p>
            <a:r>
              <a:rPr lang="en-US"/>
              <a:t>September 2025</a:t>
            </a:r>
            <a:endParaRPr lang="en-GB"/>
          </a:p>
        </p:txBody>
      </p:sp>
      <p:sp>
        <p:nvSpPr>
          <p:cNvPr id="5" name="Footer Placeholder 4">
            <a:extLst>
              <a:ext uri="{FF2B5EF4-FFF2-40B4-BE49-F238E27FC236}">
                <a16:creationId xmlns:a16="http://schemas.microsoft.com/office/drawing/2014/main" id="{C6ED2BB6-2021-E9C9-3A71-8FAFD7EAC69F}"/>
              </a:ext>
            </a:extLst>
          </p:cNvPr>
          <p:cNvSpPr>
            <a:spLocks noGrp="1"/>
          </p:cNvSpPr>
          <p:nvPr>
            <p:ph type="ftr" idx="11"/>
          </p:nvPr>
        </p:nvSpPr>
        <p:spPr/>
        <p:txBody>
          <a:bodyPr/>
          <a:lstStyle/>
          <a:p>
            <a:r>
              <a:rPr lang="en-GB"/>
              <a:t>Marc Emmelmann (SELF)</a:t>
            </a:r>
          </a:p>
        </p:txBody>
      </p:sp>
      <p:sp>
        <p:nvSpPr>
          <p:cNvPr id="6" name="Slide Number Placeholder 5">
            <a:extLst>
              <a:ext uri="{FF2B5EF4-FFF2-40B4-BE49-F238E27FC236}">
                <a16:creationId xmlns:a16="http://schemas.microsoft.com/office/drawing/2014/main" id="{E90E4CC7-EA6E-8186-6750-6F48607F0EB1}"/>
              </a:ext>
            </a:extLst>
          </p:cNvPr>
          <p:cNvSpPr>
            <a:spLocks noGrp="1"/>
          </p:cNvSpPr>
          <p:nvPr>
            <p:ph type="sldNum" idx="12"/>
          </p:nvPr>
        </p:nvSpPr>
        <p:spPr/>
        <p:txBody>
          <a:bodyPr/>
          <a:lstStyle/>
          <a:p>
            <a:r>
              <a:rPr lang="en-GB"/>
              <a:t>Slide </a:t>
            </a:r>
            <a:fld id="{3ABCC52B-A3F7-440B-BBF2-55191E6E7773}" type="slidenum">
              <a:rPr lang="en-GB" smtClean="0"/>
              <a:pPr/>
              <a:t>15</a:t>
            </a:fld>
            <a:endParaRPr lang="en-GB"/>
          </a:p>
        </p:txBody>
      </p:sp>
      <p:sp>
        <p:nvSpPr>
          <p:cNvPr id="8" name="TextBox 7">
            <a:extLst>
              <a:ext uri="{FF2B5EF4-FFF2-40B4-BE49-F238E27FC236}">
                <a16:creationId xmlns:a16="http://schemas.microsoft.com/office/drawing/2014/main" id="{B3F9F478-C0DD-6B4F-BC84-876591E89482}"/>
              </a:ext>
            </a:extLst>
          </p:cNvPr>
          <p:cNvSpPr txBox="1"/>
          <p:nvPr/>
        </p:nvSpPr>
        <p:spPr>
          <a:xfrm>
            <a:off x="3048000" y="3200990"/>
            <a:ext cx="6096000" cy="461665"/>
          </a:xfrm>
          <a:prstGeom prst="rect">
            <a:avLst/>
          </a:prstGeom>
          <a:noFill/>
        </p:spPr>
        <p:txBody>
          <a:bodyPr wrap="square">
            <a:spAutoFit/>
          </a:bodyPr>
          <a:lstStyle/>
          <a:p>
            <a:r>
              <a:rPr lang="en-US" dirty="0"/>
              <a:t>Submissions &amp; Technical discussion items</a:t>
            </a:r>
          </a:p>
        </p:txBody>
      </p:sp>
    </p:spTree>
    <p:extLst>
      <p:ext uri="{BB962C8B-B14F-4D97-AF65-F5344CB8AC3E}">
        <p14:creationId xmlns:p14="http://schemas.microsoft.com/office/powerpoint/2010/main" val="13946337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7F18CC-CE8B-B292-A702-CB6CA0217BCC}"/>
              </a:ext>
            </a:extLst>
          </p:cNvPr>
          <p:cNvSpPr>
            <a:spLocks noGrp="1"/>
          </p:cNvSpPr>
          <p:nvPr>
            <p:ph type="title"/>
          </p:nvPr>
        </p:nvSpPr>
        <p:spPr/>
        <p:txBody>
          <a:bodyPr/>
          <a:lstStyle/>
          <a:p>
            <a:r>
              <a:rPr lang="en-US" dirty="0"/>
              <a:t>(5) Administrative Items</a:t>
            </a:r>
          </a:p>
        </p:txBody>
      </p:sp>
      <p:sp>
        <p:nvSpPr>
          <p:cNvPr id="3" name="Text Placeholder 2">
            <a:extLst>
              <a:ext uri="{FF2B5EF4-FFF2-40B4-BE49-F238E27FC236}">
                <a16:creationId xmlns:a16="http://schemas.microsoft.com/office/drawing/2014/main" id="{0D574B2E-1387-B5A2-C767-5CC60C6DF735}"/>
              </a:ext>
            </a:extLst>
          </p:cNvPr>
          <p:cNvSpPr>
            <a:spLocks noGrp="1"/>
          </p:cNvSpPr>
          <p:nvPr>
            <p:ph type="body" idx="1"/>
          </p:nvPr>
        </p:nvSpPr>
        <p:spPr/>
        <p:txBody>
          <a:bodyPr/>
          <a:lstStyle/>
          <a:p>
            <a:r>
              <a:rPr lang="en-US" dirty="0"/>
              <a:t>Supplementary material for agenda item</a:t>
            </a:r>
          </a:p>
        </p:txBody>
      </p:sp>
      <p:sp>
        <p:nvSpPr>
          <p:cNvPr id="4" name="Date Placeholder 3">
            <a:extLst>
              <a:ext uri="{FF2B5EF4-FFF2-40B4-BE49-F238E27FC236}">
                <a16:creationId xmlns:a16="http://schemas.microsoft.com/office/drawing/2014/main" id="{B4405DA1-7F43-BE56-C0E9-A30268D70926}"/>
              </a:ext>
            </a:extLst>
          </p:cNvPr>
          <p:cNvSpPr>
            <a:spLocks noGrp="1"/>
          </p:cNvSpPr>
          <p:nvPr>
            <p:ph type="dt" idx="10"/>
          </p:nvPr>
        </p:nvSpPr>
        <p:spPr/>
        <p:txBody>
          <a:bodyPr/>
          <a:lstStyle/>
          <a:p>
            <a:r>
              <a:rPr lang="en-US"/>
              <a:t>September 2025</a:t>
            </a:r>
            <a:endParaRPr lang="en-GB"/>
          </a:p>
        </p:txBody>
      </p:sp>
      <p:sp>
        <p:nvSpPr>
          <p:cNvPr id="5" name="Footer Placeholder 4">
            <a:extLst>
              <a:ext uri="{FF2B5EF4-FFF2-40B4-BE49-F238E27FC236}">
                <a16:creationId xmlns:a16="http://schemas.microsoft.com/office/drawing/2014/main" id="{C6ED2BB6-2021-E9C9-3A71-8FAFD7EAC69F}"/>
              </a:ext>
            </a:extLst>
          </p:cNvPr>
          <p:cNvSpPr>
            <a:spLocks noGrp="1"/>
          </p:cNvSpPr>
          <p:nvPr>
            <p:ph type="ftr" idx="11"/>
          </p:nvPr>
        </p:nvSpPr>
        <p:spPr/>
        <p:txBody>
          <a:bodyPr/>
          <a:lstStyle/>
          <a:p>
            <a:r>
              <a:rPr lang="en-GB"/>
              <a:t>Marc Emmelmann (SELF)</a:t>
            </a:r>
          </a:p>
        </p:txBody>
      </p:sp>
      <p:sp>
        <p:nvSpPr>
          <p:cNvPr id="6" name="Slide Number Placeholder 5">
            <a:extLst>
              <a:ext uri="{FF2B5EF4-FFF2-40B4-BE49-F238E27FC236}">
                <a16:creationId xmlns:a16="http://schemas.microsoft.com/office/drawing/2014/main" id="{E90E4CC7-EA6E-8186-6750-6F48607F0EB1}"/>
              </a:ext>
            </a:extLst>
          </p:cNvPr>
          <p:cNvSpPr>
            <a:spLocks noGrp="1"/>
          </p:cNvSpPr>
          <p:nvPr>
            <p:ph type="sldNum" idx="12"/>
          </p:nvPr>
        </p:nvSpPr>
        <p:spPr/>
        <p:txBody>
          <a:bodyPr/>
          <a:lstStyle/>
          <a:p>
            <a:r>
              <a:rPr lang="en-GB"/>
              <a:t>Slide </a:t>
            </a:r>
            <a:fld id="{3ABCC52B-A3F7-440B-BBF2-55191E6E7773}" type="slidenum">
              <a:rPr lang="en-GB" smtClean="0"/>
              <a:pPr/>
              <a:t>16</a:t>
            </a:fld>
            <a:endParaRPr lang="en-GB"/>
          </a:p>
        </p:txBody>
      </p:sp>
    </p:spTree>
    <p:extLst>
      <p:ext uri="{BB962C8B-B14F-4D97-AF65-F5344CB8AC3E}">
        <p14:creationId xmlns:p14="http://schemas.microsoft.com/office/powerpoint/2010/main" val="21271683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Planning of future meetings</a:t>
            </a:r>
          </a:p>
        </p:txBody>
      </p:sp>
      <p:sp>
        <p:nvSpPr>
          <p:cNvPr id="3" name="Content Placeholder 2"/>
          <p:cNvSpPr>
            <a:spLocks noGrp="1"/>
          </p:cNvSpPr>
          <p:nvPr>
            <p:ph idx="1"/>
          </p:nvPr>
        </p:nvSpPr>
        <p:spPr>
          <a:xfrm>
            <a:off x="914401" y="1772816"/>
            <a:ext cx="10361084" cy="4113213"/>
          </a:xfrm>
        </p:spPr>
        <p:txBody>
          <a:bodyPr/>
          <a:lstStyle/>
          <a:p>
            <a:r>
              <a:rPr lang="en-GB" dirty="0" err="1">
                <a:highlight>
                  <a:srgbClr val="FFFF00"/>
                </a:highlight>
              </a:rPr>
              <a:t>Coex</a:t>
            </a:r>
            <a:r>
              <a:rPr lang="en-GB" dirty="0">
                <a:highlight>
                  <a:srgbClr val="FFFF00"/>
                </a:highlight>
              </a:rPr>
              <a:t> SC November 2025</a:t>
            </a:r>
          </a:p>
          <a:p>
            <a:pPr lvl="1">
              <a:buFont typeface="Arial" panose="020B0604020202020204" pitchFamily="34" charset="0"/>
              <a:buChar char="•"/>
            </a:pPr>
            <a:r>
              <a:rPr lang="en-GB" dirty="0">
                <a:highlight>
                  <a:srgbClr val="FFFF00"/>
                </a:highlight>
              </a:rPr>
              <a:t>Continue CCA discussion</a:t>
            </a:r>
          </a:p>
          <a:p>
            <a:pPr lvl="1">
              <a:buFont typeface="Arial" panose="020B0604020202020204" pitchFamily="34" charset="0"/>
              <a:buChar char="•"/>
            </a:pPr>
            <a:r>
              <a:rPr lang="en-GB" dirty="0">
                <a:highlight>
                  <a:srgbClr val="FFFF00"/>
                </a:highlight>
              </a:rPr>
              <a:t>ETSI BRAN Updates</a:t>
            </a:r>
          </a:p>
          <a:p>
            <a:pPr lvl="1">
              <a:buFont typeface="Arial" panose="020B0604020202020204" pitchFamily="34" charset="0"/>
              <a:buChar char="•"/>
            </a:pPr>
            <a:endParaRPr lang="en-GB" dirty="0">
              <a:highlight>
                <a:srgbClr val="FFFF00"/>
              </a:highlight>
            </a:endParaRPr>
          </a:p>
          <a:p>
            <a:pPr>
              <a:buFont typeface="Arial" panose="020B0604020202020204" pitchFamily="34" charset="0"/>
              <a:buChar char="•"/>
            </a:pPr>
            <a:r>
              <a:rPr lang="en-GB" dirty="0">
                <a:highlight>
                  <a:srgbClr val="FFFF00"/>
                </a:highlight>
              </a:rPr>
              <a:t>Joint session with 15.4.ab</a:t>
            </a:r>
          </a:p>
          <a:p>
            <a:pPr lvl="1">
              <a:buFont typeface="Arial" panose="020B0604020202020204" pitchFamily="34" charset="0"/>
              <a:buChar char="•"/>
            </a:pPr>
            <a:r>
              <a:rPr lang="en-GB" dirty="0">
                <a:highlight>
                  <a:srgbClr val="FFFF00"/>
                </a:highlight>
              </a:rPr>
              <a:t>Tuesday EVE </a:t>
            </a:r>
            <a:r>
              <a:rPr lang="en-GB" dirty="0">
                <a:highlight>
                  <a:srgbClr val="FFFF00"/>
                </a:highlight>
                <a:sym typeface="Wingdings" pitchFamily="2" charset="2"/>
              </a:rPr>
              <a:t> Placeholder for discussions. Please announce by Saturday night potential contributions and provide a DCN</a:t>
            </a:r>
            <a:endParaRPr lang="en-GB" dirty="0">
              <a:highlight>
                <a:srgbClr val="FFFF00"/>
              </a:highlight>
            </a:endParaRPr>
          </a:p>
          <a:p>
            <a:pPr>
              <a:buFont typeface="Arial" panose="020B0604020202020204" pitchFamily="34" charset="0"/>
              <a:buChar char="•"/>
            </a:pPr>
            <a:endParaRPr lang="en-GB" dirty="0">
              <a:highlight>
                <a:srgbClr val="FFFF00"/>
              </a:highlight>
            </a:endParaRPr>
          </a:p>
          <a:p>
            <a:pPr>
              <a:buFont typeface="Arial" panose="020B0604020202020204" pitchFamily="34" charset="0"/>
              <a:buChar char="•"/>
            </a:pPr>
            <a:r>
              <a:rPr lang="en-GB" dirty="0" err="1">
                <a:highlight>
                  <a:srgbClr val="FFFF00"/>
                </a:highlight>
              </a:rPr>
              <a:t>Coex</a:t>
            </a:r>
            <a:r>
              <a:rPr lang="en-GB" dirty="0">
                <a:highlight>
                  <a:srgbClr val="FFFF00"/>
                </a:highlight>
              </a:rPr>
              <a:t> only sessions:</a:t>
            </a:r>
          </a:p>
          <a:p>
            <a:pPr lvl="1">
              <a:buFont typeface="Arial" panose="020B0604020202020204" pitchFamily="34" charset="0"/>
              <a:buChar char="•"/>
            </a:pPr>
            <a:r>
              <a:rPr lang="en-GB" dirty="0">
                <a:highlight>
                  <a:srgbClr val="FFFF00"/>
                </a:highlight>
              </a:rPr>
              <a:t>One session only</a:t>
            </a:r>
            <a:endParaRPr lang="en-GB" dirty="0"/>
          </a:p>
        </p:txBody>
      </p:sp>
      <p:sp>
        <p:nvSpPr>
          <p:cNvPr id="6" name="Slide Number Placeholder 5"/>
          <p:cNvSpPr>
            <a:spLocks noGrp="1"/>
          </p:cNvSpPr>
          <p:nvPr>
            <p:ph type="sldNum" idx="12"/>
          </p:nvPr>
        </p:nvSpPr>
        <p:spPr/>
        <p:txBody>
          <a:bodyPr/>
          <a:lstStyle/>
          <a:p>
            <a:r>
              <a:rPr lang="en-GB"/>
              <a:t>Slide </a:t>
            </a:r>
            <a:fld id="{DC83D890-10BB-4905-98E9-EC5FFEC1B9BB}" type="slidenum">
              <a:rPr lang="en-GB"/>
              <a:pPr/>
              <a:t>17</a:t>
            </a:fld>
            <a:endParaRPr lang="en-GB"/>
          </a:p>
        </p:txBody>
      </p:sp>
      <p:sp>
        <p:nvSpPr>
          <p:cNvPr id="5" name="Footer Placeholder 4"/>
          <p:cNvSpPr>
            <a:spLocks noGrp="1"/>
          </p:cNvSpPr>
          <p:nvPr>
            <p:ph type="ftr" idx="14"/>
          </p:nvPr>
        </p:nvSpPr>
        <p:spPr/>
        <p:txBody>
          <a:bodyPr/>
          <a:lstStyle/>
          <a:p>
            <a:r>
              <a:rPr lang="en-GB"/>
              <a:t>Marc Emmelmann (SELF)</a:t>
            </a:r>
            <a:endParaRPr lang="en-GB" dirty="0"/>
          </a:p>
        </p:txBody>
      </p:sp>
      <p:sp>
        <p:nvSpPr>
          <p:cNvPr id="4" name="Date Placeholder 3"/>
          <p:cNvSpPr>
            <a:spLocks noGrp="1"/>
          </p:cNvSpPr>
          <p:nvPr>
            <p:ph type="dt" idx="15"/>
          </p:nvPr>
        </p:nvSpPr>
        <p:spPr/>
        <p:txBody>
          <a:bodyPr/>
          <a:lstStyle/>
          <a:p>
            <a:r>
              <a:rPr lang="en-US"/>
              <a:t>September 2025</a:t>
            </a:r>
            <a:endParaRPr lang="en-GB"/>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63CFBC-992D-81D9-C072-4229D7F8265C}"/>
              </a:ext>
            </a:extLst>
          </p:cNvPr>
          <p:cNvSpPr>
            <a:spLocks noGrp="1"/>
          </p:cNvSpPr>
          <p:nvPr>
            <p:ph type="title"/>
          </p:nvPr>
        </p:nvSpPr>
        <p:spPr/>
        <p:txBody>
          <a:bodyPr/>
          <a:lstStyle/>
          <a:p>
            <a:r>
              <a:rPr lang="en-US" dirty="0"/>
              <a:t>Telcos</a:t>
            </a:r>
          </a:p>
        </p:txBody>
      </p:sp>
      <p:sp>
        <p:nvSpPr>
          <p:cNvPr id="3" name="Content Placeholder 2">
            <a:extLst>
              <a:ext uri="{FF2B5EF4-FFF2-40B4-BE49-F238E27FC236}">
                <a16:creationId xmlns:a16="http://schemas.microsoft.com/office/drawing/2014/main" id="{3B10A329-01D9-1FB4-F850-7C55A180647D}"/>
              </a:ext>
            </a:extLst>
          </p:cNvPr>
          <p:cNvSpPr>
            <a:spLocks noGrp="1"/>
          </p:cNvSpPr>
          <p:nvPr>
            <p:ph idx="1"/>
          </p:nvPr>
        </p:nvSpPr>
        <p:spPr/>
        <p:txBody>
          <a:bodyPr/>
          <a:lstStyle/>
          <a:p>
            <a:r>
              <a:rPr lang="en-US" dirty="0">
                <a:highlight>
                  <a:srgbClr val="FFFF00"/>
                </a:highlight>
              </a:rPr>
              <a:t>No Telcos planned.  </a:t>
            </a:r>
          </a:p>
          <a:p>
            <a:endParaRPr lang="en-US" dirty="0"/>
          </a:p>
        </p:txBody>
      </p:sp>
      <p:sp>
        <p:nvSpPr>
          <p:cNvPr id="4" name="Slide Number Placeholder 3">
            <a:extLst>
              <a:ext uri="{FF2B5EF4-FFF2-40B4-BE49-F238E27FC236}">
                <a16:creationId xmlns:a16="http://schemas.microsoft.com/office/drawing/2014/main" id="{3CD0B9E2-C445-73BC-B3CE-897827FAC985}"/>
              </a:ext>
            </a:extLst>
          </p:cNvPr>
          <p:cNvSpPr>
            <a:spLocks noGrp="1"/>
          </p:cNvSpPr>
          <p:nvPr>
            <p:ph type="sldNum" idx="12"/>
          </p:nvPr>
        </p:nvSpPr>
        <p:spPr/>
        <p:txBody>
          <a:bodyPr/>
          <a:lstStyle/>
          <a:p>
            <a:r>
              <a:rPr lang="en-GB"/>
              <a:t>Slide </a:t>
            </a:r>
            <a:fld id="{440F5867-744E-4AA6-B0ED-4C44D2DFBB7B}" type="slidenum">
              <a:rPr lang="en-GB" smtClean="0"/>
              <a:pPr/>
              <a:t>18</a:t>
            </a:fld>
            <a:endParaRPr lang="en-GB" dirty="0"/>
          </a:p>
        </p:txBody>
      </p:sp>
      <p:sp>
        <p:nvSpPr>
          <p:cNvPr id="5" name="Footer Placeholder 4">
            <a:extLst>
              <a:ext uri="{FF2B5EF4-FFF2-40B4-BE49-F238E27FC236}">
                <a16:creationId xmlns:a16="http://schemas.microsoft.com/office/drawing/2014/main" id="{B9A5ED33-7377-2ADD-B23F-4BCF59A1435C}"/>
              </a:ext>
            </a:extLst>
          </p:cNvPr>
          <p:cNvSpPr>
            <a:spLocks noGrp="1"/>
          </p:cNvSpPr>
          <p:nvPr>
            <p:ph type="ftr" idx="14"/>
          </p:nvPr>
        </p:nvSpPr>
        <p:spPr/>
        <p:txBody>
          <a:bodyPr/>
          <a:lstStyle/>
          <a:p>
            <a:r>
              <a:rPr lang="en-GB"/>
              <a:t>Marc Emmelmann (SELF)</a:t>
            </a:r>
            <a:endParaRPr lang="en-GB" dirty="0"/>
          </a:p>
        </p:txBody>
      </p:sp>
      <p:sp>
        <p:nvSpPr>
          <p:cNvPr id="6" name="Date Placeholder 5">
            <a:extLst>
              <a:ext uri="{FF2B5EF4-FFF2-40B4-BE49-F238E27FC236}">
                <a16:creationId xmlns:a16="http://schemas.microsoft.com/office/drawing/2014/main" id="{88753E40-AC7B-08F3-E114-E8D4C7F97D02}"/>
              </a:ext>
            </a:extLst>
          </p:cNvPr>
          <p:cNvSpPr>
            <a:spLocks noGrp="1"/>
          </p:cNvSpPr>
          <p:nvPr>
            <p:ph type="dt" idx="15"/>
          </p:nvPr>
        </p:nvSpPr>
        <p:spPr/>
        <p:txBody>
          <a:bodyPr/>
          <a:lstStyle/>
          <a:p>
            <a:r>
              <a:rPr lang="en-US"/>
              <a:t>September 2025</a:t>
            </a:r>
            <a:endParaRPr lang="en-GB" dirty="0"/>
          </a:p>
        </p:txBody>
      </p:sp>
    </p:spTree>
    <p:extLst>
      <p:ext uri="{BB962C8B-B14F-4D97-AF65-F5344CB8AC3E}">
        <p14:creationId xmlns:p14="http://schemas.microsoft.com/office/powerpoint/2010/main" val="8895577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7F18CC-CE8B-B292-A702-CB6CA0217BCC}"/>
              </a:ext>
            </a:extLst>
          </p:cNvPr>
          <p:cNvSpPr>
            <a:spLocks noGrp="1"/>
          </p:cNvSpPr>
          <p:nvPr>
            <p:ph type="title"/>
          </p:nvPr>
        </p:nvSpPr>
        <p:spPr/>
        <p:txBody>
          <a:bodyPr/>
          <a:lstStyle/>
          <a:p>
            <a:r>
              <a:rPr lang="en-US" dirty="0"/>
              <a:t>(6) Old Business</a:t>
            </a:r>
          </a:p>
        </p:txBody>
      </p:sp>
      <p:sp>
        <p:nvSpPr>
          <p:cNvPr id="3" name="Text Placeholder 2">
            <a:extLst>
              <a:ext uri="{FF2B5EF4-FFF2-40B4-BE49-F238E27FC236}">
                <a16:creationId xmlns:a16="http://schemas.microsoft.com/office/drawing/2014/main" id="{0D574B2E-1387-B5A2-C767-5CC60C6DF735}"/>
              </a:ext>
            </a:extLst>
          </p:cNvPr>
          <p:cNvSpPr>
            <a:spLocks noGrp="1"/>
          </p:cNvSpPr>
          <p:nvPr>
            <p:ph type="body" idx="1"/>
          </p:nvPr>
        </p:nvSpPr>
        <p:spPr/>
        <p:txBody>
          <a:bodyPr/>
          <a:lstStyle/>
          <a:p>
            <a:r>
              <a:rPr lang="en-US" dirty="0"/>
              <a:t>Supplementary material for agenda item</a:t>
            </a:r>
          </a:p>
        </p:txBody>
      </p:sp>
      <p:sp>
        <p:nvSpPr>
          <p:cNvPr id="4" name="Date Placeholder 3">
            <a:extLst>
              <a:ext uri="{FF2B5EF4-FFF2-40B4-BE49-F238E27FC236}">
                <a16:creationId xmlns:a16="http://schemas.microsoft.com/office/drawing/2014/main" id="{B4405DA1-7F43-BE56-C0E9-A30268D70926}"/>
              </a:ext>
            </a:extLst>
          </p:cNvPr>
          <p:cNvSpPr>
            <a:spLocks noGrp="1"/>
          </p:cNvSpPr>
          <p:nvPr>
            <p:ph type="dt" idx="10"/>
          </p:nvPr>
        </p:nvSpPr>
        <p:spPr/>
        <p:txBody>
          <a:bodyPr/>
          <a:lstStyle/>
          <a:p>
            <a:r>
              <a:rPr lang="en-US"/>
              <a:t>September 2025</a:t>
            </a:r>
            <a:endParaRPr lang="en-GB"/>
          </a:p>
        </p:txBody>
      </p:sp>
      <p:sp>
        <p:nvSpPr>
          <p:cNvPr id="5" name="Footer Placeholder 4">
            <a:extLst>
              <a:ext uri="{FF2B5EF4-FFF2-40B4-BE49-F238E27FC236}">
                <a16:creationId xmlns:a16="http://schemas.microsoft.com/office/drawing/2014/main" id="{C6ED2BB6-2021-E9C9-3A71-8FAFD7EAC69F}"/>
              </a:ext>
            </a:extLst>
          </p:cNvPr>
          <p:cNvSpPr>
            <a:spLocks noGrp="1"/>
          </p:cNvSpPr>
          <p:nvPr>
            <p:ph type="ftr" idx="11"/>
          </p:nvPr>
        </p:nvSpPr>
        <p:spPr/>
        <p:txBody>
          <a:bodyPr/>
          <a:lstStyle/>
          <a:p>
            <a:r>
              <a:rPr lang="en-GB"/>
              <a:t>Marc Emmelmann (SELF)</a:t>
            </a:r>
          </a:p>
        </p:txBody>
      </p:sp>
      <p:sp>
        <p:nvSpPr>
          <p:cNvPr id="6" name="Slide Number Placeholder 5">
            <a:extLst>
              <a:ext uri="{FF2B5EF4-FFF2-40B4-BE49-F238E27FC236}">
                <a16:creationId xmlns:a16="http://schemas.microsoft.com/office/drawing/2014/main" id="{E90E4CC7-EA6E-8186-6750-6F48607F0EB1}"/>
              </a:ext>
            </a:extLst>
          </p:cNvPr>
          <p:cNvSpPr>
            <a:spLocks noGrp="1"/>
          </p:cNvSpPr>
          <p:nvPr>
            <p:ph type="sldNum" idx="12"/>
          </p:nvPr>
        </p:nvSpPr>
        <p:spPr/>
        <p:txBody>
          <a:bodyPr/>
          <a:lstStyle/>
          <a:p>
            <a:r>
              <a:rPr lang="en-GB"/>
              <a:t>Slide </a:t>
            </a:r>
            <a:fld id="{3ABCC52B-A3F7-440B-BBF2-55191E6E7773}" type="slidenum">
              <a:rPr lang="en-GB" smtClean="0"/>
              <a:pPr/>
              <a:t>19</a:t>
            </a:fld>
            <a:endParaRPr lang="en-GB"/>
          </a:p>
        </p:txBody>
      </p:sp>
    </p:spTree>
    <p:extLst>
      <p:ext uri="{BB962C8B-B14F-4D97-AF65-F5344CB8AC3E}">
        <p14:creationId xmlns:p14="http://schemas.microsoft.com/office/powerpoint/2010/main" val="35253955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Abstract</a:t>
            </a:r>
          </a:p>
        </p:txBody>
      </p:sp>
      <p:sp>
        <p:nvSpPr>
          <p:cNvPr id="4098" name="Rectangle 2"/>
          <p:cNvSpPr>
            <a:spLocks noGrp="1" noChangeArrowheads="1"/>
          </p:cNvSpPr>
          <p:nvPr>
            <p:ph idx="1"/>
          </p:nvPr>
        </p:nvSpPr>
        <p:spPr>
          <a:ln/>
        </p:spPr>
        <p:txBody>
          <a:bodyPr/>
          <a:lstStyle/>
          <a:p>
            <a:pPr>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dirty="0"/>
              <a:t>Chair’s meeting slides for the Coexistence Standing Committee (</a:t>
            </a:r>
            <a:r>
              <a:rPr lang="en-GB" dirty="0" err="1"/>
              <a:t>Coex</a:t>
            </a:r>
            <a:r>
              <a:rPr lang="en-GB" dirty="0"/>
              <a:t> SC) </a:t>
            </a:r>
            <a:r>
              <a:rPr lang="en-GB" dirty="0" err="1"/>
              <a:t>Septemer</a:t>
            </a:r>
            <a:r>
              <a:rPr lang="en-GB" dirty="0"/>
              <a:t> 2025 meeting.</a:t>
            </a:r>
          </a:p>
        </p:txBody>
      </p:sp>
      <p:sp>
        <p:nvSpPr>
          <p:cNvPr id="6" name="Slide Number Placeholder 5"/>
          <p:cNvSpPr>
            <a:spLocks noGrp="1"/>
          </p:cNvSpPr>
          <p:nvPr>
            <p:ph type="sldNum" idx="12"/>
          </p:nvPr>
        </p:nvSpPr>
        <p:spPr/>
        <p:txBody>
          <a:bodyPr/>
          <a:lstStyle/>
          <a:p>
            <a:r>
              <a:rPr lang="en-GB"/>
              <a:t>Slide </a:t>
            </a:r>
            <a:fld id="{351F4386-A5E2-41A1-B4D0-BE653C929E06}" type="slidenum">
              <a:rPr lang="en-GB"/>
              <a:pPr/>
              <a:t>2</a:t>
            </a:fld>
            <a:endParaRPr lang="en-GB"/>
          </a:p>
        </p:txBody>
      </p:sp>
      <p:sp>
        <p:nvSpPr>
          <p:cNvPr id="5" name="Footer Placeholder 4"/>
          <p:cNvSpPr>
            <a:spLocks noGrp="1"/>
          </p:cNvSpPr>
          <p:nvPr>
            <p:ph type="ftr" idx="14"/>
          </p:nvPr>
        </p:nvSpPr>
        <p:spPr/>
        <p:txBody>
          <a:bodyPr/>
          <a:lstStyle/>
          <a:p>
            <a:r>
              <a:rPr lang="en-GB"/>
              <a:t>Marc Emmelmann (SELF)</a:t>
            </a:r>
            <a:endParaRPr lang="en-GB" dirty="0"/>
          </a:p>
        </p:txBody>
      </p:sp>
      <p:sp>
        <p:nvSpPr>
          <p:cNvPr id="4" name="Date Placeholder 3"/>
          <p:cNvSpPr>
            <a:spLocks noGrp="1"/>
          </p:cNvSpPr>
          <p:nvPr>
            <p:ph type="dt" idx="15"/>
          </p:nvPr>
        </p:nvSpPr>
        <p:spPr/>
        <p:txBody>
          <a:bodyPr/>
          <a:lstStyle/>
          <a:p>
            <a:r>
              <a:rPr lang="en-US"/>
              <a:t>September 2025</a:t>
            </a:r>
            <a:endParaRPr lang="en-GB"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7F18CC-CE8B-B292-A702-CB6CA0217BCC}"/>
              </a:ext>
            </a:extLst>
          </p:cNvPr>
          <p:cNvSpPr>
            <a:spLocks noGrp="1"/>
          </p:cNvSpPr>
          <p:nvPr>
            <p:ph type="title"/>
          </p:nvPr>
        </p:nvSpPr>
        <p:spPr/>
        <p:txBody>
          <a:bodyPr/>
          <a:lstStyle/>
          <a:p>
            <a:r>
              <a:rPr lang="en-US" dirty="0"/>
              <a:t>(7) New Business</a:t>
            </a:r>
          </a:p>
        </p:txBody>
      </p:sp>
      <p:sp>
        <p:nvSpPr>
          <p:cNvPr id="3" name="Text Placeholder 2">
            <a:extLst>
              <a:ext uri="{FF2B5EF4-FFF2-40B4-BE49-F238E27FC236}">
                <a16:creationId xmlns:a16="http://schemas.microsoft.com/office/drawing/2014/main" id="{0D574B2E-1387-B5A2-C767-5CC60C6DF735}"/>
              </a:ext>
            </a:extLst>
          </p:cNvPr>
          <p:cNvSpPr>
            <a:spLocks noGrp="1"/>
          </p:cNvSpPr>
          <p:nvPr>
            <p:ph type="body" idx="1"/>
          </p:nvPr>
        </p:nvSpPr>
        <p:spPr/>
        <p:txBody>
          <a:bodyPr/>
          <a:lstStyle/>
          <a:p>
            <a:r>
              <a:rPr lang="en-US" dirty="0"/>
              <a:t>Supplementary material for agenda item</a:t>
            </a:r>
          </a:p>
        </p:txBody>
      </p:sp>
      <p:sp>
        <p:nvSpPr>
          <p:cNvPr id="4" name="Date Placeholder 3">
            <a:extLst>
              <a:ext uri="{FF2B5EF4-FFF2-40B4-BE49-F238E27FC236}">
                <a16:creationId xmlns:a16="http://schemas.microsoft.com/office/drawing/2014/main" id="{B4405DA1-7F43-BE56-C0E9-A30268D70926}"/>
              </a:ext>
            </a:extLst>
          </p:cNvPr>
          <p:cNvSpPr>
            <a:spLocks noGrp="1"/>
          </p:cNvSpPr>
          <p:nvPr>
            <p:ph type="dt" idx="10"/>
          </p:nvPr>
        </p:nvSpPr>
        <p:spPr/>
        <p:txBody>
          <a:bodyPr/>
          <a:lstStyle/>
          <a:p>
            <a:r>
              <a:rPr lang="en-US"/>
              <a:t>September 2025</a:t>
            </a:r>
            <a:endParaRPr lang="en-GB"/>
          </a:p>
        </p:txBody>
      </p:sp>
      <p:sp>
        <p:nvSpPr>
          <p:cNvPr id="5" name="Footer Placeholder 4">
            <a:extLst>
              <a:ext uri="{FF2B5EF4-FFF2-40B4-BE49-F238E27FC236}">
                <a16:creationId xmlns:a16="http://schemas.microsoft.com/office/drawing/2014/main" id="{C6ED2BB6-2021-E9C9-3A71-8FAFD7EAC69F}"/>
              </a:ext>
            </a:extLst>
          </p:cNvPr>
          <p:cNvSpPr>
            <a:spLocks noGrp="1"/>
          </p:cNvSpPr>
          <p:nvPr>
            <p:ph type="ftr" idx="11"/>
          </p:nvPr>
        </p:nvSpPr>
        <p:spPr/>
        <p:txBody>
          <a:bodyPr/>
          <a:lstStyle/>
          <a:p>
            <a:r>
              <a:rPr lang="en-GB"/>
              <a:t>Marc Emmelmann (SELF)</a:t>
            </a:r>
          </a:p>
        </p:txBody>
      </p:sp>
      <p:sp>
        <p:nvSpPr>
          <p:cNvPr id="6" name="Slide Number Placeholder 5">
            <a:extLst>
              <a:ext uri="{FF2B5EF4-FFF2-40B4-BE49-F238E27FC236}">
                <a16:creationId xmlns:a16="http://schemas.microsoft.com/office/drawing/2014/main" id="{E90E4CC7-EA6E-8186-6750-6F48607F0EB1}"/>
              </a:ext>
            </a:extLst>
          </p:cNvPr>
          <p:cNvSpPr>
            <a:spLocks noGrp="1"/>
          </p:cNvSpPr>
          <p:nvPr>
            <p:ph type="sldNum" idx="12"/>
          </p:nvPr>
        </p:nvSpPr>
        <p:spPr/>
        <p:txBody>
          <a:bodyPr/>
          <a:lstStyle/>
          <a:p>
            <a:r>
              <a:rPr lang="en-GB"/>
              <a:t>Slide </a:t>
            </a:r>
            <a:fld id="{3ABCC52B-A3F7-440B-BBF2-55191E6E7773}" type="slidenum">
              <a:rPr lang="en-GB" smtClean="0"/>
              <a:pPr/>
              <a:t>20</a:t>
            </a:fld>
            <a:endParaRPr lang="en-GB"/>
          </a:p>
        </p:txBody>
      </p:sp>
      <p:sp>
        <p:nvSpPr>
          <p:cNvPr id="8" name="TextBox 7">
            <a:extLst>
              <a:ext uri="{FF2B5EF4-FFF2-40B4-BE49-F238E27FC236}">
                <a16:creationId xmlns:a16="http://schemas.microsoft.com/office/drawing/2014/main" id="{9E155C6C-7B94-EFF9-71A2-8ADD38EBE9CF}"/>
              </a:ext>
            </a:extLst>
          </p:cNvPr>
          <p:cNvSpPr txBox="1"/>
          <p:nvPr/>
        </p:nvSpPr>
        <p:spPr>
          <a:xfrm>
            <a:off x="3048000" y="3200990"/>
            <a:ext cx="6096000" cy="461665"/>
          </a:xfrm>
          <a:prstGeom prst="rect">
            <a:avLst/>
          </a:prstGeom>
          <a:noFill/>
        </p:spPr>
        <p:txBody>
          <a:bodyPr wrap="square">
            <a:spAutoFit/>
          </a:bodyPr>
          <a:lstStyle/>
          <a:p>
            <a:r>
              <a:rPr lang="en-US" dirty="0"/>
              <a:t>New Business</a:t>
            </a:r>
          </a:p>
        </p:txBody>
      </p:sp>
    </p:spTree>
    <p:extLst>
      <p:ext uri="{BB962C8B-B14F-4D97-AF65-F5344CB8AC3E}">
        <p14:creationId xmlns:p14="http://schemas.microsoft.com/office/powerpoint/2010/main" val="26654078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7F18CC-CE8B-B292-A702-CB6CA0217BCC}"/>
              </a:ext>
            </a:extLst>
          </p:cNvPr>
          <p:cNvSpPr>
            <a:spLocks noGrp="1"/>
          </p:cNvSpPr>
          <p:nvPr>
            <p:ph type="title"/>
          </p:nvPr>
        </p:nvSpPr>
        <p:spPr/>
        <p:txBody>
          <a:bodyPr/>
          <a:lstStyle/>
          <a:p>
            <a:r>
              <a:rPr lang="en-US" dirty="0"/>
              <a:t>(8) Adjourn</a:t>
            </a:r>
          </a:p>
        </p:txBody>
      </p:sp>
      <p:sp>
        <p:nvSpPr>
          <p:cNvPr id="3" name="Text Placeholder 2">
            <a:extLst>
              <a:ext uri="{FF2B5EF4-FFF2-40B4-BE49-F238E27FC236}">
                <a16:creationId xmlns:a16="http://schemas.microsoft.com/office/drawing/2014/main" id="{0D574B2E-1387-B5A2-C767-5CC60C6DF735}"/>
              </a:ext>
            </a:extLst>
          </p:cNvPr>
          <p:cNvSpPr>
            <a:spLocks noGrp="1"/>
          </p:cNvSpPr>
          <p:nvPr>
            <p:ph type="body" idx="1"/>
          </p:nvPr>
        </p:nvSpPr>
        <p:spPr/>
        <p:txBody>
          <a:bodyPr/>
          <a:lstStyle/>
          <a:p>
            <a:r>
              <a:rPr lang="en-US" dirty="0"/>
              <a:t>Supplementary material for agenda item</a:t>
            </a:r>
          </a:p>
        </p:txBody>
      </p:sp>
      <p:sp>
        <p:nvSpPr>
          <p:cNvPr id="4" name="Date Placeholder 3">
            <a:extLst>
              <a:ext uri="{FF2B5EF4-FFF2-40B4-BE49-F238E27FC236}">
                <a16:creationId xmlns:a16="http://schemas.microsoft.com/office/drawing/2014/main" id="{B4405DA1-7F43-BE56-C0E9-A30268D70926}"/>
              </a:ext>
            </a:extLst>
          </p:cNvPr>
          <p:cNvSpPr>
            <a:spLocks noGrp="1"/>
          </p:cNvSpPr>
          <p:nvPr>
            <p:ph type="dt" idx="10"/>
          </p:nvPr>
        </p:nvSpPr>
        <p:spPr/>
        <p:txBody>
          <a:bodyPr/>
          <a:lstStyle/>
          <a:p>
            <a:r>
              <a:rPr lang="en-US"/>
              <a:t>September 2025</a:t>
            </a:r>
            <a:endParaRPr lang="en-GB"/>
          </a:p>
        </p:txBody>
      </p:sp>
      <p:sp>
        <p:nvSpPr>
          <p:cNvPr id="5" name="Footer Placeholder 4">
            <a:extLst>
              <a:ext uri="{FF2B5EF4-FFF2-40B4-BE49-F238E27FC236}">
                <a16:creationId xmlns:a16="http://schemas.microsoft.com/office/drawing/2014/main" id="{C6ED2BB6-2021-E9C9-3A71-8FAFD7EAC69F}"/>
              </a:ext>
            </a:extLst>
          </p:cNvPr>
          <p:cNvSpPr>
            <a:spLocks noGrp="1"/>
          </p:cNvSpPr>
          <p:nvPr>
            <p:ph type="ftr" idx="11"/>
          </p:nvPr>
        </p:nvSpPr>
        <p:spPr/>
        <p:txBody>
          <a:bodyPr/>
          <a:lstStyle/>
          <a:p>
            <a:r>
              <a:rPr lang="en-GB"/>
              <a:t>Marc Emmelmann (SELF)</a:t>
            </a:r>
          </a:p>
        </p:txBody>
      </p:sp>
      <p:sp>
        <p:nvSpPr>
          <p:cNvPr id="6" name="Slide Number Placeholder 5">
            <a:extLst>
              <a:ext uri="{FF2B5EF4-FFF2-40B4-BE49-F238E27FC236}">
                <a16:creationId xmlns:a16="http://schemas.microsoft.com/office/drawing/2014/main" id="{E90E4CC7-EA6E-8186-6750-6F48607F0EB1}"/>
              </a:ext>
            </a:extLst>
          </p:cNvPr>
          <p:cNvSpPr>
            <a:spLocks noGrp="1"/>
          </p:cNvSpPr>
          <p:nvPr>
            <p:ph type="sldNum" idx="12"/>
          </p:nvPr>
        </p:nvSpPr>
        <p:spPr/>
        <p:txBody>
          <a:bodyPr/>
          <a:lstStyle/>
          <a:p>
            <a:r>
              <a:rPr lang="en-GB"/>
              <a:t>Slide </a:t>
            </a:r>
            <a:fld id="{3ABCC52B-A3F7-440B-BBF2-55191E6E7773}" type="slidenum">
              <a:rPr lang="en-GB" smtClean="0"/>
              <a:pPr/>
              <a:t>21</a:t>
            </a:fld>
            <a:endParaRPr lang="en-GB"/>
          </a:p>
        </p:txBody>
      </p:sp>
    </p:spTree>
    <p:extLst>
      <p:ext uri="{BB962C8B-B14F-4D97-AF65-F5344CB8AC3E}">
        <p14:creationId xmlns:p14="http://schemas.microsoft.com/office/powerpoint/2010/main" val="42555021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1"/>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References</a:t>
            </a:r>
          </a:p>
        </p:txBody>
      </p:sp>
      <p:sp>
        <p:nvSpPr>
          <p:cNvPr id="2" name="Content Placeholder 1"/>
          <p:cNvSpPr>
            <a:spLocks noGrp="1"/>
          </p:cNvSpPr>
          <p:nvPr>
            <p:ph idx="1"/>
          </p:nvPr>
        </p:nvSpPr>
        <p:spPr/>
        <p:txBody>
          <a:bodyPr/>
          <a:lstStyle/>
          <a:p>
            <a:endParaRPr lang="en-GB"/>
          </a:p>
        </p:txBody>
      </p:sp>
      <p:sp>
        <p:nvSpPr>
          <p:cNvPr id="6" name="Slide Number Placeholder 5"/>
          <p:cNvSpPr>
            <a:spLocks noGrp="1"/>
          </p:cNvSpPr>
          <p:nvPr>
            <p:ph type="sldNum" idx="12"/>
          </p:nvPr>
        </p:nvSpPr>
        <p:spPr/>
        <p:txBody>
          <a:bodyPr/>
          <a:lstStyle/>
          <a:p>
            <a:r>
              <a:rPr lang="en-GB"/>
              <a:t>Slide </a:t>
            </a:r>
            <a:fld id="{531D307C-65C7-4BB3-B44A-1501D36803F7}" type="slidenum">
              <a:rPr lang="en-GB"/>
              <a:pPr/>
              <a:t>22</a:t>
            </a:fld>
            <a:endParaRPr lang="en-GB"/>
          </a:p>
        </p:txBody>
      </p:sp>
      <p:sp>
        <p:nvSpPr>
          <p:cNvPr id="5" name="Footer Placeholder 4"/>
          <p:cNvSpPr>
            <a:spLocks noGrp="1"/>
          </p:cNvSpPr>
          <p:nvPr>
            <p:ph type="ftr" idx="14"/>
          </p:nvPr>
        </p:nvSpPr>
        <p:spPr/>
        <p:txBody>
          <a:bodyPr/>
          <a:lstStyle/>
          <a:p>
            <a:r>
              <a:rPr lang="en-GB"/>
              <a:t>Marc Emmelmann (SELF)</a:t>
            </a:r>
            <a:endParaRPr lang="en-GB" dirty="0"/>
          </a:p>
        </p:txBody>
      </p:sp>
      <p:sp>
        <p:nvSpPr>
          <p:cNvPr id="4" name="Date Placeholder 3"/>
          <p:cNvSpPr>
            <a:spLocks noGrp="1"/>
          </p:cNvSpPr>
          <p:nvPr>
            <p:ph type="dt" idx="15"/>
          </p:nvPr>
        </p:nvSpPr>
        <p:spPr/>
        <p:txBody>
          <a:bodyPr/>
          <a:lstStyle/>
          <a:p>
            <a:r>
              <a:rPr lang="en-US"/>
              <a:t>September 2025</a:t>
            </a:r>
            <a:endParaRPr lang="en-GB"/>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4E1901-FB1D-1295-35FF-5B21C754AEB2}"/>
              </a:ext>
            </a:extLst>
          </p:cNvPr>
          <p:cNvSpPr>
            <a:spLocks noGrp="1"/>
          </p:cNvSpPr>
          <p:nvPr>
            <p:ph type="title"/>
          </p:nvPr>
        </p:nvSpPr>
        <p:spPr/>
        <p:txBody>
          <a:bodyPr/>
          <a:lstStyle/>
          <a:p>
            <a:r>
              <a:rPr lang="en-US" dirty="0" err="1"/>
              <a:t>Coex</a:t>
            </a:r>
            <a:r>
              <a:rPr lang="en-US" dirty="0"/>
              <a:t> Scope</a:t>
            </a:r>
          </a:p>
        </p:txBody>
      </p:sp>
      <p:sp>
        <p:nvSpPr>
          <p:cNvPr id="3" name="Text Placeholder 2">
            <a:extLst>
              <a:ext uri="{FF2B5EF4-FFF2-40B4-BE49-F238E27FC236}">
                <a16:creationId xmlns:a16="http://schemas.microsoft.com/office/drawing/2014/main" id="{8E7395C8-131D-61EF-8CAC-3F41C3C5B02B}"/>
              </a:ext>
            </a:extLst>
          </p:cNvPr>
          <p:cNvSpPr>
            <a:spLocks noGrp="1"/>
          </p:cNvSpPr>
          <p:nvPr>
            <p:ph type="body" idx="1"/>
          </p:nvPr>
        </p:nvSpPr>
        <p:spPr/>
        <p:txBody>
          <a:bodyPr/>
          <a:lstStyle/>
          <a:p>
            <a:endParaRPr lang="en-US"/>
          </a:p>
        </p:txBody>
      </p:sp>
      <p:sp>
        <p:nvSpPr>
          <p:cNvPr id="4" name="Date Placeholder 3">
            <a:extLst>
              <a:ext uri="{FF2B5EF4-FFF2-40B4-BE49-F238E27FC236}">
                <a16:creationId xmlns:a16="http://schemas.microsoft.com/office/drawing/2014/main" id="{DED8F57C-1AE3-E8C6-38DF-12AB7A500C06}"/>
              </a:ext>
            </a:extLst>
          </p:cNvPr>
          <p:cNvSpPr>
            <a:spLocks noGrp="1"/>
          </p:cNvSpPr>
          <p:nvPr>
            <p:ph type="dt" idx="10"/>
          </p:nvPr>
        </p:nvSpPr>
        <p:spPr/>
        <p:txBody>
          <a:bodyPr/>
          <a:lstStyle/>
          <a:p>
            <a:r>
              <a:rPr lang="en-US"/>
              <a:t>September 2025</a:t>
            </a:r>
            <a:endParaRPr lang="en-GB"/>
          </a:p>
        </p:txBody>
      </p:sp>
      <p:sp>
        <p:nvSpPr>
          <p:cNvPr id="5" name="Footer Placeholder 4">
            <a:extLst>
              <a:ext uri="{FF2B5EF4-FFF2-40B4-BE49-F238E27FC236}">
                <a16:creationId xmlns:a16="http://schemas.microsoft.com/office/drawing/2014/main" id="{48BE077E-DBF2-C504-373D-DC008735D2DE}"/>
              </a:ext>
            </a:extLst>
          </p:cNvPr>
          <p:cNvSpPr>
            <a:spLocks noGrp="1"/>
          </p:cNvSpPr>
          <p:nvPr>
            <p:ph type="ftr" idx="11"/>
          </p:nvPr>
        </p:nvSpPr>
        <p:spPr/>
        <p:txBody>
          <a:bodyPr/>
          <a:lstStyle/>
          <a:p>
            <a:r>
              <a:rPr lang="en-GB"/>
              <a:t>Marc Emmelmann (SELF)</a:t>
            </a:r>
          </a:p>
        </p:txBody>
      </p:sp>
      <p:sp>
        <p:nvSpPr>
          <p:cNvPr id="6" name="Slide Number Placeholder 5">
            <a:extLst>
              <a:ext uri="{FF2B5EF4-FFF2-40B4-BE49-F238E27FC236}">
                <a16:creationId xmlns:a16="http://schemas.microsoft.com/office/drawing/2014/main" id="{E4228E7B-5A24-8B5D-7F66-B919AB7714A2}"/>
              </a:ext>
            </a:extLst>
          </p:cNvPr>
          <p:cNvSpPr>
            <a:spLocks noGrp="1"/>
          </p:cNvSpPr>
          <p:nvPr>
            <p:ph type="sldNum" idx="12"/>
          </p:nvPr>
        </p:nvSpPr>
        <p:spPr/>
        <p:txBody>
          <a:bodyPr/>
          <a:lstStyle/>
          <a:p>
            <a:r>
              <a:rPr lang="en-GB"/>
              <a:t>Slide </a:t>
            </a:r>
            <a:fld id="{3ABCC52B-A3F7-440B-BBF2-55191E6E7773}" type="slidenum">
              <a:rPr lang="en-GB" smtClean="0"/>
              <a:pPr/>
              <a:t>23</a:t>
            </a:fld>
            <a:endParaRPr lang="en-GB"/>
          </a:p>
        </p:txBody>
      </p:sp>
    </p:spTree>
    <p:extLst>
      <p:ext uri="{BB962C8B-B14F-4D97-AF65-F5344CB8AC3E}">
        <p14:creationId xmlns:p14="http://schemas.microsoft.com/office/powerpoint/2010/main" val="5924163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7F158B-A721-E51D-CB0A-A067ED4664B2}"/>
              </a:ext>
            </a:extLst>
          </p:cNvPr>
          <p:cNvSpPr>
            <a:spLocks noGrp="1"/>
          </p:cNvSpPr>
          <p:nvPr>
            <p:ph type="title"/>
          </p:nvPr>
        </p:nvSpPr>
        <p:spPr/>
        <p:txBody>
          <a:bodyPr/>
          <a:lstStyle/>
          <a:p>
            <a:r>
              <a:rPr lang="en-US" dirty="0"/>
              <a:t>The </a:t>
            </a:r>
            <a:r>
              <a:rPr lang="en-US" dirty="0" err="1"/>
              <a:t>Coex</a:t>
            </a:r>
            <a:r>
              <a:rPr lang="en-US" dirty="0"/>
              <a:t> SC scope was revised in Sept 2020 </a:t>
            </a:r>
          </a:p>
        </p:txBody>
      </p:sp>
      <p:sp>
        <p:nvSpPr>
          <p:cNvPr id="3" name="Content Placeholder 2">
            <a:extLst>
              <a:ext uri="{FF2B5EF4-FFF2-40B4-BE49-F238E27FC236}">
                <a16:creationId xmlns:a16="http://schemas.microsoft.com/office/drawing/2014/main" id="{82F61E44-B8F2-68D5-98FD-292077F66CFF}"/>
              </a:ext>
            </a:extLst>
          </p:cNvPr>
          <p:cNvSpPr>
            <a:spLocks noGrp="1"/>
          </p:cNvSpPr>
          <p:nvPr>
            <p:ph idx="1"/>
          </p:nvPr>
        </p:nvSpPr>
        <p:spPr/>
        <p:txBody>
          <a:bodyPr/>
          <a:lstStyle/>
          <a:p>
            <a:r>
              <a:rPr lang="en-AU" dirty="0"/>
              <a:t>IEEE 802.11 </a:t>
            </a:r>
            <a:r>
              <a:rPr lang="en-AU" dirty="0" err="1"/>
              <a:t>Coex</a:t>
            </a:r>
            <a:r>
              <a:rPr lang="en-AU" dirty="0"/>
              <a:t> SC Scope</a:t>
            </a:r>
          </a:p>
          <a:p>
            <a:pPr lvl="1"/>
            <a:r>
              <a:rPr lang="en-AU" i="1" dirty="0"/>
              <a:t>The </a:t>
            </a:r>
            <a:r>
              <a:rPr lang="en-AU" i="1" dirty="0" err="1"/>
              <a:t>Coex</a:t>
            </a:r>
            <a:r>
              <a:rPr lang="en-AU" i="1" dirty="0"/>
              <a:t> SC shall promote, within the 802.11 WG and externally, an environment that enables IEEE 802.11 technologies to have equitable access to unlicensed spectrum globally</a:t>
            </a:r>
          </a:p>
          <a:p>
            <a:pPr lvl="1"/>
            <a:r>
              <a:rPr lang="en-AU" i="1" dirty="0"/>
              <a:t>The </a:t>
            </a:r>
            <a:r>
              <a:rPr lang="en-AU" i="1" dirty="0" err="1"/>
              <a:t>Coex</a:t>
            </a:r>
            <a:r>
              <a:rPr lang="en-AU" i="1" dirty="0"/>
              <a:t> SC should focus particularly on coexistence of 802.11ax &amp; 802.11be with LAA &amp; NR-U in the 5 GHz &amp; 6 GHz bands globally</a:t>
            </a:r>
          </a:p>
          <a:p>
            <a:pPr lvl="1"/>
            <a:r>
              <a:rPr lang="en-AU" i="1" dirty="0"/>
              <a:t>The </a:t>
            </a:r>
            <a:r>
              <a:rPr lang="en-AU" i="1" dirty="0" err="1"/>
              <a:t>Coex</a:t>
            </a:r>
            <a:r>
              <a:rPr lang="en-AU" i="1" dirty="0"/>
              <a:t> SC may consider coexistence with other technologies and in other bands as directed by the Chair of the 802.11 WG</a:t>
            </a:r>
          </a:p>
          <a:p>
            <a:r>
              <a:rPr lang="en-AU" dirty="0"/>
              <a:t>IEEE 802.11 </a:t>
            </a:r>
            <a:r>
              <a:rPr lang="en-AU" dirty="0" err="1"/>
              <a:t>Coex</a:t>
            </a:r>
            <a:r>
              <a:rPr lang="en-AU" dirty="0"/>
              <a:t> SC close down criteria</a:t>
            </a:r>
          </a:p>
          <a:p>
            <a:pPr lvl="1"/>
            <a:r>
              <a:rPr lang="en-AU" dirty="0"/>
              <a:t>802.11 WG Chair </a:t>
            </a:r>
            <a:r>
              <a:rPr lang="en-AU" sz="1600" dirty="0"/>
              <a:t>has</a:t>
            </a:r>
            <a:r>
              <a:rPr lang="en-AU" dirty="0"/>
              <a:t> authority to close down SC</a:t>
            </a:r>
          </a:p>
        </p:txBody>
      </p:sp>
      <p:sp>
        <p:nvSpPr>
          <p:cNvPr id="4" name="Slide Number Placeholder 3">
            <a:extLst>
              <a:ext uri="{FF2B5EF4-FFF2-40B4-BE49-F238E27FC236}">
                <a16:creationId xmlns:a16="http://schemas.microsoft.com/office/drawing/2014/main" id="{B4C239B4-7A49-C9D0-F99E-995038D8B94B}"/>
              </a:ext>
            </a:extLst>
          </p:cNvPr>
          <p:cNvSpPr>
            <a:spLocks noGrp="1"/>
          </p:cNvSpPr>
          <p:nvPr>
            <p:ph type="sldNum" idx="12"/>
          </p:nvPr>
        </p:nvSpPr>
        <p:spPr/>
        <p:txBody>
          <a:bodyPr/>
          <a:lstStyle/>
          <a:p>
            <a:r>
              <a:rPr lang="en-GB"/>
              <a:t>Slide </a:t>
            </a:r>
            <a:fld id="{440F5867-744E-4AA6-B0ED-4C44D2DFBB7B}" type="slidenum">
              <a:rPr lang="en-GB" smtClean="0"/>
              <a:pPr/>
              <a:t>24</a:t>
            </a:fld>
            <a:endParaRPr lang="en-GB" dirty="0"/>
          </a:p>
        </p:txBody>
      </p:sp>
      <p:sp>
        <p:nvSpPr>
          <p:cNvPr id="5" name="Footer Placeholder 4">
            <a:extLst>
              <a:ext uri="{FF2B5EF4-FFF2-40B4-BE49-F238E27FC236}">
                <a16:creationId xmlns:a16="http://schemas.microsoft.com/office/drawing/2014/main" id="{4D279A76-6A04-6BCA-010C-D0D30AE987EC}"/>
              </a:ext>
            </a:extLst>
          </p:cNvPr>
          <p:cNvSpPr>
            <a:spLocks noGrp="1"/>
          </p:cNvSpPr>
          <p:nvPr>
            <p:ph type="ftr" idx="14"/>
          </p:nvPr>
        </p:nvSpPr>
        <p:spPr/>
        <p:txBody>
          <a:bodyPr/>
          <a:lstStyle/>
          <a:p>
            <a:r>
              <a:rPr lang="en-GB"/>
              <a:t>Marc Emmelmann (SELF)</a:t>
            </a:r>
            <a:endParaRPr lang="en-GB" dirty="0"/>
          </a:p>
        </p:txBody>
      </p:sp>
      <p:sp>
        <p:nvSpPr>
          <p:cNvPr id="6" name="Date Placeholder 5">
            <a:extLst>
              <a:ext uri="{FF2B5EF4-FFF2-40B4-BE49-F238E27FC236}">
                <a16:creationId xmlns:a16="http://schemas.microsoft.com/office/drawing/2014/main" id="{680ADA76-EFC5-A150-70BD-C1F011EAB7BA}"/>
              </a:ext>
            </a:extLst>
          </p:cNvPr>
          <p:cNvSpPr>
            <a:spLocks noGrp="1"/>
          </p:cNvSpPr>
          <p:nvPr>
            <p:ph type="dt" idx="15"/>
          </p:nvPr>
        </p:nvSpPr>
        <p:spPr/>
        <p:txBody>
          <a:bodyPr/>
          <a:lstStyle/>
          <a:p>
            <a:r>
              <a:rPr lang="en-US"/>
              <a:t>September 2025</a:t>
            </a:r>
            <a:endParaRPr lang="en-GB" dirty="0"/>
          </a:p>
        </p:txBody>
      </p:sp>
    </p:spTree>
    <p:extLst>
      <p:ext uri="{BB962C8B-B14F-4D97-AF65-F5344CB8AC3E}">
        <p14:creationId xmlns:p14="http://schemas.microsoft.com/office/powerpoint/2010/main" val="226558304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831F86-E4F1-24BB-C93F-0BB89D23B1BE}"/>
              </a:ext>
            </a:extLst>
          </p:cNvPr>
          <p:cNvSpPr>
            <a:spLocks noGrp="1"/>
          </p:cNvSpPr>
          <p:nvPr>
            <p:ph type="title"/>
          </p:nvPr>
        </p:nvSpPr>
        <p:spPr/>
        <p:txBody>
          <a:bodyPr/>
          <a:lstStyle/>
          <a:p>
            <a:r>
              <a:rPr lang="en-AU" dirty="0"/>
              <a:t>The scope of the </a:t>
            </a:r>
            <a:r>
              <a:rPr lang="en-AU" dirty="0" err="1"/>
              <a:t>Coex</a:t>
            </a:r>
            <a:r>
              <a:rPr lang="en-AU" dirty="0"/>
              <a:t> SC was expanded in March 2021 to include 60 GHz coexistence issues</a:t>
            </a:r>
            <a:endParaRPr lang="en-US" dirty="0"/>
          </a:p>
        </p:txBody>
      </p:sp>
      <p:sp>
        <p:nvSpPr>
          <p:cNvPr id="3" name="Content Placeholder 2">
            <a:extLst>
              <a:ext uri="{FF2B5EF4-FFF2-40B4-BE49-F238E27FC236}">
                <a16:creationId xmlns:a16="http://schemas.microsoft.com/office/drawing/2014/main" id="{B74E17F4-FD13-F9D3-0D8C-5BE521029A56}"/>
              </a:ext>
            </a:extLst>
          </p:cNvPr>
          <p:cNvSpPr>
            <a:spLocks noGrp="1"/>
          </p:cNvSpPr>
          <p:nvPr>
            <p:ph idx="1"/>
          </p:nvPr>
        </p:nvSpPr>
        <p:spPr>
          <a:xfrm>
            <a:off x="914401" y="1844824"/>
            <a:ext cx="10361084" cy="4113213"/>
          </a:xfrm>
        </p:spPr>
        <p:txBody>
          <a:bodyPr/>
          <a:lstStyle/>
          <a:p>
            <a:pPr>
              <a:buFont typeface="Arial" panose="020B0604020202020204" pitchFamily="34" charset="0"/>
              <a:buChar char="•"/>
            </a:pPr>
            <a:r>
              <a:rPr lang="en-US" dirty="0"/>
              <a:t>It was noted during the March 2021 plenary that ETSI BRAN is working on 60 GHz </a:t>
            </a:r>
            <a:r>
              <a:rPr lang="en-US" dirty="0" err="1"/>
              <a:t>Harmonised</a:t>
            </a:r>
            <a:r>
              <a:rPr lang="en-US" dirty="0"/>
              <a:t> Standards that may impact IEEE 802.11ay coexistence</a:t>
            </a:r>
          </a:p>
          <a:p>
            <a:pPr>
              <a:buFont typeface="Arial" panose="020B0604020202020204" pitchFamily="34" charset="0"/>
              <a:buChar char="•"/>
            </a:pPr>
            <a:r>
              <a:rPr lang="en-US" dirty="0"/>
              <a:t>Subsequently, the 802.11 Chair directed the </a:t>
            </a:r>
            <a:r>
              <a:rPr lang="en-US" dirty="0" err="1"/>
              <a:t>Coex</a:t>
            </a:r>
            <a:r>
              <a:rPr lang="en-US" dirty="0"/>
              <a:t> SC to consider 60GHz coexistence within scope</a:t>
            </a:r>
          </a:p>
          <a:p>
            <a:pPr lvl="1">
              <a:buFont typeface="Arial" panose="020B0604020202020204" pitchFamily="34" charset="0"/>
              <a:buChar char="•"/>
            </a:pPr>
            <a:r>
              <a:rPr lang="en-US" dirty="0"/>
              <a:t>At today's WG11 Opening Plenary, the comment was made that ETSI BRAN is also considering operational and coexistence requirements related to 57-71 GHz (60GHz) spectrum, relevant of course to 802.11ad and 11ay</a:t>
            </a:r>
          </a:p>
          <a:p>
            <a:pPr lvl="1">
              <a:buFont typeface="Arial" panose="020B0604020202020204" pitchFamily="34" charset="0"/>
              <a:buChar char="•"/>
            </a:pPr>
            <a:r>
              <a:rPr lang="en-US" dirty="0"/>
              <a:t>The scope of the </a:t>
            </a:r>
            <a:r>
              <a:rPr lang="en-US" dirty="0" err="1"/>
              <a:t>Coex</a:t>
            </a:r>
            <a:r>
              <a:rPr lang="en-US" dirty="0"/>
              <a:t> SC focuses on, "coexistence of 802.11ax &amp; 802.11be with LAA &amp; NR-U in the 5 GHz &amp; 6 GHz bands globally". However, it "may consider coexistence with other technologies and in other bands as directed by the Chair of the 802.11 WG". So the </a:t>
            </a:r>
            <a:r>
              <a:rPr lang="en-US" dirty="0" err="1"/>
              <a:t>Coex</a:t>
            </a:r>
            <a:r>
              <a:rPr lang="en-US" dirty="0"/>
              <a:t> SC can consider 60 GHz issues if directed by the WG Chair</a:t>
            </a:r>
          </a:p>
          <a:p>
            <a:pPr lvl="1">
              <a:buFont typeface="Arial" panose="020B0604020202020204" pitchFamily="34" charset="0"/>
              <a:buChar char="•"/>
            </a:pPr>
            <a:r>
              <a:rPr lang="en-US" dirty="0"/>
              <a:t>I have directed the </a:t>
            </a:r>
            <a:r>
              <a:rPr lang="en-US" dirty="0" err="1"/>
              <a:t>Coex</a:t>
            </a:r>
            <a:r>
              <a:rPr lang="en-US" dirty="0"/>
              <a:t> SC to additionally consider coexistence topics for 60GHz operation</a:t>
            </a:r>
          </a:p>
          <a:p>
            <a:endParaRPr lang="en-US" dirty="0"/>
          </a:p>
        </p:txBody>
      </p:sp>
      <p:sp>
        <p:nvSpPr>
          <p:cNvPr id="4" name="Slide Number Placeholder 3">
            <a:extLst>
              <a:ext uri="{FF2B5EF4-FFF2-40B4-BE49-F238E27FC236}">
                <a16:creationId xmlns:a16="http://schemas.microsoft.com/office/drawing/2014/main" id="{6808D6CC-C938-8215-FD68-CD137A6A03CA}"/>
              </a:ext>
            </a:extLst>
          </p:cNvPr>
          <p:cNvSpPr>
            <a:spLocks noGrp="1"/>
          </p:cNvSpPr>
          <p:nvPr>
            <p:ph type="sldNum" idx="12"/>
          </p:nvPr>
        </p:nvSpPr>
        <p:spPr/>
        <p:txBody>
          <a:bodyPr/>
          <a:lstStyle/>
          <a:p>
            <a:r>
              <a:rPr lang="en-GB"/>
              <a:t>Slide </a:t>
            </a:r>
            <a:fld id="{440F5867-744E-4AA6-B0ED-4C44D2DFBB7B}" type="slidenum">
              <a:rPr lang="en-GB" smtClean="0"/>
              <a:pPr/>
              <a:t>25</a:t>
            </a:fld>
            <a:endParaRPr lang="en-GB" dirty="0"/>
          </a:p>
        </p:txBody>
      </p:sp>
      <p:sp>
        <p:nvSpPr>
          <p:cNvPr id="5" name="Footer Placeholder 4">
            <a:extLst>
              <a:ext uri="{FF2B5EF4-FFF2-40B4-BE49-F238E27FC236}">
                <a16:creationId xmlns:a16="http://schemas.microsoft.com/office/drawing/2014/main" id="{B2741A03-37FD-B43F-51AF-08D532656784}"/>
              </a:ext>
            </a:extLst>
          </p:cNvPr>
          <p:cNvSpPr>
            <a:spLocks noGrp="1"/>
          </p:cNvSpPr>
          <p:nvPr>
            <p:ph type="ftr" idx="14"/>
          </p:nvPr>
        </p:nvSpPr>
        <p:spPr/>
        <p:txBody>
          <a:bodyPr/>
          <a:lstStyle/>
          <a:p>
            <a:r>
              <a:rPr lang="en-GB"/>
              <a:t>Marc Emmelmann (SELF)</a:t>
            </a:r>
            <a:endParaRPr lang="en-GB" dirty="0"/>
          </a:p>
        </p:txBody>
      </p:sp>
      <p:sp>
        <p:nvSpPr>
          <p:cNvPr id="6" name="Date Placeholder 5">
            <a:extLst>
              <a:ext uri="{FF2B5EF4-FFF2-40B4-BE49-F238E27FC236}">
                <a16:creationId xmlns:a16="http://schemas.microsoft.com/office/drawing/2014/main" id="{9572CD06-9E2A-33C1-6212-282C753F9BEB}"/>
              </a:ext>
            </a:extLst>
          </p:cNvPr>
          <p:cNvSpPr>
            <a:spLocks noGrp="1"/>
          </p:cNvSpPr>
          <p:nvPr>
            <p:ph type="dt" idx="15"/>
          </p:nvPr>
        </p:nvSpPr>
        <p:spPr/>
        <p:txBody>
          <a:bodyPr/>
          <a:lstStyle/>
          <a:p>
            <a:r>
              <a:rPr lang="en-US"/>
              <a:t>September 2025</a:t>
            </a:r>
            <a:endParaRPr lang="en-GB" dirty="0"/>
          </a:p>
        </p:txBody>
      </p:sp>
    </p:spTree>
    <p:extLst>
      <p:ext uri="{BB962C8B-B14F-4D97-AF65-F5344CB8AC3E}">
        <p14:creationId xmlns:p14="http://schemas.microsoft.com/office/powerpoint/2010/main" val="219463744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63AD54-5B53-8A46-6C9E-1216A4E8C53A}"/>
              </a:ext>
            </a:extLst>
          </p:cNvPr>
          <p:cNvSpPr>
            <a:spLocks noGrp="1"/>
          </p:cNvSpPr>
          <p:nvPr>
            <p:ph type="title"/>
          </p:nvPr>
        </p:nvSpPr>
        <p:spPr/>
        <p:txBody>
          <a:bodyPr/>
          <a:lstStyle/>
          <a:p>
            <a:r>
              <a:rPr lang="en-US" dirty="0"/>
              <a:t>ETSI BRAN</a:t>
            </a:r>
          </a:p>
        </p:txBody>
      </p:sp>
      <p:sp>
        <p:nvSpPr>
          <p:cNvPr id="3" name="Text Placeholder 2">
            <a:extLst>
              <a:ext uri="{FF2B5EF4-FFF2-40B4-BE49-F238E27FC236}">
                <a16:creationId xmlns:a16="http://schemas.microsoft.com/office/drawing/2014/main" id="{66C630B8-1E29-7B2D-2085-7412FC7D2700}"/>
              </a:ext>
            </a:extLst>
          </p:cNvPr>
          <p:cNvSpPr>
            <a:spLocks noGrp="1"/>
          </p:cNvSpPr>
          <p:nvPr>
            <p:ph type="body" idx="1"/>
          </p:nvPr>
        </p:nvSpPr>
        <p:spPr/>
        <p:txBody>
          <a:bodyPr/>
          <a:lstStyle/>
          <a:p>
            <a:endParaRPr lang="en-US"/>
          </a:p>
        </p:txBody>
      </p:sp>
      <p:sp>
        <p:nvSpPr>
          <p:cNvPr id="4" name="Date Placeholder 3">
            <a:extLst>
              <a:ext uri="{FF2B5EF4-FFF2-40B4-BE49-F238E27FC236}">
                <a16:creationId xmlns:a16="http://schemas.microsoft.com/office/drawing/2014/main" id="{9F3DA8DC-154D-C052-E7B1-7A8150F226E0}"/>
              </a:ext>
            </a:extLst>
          </p:cNvPr>
          <p:cNvSpPr>
            <a:spLocks noGrp="1"/>
          </p:cNvSpPr>
          <p:nvPr>
            <p:ph type="dt" idx="10"/>
          </p:nvPr>
        </p:nvSpPr>
        <p:spPr/>
        <p:txBody>
          <a:bodyPr/>
          <a:lstStyle/>
          <a:p>
            <a:r>
              <a:rPr lang="en-US"/>
              <a:t>September 2025</a:t>
            </a:r>
            <a:endParaRPr lang="en-GB"/>
          </a:p>
        </p:txBody>
      </p:sp>
      <p:sp>
        <p:nvSpPr>
          <p:cNvPr id="5" name="Footer Placeholder 4">
            <a:extLst>
              <a:ext uri="{FF2B5EF4-FFF2-40B4-BE49-F238E27FC236}">
                <a16:creationId xmlns:a16="http://schemas.microsoft.com/office/drawing/2014/main" id="{45E71487-12E4-E4B6-EBB2-214AECA827C6}"/>
              </a:ext>
            </a:extLst>
          </p:cNvPr>
          <p:cNvSpPr>
            <a:spLocks noGrp="1"/>
          </p:cNvSpPr>
          <p:nvPr>
            <p:ph type="ftr" idx="11"/>
          </p:nvPr>
        </p:nvSpPr>
        <p:spPr/>
        <p:txBody>
          <a:bodyPr/>
          <a:lstStyle/>
          <a:p>
            <a:r>
              <a:rPr lang="en-GB"/>
              <a:t>Marc Emmelmann (SELF)</a:t>
            </a:r>
          </a:p>
        </p:txBody>
      </p:sp>
      <p:sp>
        <p:nvSpPr>
          <p:cNvPr id="6" name="Slide Number Placeholder 5">
            <a:extLst>
              <a:ext uri="{FF2B5EF4-FFF2-40B4-BE49-F238E27FC236}">
                <a16:creationId xmlns:a16="http://schemas.microsoft.com/office/drawing/2014/main" id="{E3C663D2-7C4C-58FD-1EBA-65A4B06C2FD8}"/>
              </a:ext>
            </a:extLst>
          </p:cNvPr>
          <p:cNvSpPr>
            <a:spLocks noGrp="1"/>
          </p:cNvSpPr>
          <p:nvPr>
            <p:ph type="sldNum" idx="12"/>
          </p:nvPr>
        </p:nvSpPr>
        <p:spPr/>
        <p:txBody>
          <a:bodyPr/>
          <a:lstStyle/>
          <a:p>
            <a:r>
              <a:rPr lang="en-GB"/>
              <a:t>Slide </a:t>
            </a:r>
            <a:fld id="{3ABCC52B-A3F7-440B-BBF2-55191E6E7773}" type="slidenum">
              <a:rPr lang="en-GB" smtClean="0"/>
              <a:pPr/>
              <a:t>26</a:t>
            </a:fld>
            <a:endParaRPr lang="en-GB"/>
          </a:p>
        </p:txBody>
      </p:sp>
    </p:spTree>
    <p:extLst>
      <p:ext uri="{BB962C8B-B14F-4D97-AF65-F5344CB8AC3E}">
        <p14:creationId xmlns:p14="http://schemas.microsoft.com/office/powerpoint/2010/main" val="418671443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363554-35EE-7042-DE49-FF8AEDCEEE9D}"/>
              </a:ext>
            </a:extLst>
          </p:cNvPr>
          <p:cNvSpPr>
            <a:spLocks noGrp="1"/>
          </p:cNvSpPr>
          <p:nvPr>
            <p:ph type="title"/>
          </p:nvPr>
        </p:nvSpPr>
        <p:spPr/>
        <p:txBody>
          <a:bodyPr/>
          <a:lstStyle/>
          <a:p>
            <a:r>
              <a:rPr lang="en-US" dirty="0"/>
              <a:t>Note that ESTI BRAN documents are available to IEEE 802.11 WG members</a:t>
            </a:r>
          </a:p>
        </p:txBody>
      </p:sp>
      <p:sp>
        <p:nvSpPr>
          <p:cNvPr id="3" name="Content Placeholder 2">
            <a:extLst>
              <a:ext uri="{FF2B5EF4-FFF2-40B4-BE49-F238E27FC236}">
                <a16:creationId xmlns:a16="http://schemas.microsoft.com/office/drawing/2014/main" id="{6116C151-CB4B-2EB4-72D4-FCFD735542AE}"/>
              </a:ext>
            </a:extLst>
          </p:cNvPr>
          <p:cNvSpPr>
            <a:spLocks noGrp="1"/>
          </p:cNvSpPr>
          <p:nvPr>
            <p:ph idx="1"/>
          </p:nvPr>
        </p:nvSpPr>
        <p:spPr/>
        <p:txBody>
          <a:bodyPr/>
          <a:lstStyle/>
          <a:p>
            <a:r>
              <a:rPr lang="en-US" dirty="0"/>
              <a:t>Today’s material references ETSI BRAN documents</a:t>
            </a:r>
          </a:p>
          <a:p>
            <a:pPr>
              <a:buFont typeface="Arial" panose="020B0604020202020204" pitchFamily="34" charset="0"/>
              <a:buChar char="•"/>
            </a:pPr>
            <a:r>
              <a:rPr lang="en-US" dirty="0"/>
              <a:t>They are (or should be) available in the IEEE 802.11 WG members area</a:t>
            </a:r>
          </a:p>
          <a:p>
            <a:pPr>
              <a:buFont typeface="Arial" panose="020B0604020202020204" pitchFamily="34" charset="0"/>
              <a:buChar char="•"/>
            </a:pPr>
            <a:r>
              <a:rPr lang="en-US" dirty="0"/>
              <a:t>See </a:t>
            </a:r>
            <a:r>
              <a:rPr lang="en-US" dirty="0">
                <a:hlinkClick r:id="rId2"/>
              </a:rPr>
              <a:t>http://www.ieee802.org/11/private/ETSI_documents/BRAN</a:t>
            </a:r>
            <a:r>
              <a:rPr lang="en-US" dirty="0"/>
              <a:t> </a:t>
            </a:r>
          </a:p>
          <a:p>
            <a:endParaRPr lang="en-US" dirty="0"/>
          </a:p>
          <a:p>
            <a:r>
              <a:rPr lang="en-US" dirty="0"/>
              <a:t>Please remember that these documents are not public …</a:t>
            </a:r>
          </a:p>
          <a:p>
            <a:r>
              <a:rPr lang="en-US" dirty="0"/>
              <a:t>… and have only been made available to IEEE 802.11 WG members under special arrangement</a:t>
            </a:r>
          </a:p>
          <a:p>
            <a:endParaRPr lang="en-US" dirty="0"/>
          </a:p>
        </p:txBody>
      </p:sp>
      <p:sp>
        <p:nvSpPr>
          <p:cNvPr id="4" name="Slide Number Placeholder 3">
            <a:extLst>
              <a:ext uri="{FF2B5EF4-FFF2-40B4-BE49-F238E27FC236}">
                <a16:creationId xmlns:a16="http://schemas.microsoft.com/office/drawing/2014/main" id="{A48DE6CC-BBCF-7F73-CBEA-E35D95DBD85C}"/>
              </a:ext>
            </a:extLst>
          </p:cNvPr>
          <p:cNvSpPr>
            <a:spLocks noGrp="1"/>
          </p:cNvSpPr>
          <p:nvPr>
            <p:ph type="sldNum" idx="12"/>
          </p:nvPr>
        </p:nvSpPr>
        <p:spPr/>
        <p:txBody>
          <a:bodyPr/>
          <a:lstStyle/>
          <a:p>
            <a:r>
              <a:rPr lang="en-GB"/>
              <a:t>Slide </a:t>
            </a:r>
            <a:fld id="{440F5867-744E-4AA6-B0ED-4C44D2DFBB7B}" type="slidenum">
              <a:rPr lang="en-GB" smtClean="0"/>
              <a:pPr/>
              <a:t>27</a:t>
            </a:fld>
            <a:endParaRPr lang="en-GB" dirty="0"/>
          </a:p>
        </p:txBody>
      </p:sp>
      <p:sp>
        <p:nvSpPr>
          <p:cNvPr id="5" name="Footer Placeholder 4">
            <a:extLst>
              <a:ext uri="{FF2B5EF4-FFF2-40B4-BE49-F238E27FC236}">
                <a16:creationId xmlns:a16="http://schemas.microsoft.com/office/drawing/2014/main" id="{7D09DD32-2394-ED8D-4043-F029314D6BD4}"/>
              </a:ext>
            </a:extLst>
          </p:cNvPr>
          <p:cNvSpPr>
            <a:spLocks noGrp="1"/>
          </p:cNvSpPr>
          <p:nvPr>
            <p:ph type="ftr" idx="14"/>
          </p:nvPr>
        </p:nvSpPr>
        <p:spPr/>
        <p:txBody>
          <a:bodyPr/>
          <a:lstStyle/>
          <a:p>
            <a:r>
              <a:rPr lang="en-GB"/>
              <a:t>Marc Emmelmann (SELF)</a:t>
            </a:r>
            <a:endParaRPr lang="en-GB" dirty="0"/>
          </a:p>
        </p:txBody>
      </p:sp>
      <p:sp>
        <p:nvSpPr>
          <p:cNvPr id="6" name="Date Placeholder 5">
            <a:extLst>
              <a:ext uri="{FF2B5EF4-FFF2-40B4-BE49-F238E27FC236}">
                <a16:creationId xmlns:a16="http://schemas.microsoft.com/office/drawing/2014/main" id="{A3B5E7DF-31D6-48BE-7DA4-DFBABEC4DD69}"/>
              </a:ext>
            </a:extLst>
          </p:cNvPr>
          <p:cNvSpPr>
            <a:spLocks noGrp="1"/>
          </p:cNvSpPr>
          <p:nvPr>
            <p:ph type="dt" idx="15"/>
          </p:nvPr>
        </p:nvSpPr>
        <p:spPr/>
        <p:txBody>
          <a:bodyPr/>
          <a:lstStyle/>
          <a:p>
            <a:r>
              <a:rPr lang="en-US"/>
              <a:t>September 2025</a:t>
            </a:r>
            <a:endParaRPr lang="en-GB" dirty="0"/>
          </a:p>
        </p:txBody>
      </p:sp>
    </p:spTree>
    <p:extLst>
      <p:ext uri="{BB962C8B-B14F-4D97-AF65-F5344CB8AC3E}">
        <p14:creationId xmlns:p14="http://schemas.microsoft.com/office/powerpoint/2010/main" val="47794762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DAD8E2-E6A9-150F-5336-274110B42EF4}"/>
              </a:ext>
            </a:extLst>
          </p:cNvPr>
          <p:cNvSpPr>
            <a:spLocks noGrp="1"/>
          </p:cNvSpPr>
          <p:nvPr>
            <p:ph type="title"/>
          </p:nvPr>
        </p:nvSpPr>
        <p:spPr/>
        <p:txBody>
          <a:bodyPr/>
          <a:lstStyle/>
          <a:p>
            <a:r>
              <a:rPr lang="en-US" dirty="0"/>
              <a:t>ETSI BRAN Document Access &amp; Usage</a:t>
            </a:r>
          </a:p>
        </p:txBody>
      </p:sp>
      <p:sp>
        <p:nvSpPr>
          <p:cNvPr id="3" name="Content Placeholder 2">
            <a:extLst>
              <a:ext uri="{FF2B5EF4-FFF2-40B4-BE49-F238E27FC236}">
                <a16:creationId xmlns:a16="http://schemas.microsoft.com/office/drawing/2014/main" id="{0DCF2E9A-4959-BC58-5452-16199EC104B2}"/>
              </a:ext>
            </a:extLst>
          </p:cNvPr>
          <p:cNvSpPr>
            <a:spLocks noGrp="1"/>
          </p:cNvSpPr>
          <p:nvPr>
            <p:ph idx="1"/>
          </p:nvPr>
        </p:nvSpPr>
        <p:spPr/>
        <p:txBody>
          <a:bodyPr/>
          <a:lstStyle/>
          <a:p>
            <a:pPr>
              <a:buFont typeface="Arial" panose="020B0604020202020204" pitchFamily="34" charset="0"/>
              <a:buChar char="•"/>
            </a:pPr>
            <a:r>
              <a:rPr lang="en-US" dirty="0"/>
              <a:t>802.11 maintains a local copy of ETSI BRAN documents</a:t>
            </a:r>
          </a:p>
          <a:p>
            <a:pPr lvl="1">
              <a:buFont typeface="Arial" panose="020B0604020202020204" pitchFamily="34" charset="0"/>
              <a:buChar char="•"/>
            </a:pPr>
            <a:r>
              <a:rPr lang="en-US" dirty="0"/>
              <a:t>Password protected; accessible using your 802.11-members credentials used to access private 802.11 information</a:t>
            </a:r>
          </a:p>
          <a:p>
            <a:pPr lvl="1">
              <a:buFont typeface="Arial" panose="020B0604020202020204" pitchFamily="34" charset="0"/>
              <a:buChar char="•"/>
            </a:pPr>
            <a:r>
              <a:rPr lang="en-US" dirty="0"/>
              <a:t>Material provided as information to facilitate work in 802.11</a:t>
            </a:r>
          </a:p>
          <a:p>
            <a:pPr>
              <a:buFont typeface="Arial" panose="020B0604020202020204" pitchFamily="34" charset="0"/>
              <a:buChar char="•"/>
            </a:pPr>
            <a:r>
              <a:rPr lang="en-US" dirty="0"/>
              <a:t>What you can / cannot do</a:t>
            </a:r>
          </a:p>
          <a:p>
            <a:pPr lvl="1">
              <a:buFont typeface="Arial" panose="020B0604020202020204" pitchFamily="34" charset="0"/>
              <a:buChar char="•"/>
            </a:pPr>
            <a:r>
              <a:rPr lang="en-US" dirty="0"/>
              <a:t>Discuss ETSI BRAN submissions during WG/TG sessions</a:t>
            </a:r>
          </a:p>
          <a:p>
            <a:pPr lvl="1">
              <a:buFont typeface="Arial" panose="020B0604020202020204" pitchFamily="34" charset="0"/>
              <a:buChar char="•"/>
            </a:pPr>
            <a:r>
              <a:rPr lang="en-US" dirty="0"/>
              <a:t>Display document as it is (no changes) on the screen to facilitate discussion</a:t>
            </a:r>
          </a:p>
          <a:p>
            <a:pPr lvl="1">
              <a:buFont typeface="Arial" panose="020B0604020202020204" pitchFamily="34" charset="0"/>
              <a:buChar char="•"/>
            </a:pPr>
            <a:r>
              <a:rPr lang="en-US" dirty="0"/>
              <a:t>Do NOT copy and paste any parts of an ETSI BRAN document into your own IEEE submission (unless you are the primary author of the ETSI submission and hold full copyright)</a:t>
            </a:r>
          </a:p>
          <a:p>
            <a:pPr lvl="1">
              <a:buFont typeface="Arial" panose="020B0604020202020204" pitchFamily="34" charset="0"/>
              <a:buChar char="•"/>
            </a:pPr>
            <a:r>
              <a:rPr lang="en-US" dirty="0"/>
              <a:t>Do NOT upload copies of the ETSI BRAN submission to mentor or forward the document.</a:t>
            </a:r>
          </a:p>
          <a:p>
            <a:pPr>
              <a:buFont typeface="Arial" panose="020B0604020202020204" pitchFamily="34" charset="0"/>
              <a:buChar char="•"/>
            </a:pPr>
            <a:endParaRPr lang="en-US" dirty="0"/>
          </a:p>
          <a:p>
            <a:pPr>
              <a:buFont typeface="Arial" panose="020B0604020202020204" pitchFamily="34" charset="0"/>
              <a:buChar char="•"/>
            </a:pPr>
            <a:endParaRPr lang="en-US" dirty="0"/>
          </a:p>
        </p:txBody>
      </p:sp>
      <p:sp>
        <p:nvSpPr>
          <p:cNvPr id="4" name="Slide Number Placeholder 3">
            <a:extLst>
              <a:ext uri="{FF2B5EF4-FFF2-40B4-BE49-F238E27FC236}">
                <a16:creationId xmlns:a16="http://schemas.microsoft.com/office/drawing/2014/main" id="{2A9DF45C-AC64-7EB8-228E-1CEE8EB6BEA2}"/>
              </a:ext>
            </a:extLst>
          </p:cNvPr>
          <p:cNvSpPr>
            <a:spLocks noGrp="1"/>
          </p:cNvSpPr>
          <p:nvPr>
            <p:ph type="sldNum" idx="12"/>
          </p:nvPr>
        </p:nvSpPr>
        <p:spPr/>
        <p:txBody>
          <a:bodyPr/>
          <a:lstStyle/>
          <a:p>
            <a:r>
              <a:rPr lang="en-GB"/>
              <a:t>Slide </a:t>
            </a:r>
            <a:fld id="{440F5867-744E-4AA6-B0ED-4C44D2DFBB7B}" type="slidenum">
              <a:rPr lang="en-GB" smtClean="0"/>
              <a:pPr/>
              <a:t>28</a:t>
            </a:fld>
            <a:endParaRPr lang="en-GB" dirty="0"/>
          </a:p>
        </p:txBody>
      </p:sp>
      <p:sp>
        <p:nvSpPr>
          <p:cNvPr id="5" name="Footer Placeholder 4">
            <a:extLst>
              <a:ext uri="{FF2B5EF4-FFF2-40B4-BE49-F238E27FC236}">
                <a16:creationId xmlns:a16="http://schemas.microsoft.com/office/drawing/2014/main" id="{19F54457-4413-4228-69DA-3E74046BA898}"/>
              </a:ext>
            </a:extLst>
          </p:cNvPr>
          <p:cNvSpPr>
            <a:spLocks noGrp="1"/>
          </p:cNvSpPr>
          <p:nvPr>
            <p:ph type="ftr" idx="14"/>
          </p:nvPr>
        </p:nvSpPr>
        <p:spPr/>
        <p:txBody>
          <a:bodyPr/>
          <a:lstStyle/>
          <a:p>
            <a:r>
              <a:rPr lang="en-GB"/>
              <a:t>Marc Emmelmann (SELF)</a:t>
            </a:r>
            <a:endParaRPr lang="en-GB" dirty="0"/>
          </a:p>
        </p:txBody>
      </p:sp>
      <p:sp>
        <p:nvSpPr>
          <p:cNvPr id="6" name="Date Placeholder 5">
            <a:extLst>
              <a:ext uri="{FF2B5EF4-FFF2-40B4-BE49-F238E27FC236}">
                <a16:creationId xmlns:a16="http://schemas.microsoft.com/office/drawing/2014/main" id="{8C228A16-A559-60C3-94BF-DE895CA7E73B}"/>
              </a:ext>
            </a:extLst>
          </p:cNvPr>
          <p:cNvSpPr>
            <a:spLocks noGrp="1"/>
          </p:cNvSpPr>
          <p:nvPr>
            <p:ph type="dt" idx="15"/>
          </p:nvPr>
        </p:nvSpPr>
        <p:spPr/>
        <p:txBody>
          <a:bodyPr/>
          <a:lstStyle/>
          <a:p>
            <a:r>
              <a:rPr lang="en-US"/>
              <a:t>September 2025</a:t>
            </a:r>
            <a:endParaRPr lang="en-GB" dirty="0"/>
          </a:p>
        </p:txBody>
      </p:sp>
    </p:spTree>
    <p:extLst>
      <p:ext uri="{BB962C8B-B14F-4D97-AF65-F5344CB8AC3E}">
        <p14:creationId xmlns:p14="http://schemas.microsoft.com/office/powerpoint/2010/main" val="161070085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225338-51F5-BB7A-96B7-49C7E77F5063}"/>
              </a:ext>
            </a:extLst>
          </p:cNvPr>
          <p:cNvSpPr>
            <a:spLocks noGrp="1"/>
          </p:cNvSpPr>
          <p:nvPr>
            <p:ph type="title"/>
          </p:nvPr>
        </p:nvSpPr>
        <p:spPr/>
        <p:txBody>
          <a:bodyPr/>
          <a:lstStyle/>
          <a:p>
            <a:r>
              <a:rPr lang="en-US" dirty="0"/>
              <a:t>ETSI BRAN Meeting Schedule</a:t>
            </a:r>
          </a:p>
        </p:txBody>
      </p:sp>
      <p:sp>
        <p:nvSpPr>
          <p:cNvPr id="4" name="Slide Number Placeholder 3">
            <a:extLst>
              <a:ext uri="{FF2B5EF4-FFF2-40B4-BE49-F238E27FC236}">
                <a16:creationId xmlns:a16="http://schemas.microsoft.com/office/drawing/2014/main" id="{063D138B-8A59-3ADC-754A-BDA70CBFA808}"/>
              </a:ext>
            </a:extLst>
          </p:cNvPr>
          <p:cNvSpPr>
            <a:spLocks noGrp="1"/>
          </p:cNvSpPr>
          <p:nvPr>
            <p:ph type="sldNum" idx="12"/>
          </p:nvPr>
        </p:nvSpPr>
        <p:spPr/>
        <p:txBody>
          <a:bodyPr/>
          <a:lstStyle/>
          <a:p>
            <a:r>
              <a:rPr lang="en-GB"/>
              <a:t>Slide </a:t>
            </a:r>
            <a:fld id="{440F5867-744E-4AA6-B0ED-4C44D2DFBB7B}" type="slidenum">
              <a:rPr lang="en-GB" smtClean="0"/>
              <a:pPr/>
              <a:t>29</a:t>
            </a:fld>
            <a:endParaRPr lang="en-GB" dirty="0"/>
          </a:p>
        </p:txBody>
      </p:sp>
      <p:sp>
        <p:nvSpPr>
          <p:cNvPr id="5" name="Footer Placeholder 4">
            <a:extLst>
              <a:ext uri="{FF2B5EF4-FFF2-40B4-BE49-F238E27FC236}">
                <a16:creationId xmlns:a16="http://schemas.microsoft.com/office/drawing/2014/main" id="{8E1C6F84-A9EB-445C-91F7-86252212536E}"/>
              </a:ext>
            </a:extLst>
          </p:cNvPr>
          <p:cNvSpPr>
            <a:spLocks noGrp="1"/>
          </p:cNvSpPr>
          <p:nvPr>
            <p:ph type="ftr" idx="14"/>
          </p:nvPr>
        </p:nvSpPr>
        <p:spPr/>
        <p:txBody>
          <a:bodyPr/>
          <a:lstStyle/>
          <a:p>
            <a:r>
              <a:rPr lang="en-GB"/>
              <a:t>Marc Emmelmann (SELF)</a:t>
            </a:r>
            <a:endParaRPr lang="en-GB" dirty="0"/>
          </a:p>
        </p:txBody>
      </p:sp>
      <p:sp>
        <p:nvSpPr>
          <p:cNvPr id="6" name="Date Placeholder 5">
            <a:extLst>
              <a:ext uri="{FF2B5EF4-FFF2-40B4-BE49-F238E27FC236}">
                <a16:creationId xmlns:a16="http://schemas.microsoft.com/office/drawing/2014/main" id="{398F712D-433C-EAC2-9942-3AC15A8DE28E}"/>
              </a:ext>
            </a:extLst>
          </p:cNvPr>
          <p:cNvSpPr>
            <a:spLocks noGrp="1"/>
          </p:cNvSpPr>
          <p:nvPr>
            <p:ph type="dt" idx="15"/>
          </p:nvPr>
        </p:nvSpPr>
        <p:spPr/>
        <p:txBody>
          <a:bodyPr/>
          <a:lstStyle/>
          <a:p>
            <a:r>
              <a:rPr lang="en-US"/>
              <a:t>September 2025</a:t>
            </a:r>
            <a:endParaRPr lang="en-GB" dirty="0"/>
          </a:p>
        </p:txBody>
      </p:sp>
      <p:sp>
        <p:nvSpPr>
          <p:cNvPr id="8" name="Content Placeholder 5">
            <a:extLst>
              <a:ext uri="{FF2B5EF4-FFF2-40B4-BE49-F238E27FC236}">
                <a16:creationId xmlns:a16="http://schemas.microsoft.com/office/drawing/2014/main" id="{116E6C1A-C48C-764B-DDAF-0B6147ACD276}"/>
              </a:ext>
            </a:extLst>
          </p:cNvPr>
          <p:cNvSpPr txBox="1">
            <a:spLocks/>
          </p:cNvSpPr>
          <p:nvPr/>
        </p:nvSpPr>
        <p:spPr>
          <a:xfrm>
            <a:off x="4648200" y="1981200"/>
            <a:ext cx="3810000" cy="4114800"/>
          </a:xfrm>
          <a:prstGeom prst="rect">
            <a:avLst/>
          </a:prstGeom>
        </p:spPr>
        <p:txBody>
          <a:bodyPr/>
          <a:lst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a:lstStyle>
          <a:p>
            <a:endParaRPr lang="en-AU" kern="0" dirty="0"/>
          </a:p>
          <a:p>
            <a:endParaRPr lang="en-AU" kern="0" dirty="0"/>
          </a:p>
        </p:txBody>
      </p:sp>
      <p:sp>
        <p:nvSpPr>
          <p:cNvPr id="10" name="Content Placeholder 2">
            <a:extLst>
              <a:ext uri="{FF2B5EF4-FFF2-40B4-BE49-F238E27FC236}">
                <a16:creationId xmlns:a16="http://schemas.microsoft.com/office/drawing/2014/main" id="{065D8D45-17FA-6C43-7BF4-0FC36EB00BE1}"/>
              </a:ext>
            </a:extLst>
          </p:cNvPr>
          <p:cNvSpPr txBox="1">
            <a:spLocks/>
          </p:cNvSpPr>
          <p:nvPr/>
        </p:nvSpPr>
        <p:spPr bwMode="auto">
          <a:xfrm>
            <a:off x="685800" y="1981200"/>
            <a:ext cx="3810000" cy="4114800"/>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a:lstStyle>
          <a:p>
            <a:r>
              <a:rPr lang="en-GB" kern="0"/>
              <a:t>Meeting schedule for 2025</a:t>
            </a:r>
          </a:p>
          <a:p>
            <a:pPr lvl="1"/>
            <a:r>
              <a:rPr lang="en-GB" kern="0"/>
              <a:t>BRAN#128</a:t>
            </a:r>
          </a:p>
          <a:p>
            <a:pPr lvl="2"/>
            <a:r>
              <a:rPr lang="en-GB" sz="1800" kern="0"/>
              <a:t>2025-02-03 to 2025-02-05</a:t>
            </a:r>
          </a:p>
          <a:p>
            <a:pPr lvl="1"/>
            <a:r>
              <a:rPr lang="en-GB" kern="0"/>
              <a:t>BRAN#129</a:t>
            </a:r>
          </a:p>
          <a:p>
            <a:pPr lvl="2"/>
            <a:r>
              <a:rPr lang="en-GB" sz="1800" kern="0"/>
              <a:t>2025-03-31 to 2025-04-03</a:t>
            </a:r>
          </a:p>
          <a:p>
            <a:pPr lvl="1"/>
            <a:r>
              <a:rPr lang="en-GB" kern="0"/>
              <a:t>BRAN#130</a:t>
            </a:r>
          </a:p>
          <a:p>
            <a:pPr lvl="2"/>
            <a:r>
              <a:rPr lang="en-GB" sz="1800" kern="0"/>
              <a:t>2025-06-02 to 2025-06-06</a:t>
            </a:r>
          </a:p>
          <a:p>
            <a:pPr lvl="1"/>
            <a:r>
              <a:rPr lang="en-GB" kern="0"/>
              <a:t>BRAN#131</a:t>
            </a:r>
          </a:p>
          <a:p>
            <a:pPr lvl="2"/>
            <a:r>
              <a:rPr lang="en-GB" sz="1800" kern="0"/>
              <a:t>2025-09-22 to 2025-09-26</a:t>
            </a:r>
          </a:p>
          <a:p>
            <a:pPr lvl="1"/>
            <a:r>
              <a:rPr lang="en-GB" kern="0"/>
              <a:t>BRAN#132</a:t>
            </a:r>
          </a:p>
          <a:p>
            <a:pPr lvl="2"/>
            <a:r>
              <a:rPr lang="en-GB" sz="1800" kern="0"/>
              <a:t>2025-11-03 to 2025-11-07</a:t>
            </a:r>
          </a:p>
          <a:p>
            <a:pPr lvl="2"/>
            <a:endParaRPr lang="en-GB" sz="1800" kern="0"/>
          </a:p>
          <a:p>
            <a:pPr lvl="2"/>
            <a:endParaRPr lang="en-GB" sz="1800" kern="0" dirty="0"/>
          </a:p>
        </p:txBody>
      </p:sp>
      <p:sp>
        <p:nvSpPr>
          <p:cNvPr id="11" name="Content Placeholder 2">
            <a:extLst>
              <a:ext uri="{FF2B5EF4-FFF2-40B4-BE49-F238E27FC236}">
                <a16:creationId xmlns:a16="http://schemas.microsoft.com/office/drawing/2014/main" id="{1E7C3F9A-1BB4-5AA2-465B-47A2F746ED53}"/>
              </a:ext>
            </a:extLst>
          </p:cNvPr>
          <p:cNvSpPr txBox="1">
            <a:spLocks/>
          </p:cNvSpPr>
          <p:nvPr/>
        </p:nvSpPr>
        <p:spPr bwMode="auto">
          <a:xfrm>
            <a:off x="6124251" y="1981200"/>
            <a:ext cx="3810000" cy="4114800"/>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a:lstStyle>
          <a:p>
            <a:r>
              <a:rPr lang="en-GB" kern="0" dirty="0"/>
              <a:t>Meeting schedule for 2026</a:t>
            </a:r>
          </a:p>
          <a:p>
            <a:pPr lvl="1"/>
            <a:r>
              <a:rPr lang="en-GB" dirty="0"/>
              <a:t>BRAN#133</a:t>
            </a:r>
          </a:p>
          <a:p>
            <a:pPr lvl="2"/>
            <a:r>
              <a:rPr lang="en-GB" sz="1800" dirty="0"/>
              <a:t>2026-01-26 to 2025-01-30</a:t>
            </a:r>
          </a:p>
          <a:p>
            <a:pPr lvl="1"/>
            <a:r>
              <a:rPr lang="en-GB" dirty="0"/>
              <a:t>BRAN#134</a:t>
            </a:r>
          </a:p>
          <a:p>
            <a:pPr lvl="2"/>
            <a:r>
              <a:rPr lang="en-GB" sz="1800" dirty="0"/>
              <a:t>2026-03-30 to 2025-04-02</a:t>
            </a:r>
          </a:p>
          <a:p>
            <a:pPr lvl="1"/>
            <a:r>
              <a:rPr lang="en-GB" dirty="0"/>
              <a:t>BRAN#135</a:t>
            </a:r>
          </a:p>
          <a:p>
            <a:pPr lvl="2"/>
            <a:r>
              <a:rPr lang="en-GB" sz="1800" dirty="0"/>
              <a:t>2026-06-08 to 2025-06-12</a:t>
            </a:r>
          </a:p>
          <a:p>
            <a:pPr lvl="1"/>
            <a:r>
              <a:rPr lang="en-GB" dirty="0"/>
              <a:t>BRAN#136</a:t>
            </a:r>
          </a:p>
          <a:p>
            <a:pPr lvl="2"/>
            <a:r>
              <a:rPr lang="en-GB" sz="1800" dirty="0"/>
              <a:t>2026-10-05 to 2025-10-09</a:t>
            </a:r>
          </a:p>
          <a:p>
            <a:pPr lvl="1"/>
            <a:r>
              <a:rPr lang="en-GB" dirty="0"/>
              <a:t>BRAN#137</a:t>
            </a:r>
          </a:p>
          <a:p>
            <a:pPr lvl="2"/>
            <a:r>
              <a:rPr lang="en-GB" sz="1800" dirty="0"/>
              <a:t>2026-12-14 to 2025-12-18</a:t>
            </a:r>
          </a:p>
          <a:p>
            <a:endParaRPr lang="en-GB" kern="0" dirty="0"/>
          </a:p>
        </p:txBody>
      </p:sp>
    </p:spTree>
    <p:extLst>
      <p:ext uri="{BB962C8B-B14F-4D97-AF65-F5344CB8AC3E}">
        <p14:creationId xmlns:p14="http://schemas.microsoft.com/office/powerpoint/2010/main" val="18678867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BCAE30-03EB-62B0-7C8A-0664BECAB98E}"/>
              </a:ext>
            </a:extLst>
          </p:cNvPr>
          <p:cNvSpPr>
            <a:spLocks noGrp="1"/>
          </p:cNvSpPr>
          <p:nvPr>
            <p:ph type="title"/>
          </p:nvPr>
        </p:nvSpPr>
        <p:spPr/>
        <p:txBody>
          <a:bodyPr/>
          <a:lstStyle/>
          <a:p>
            <a:r>
              <a:rPr lang="en-US" dirty="0" err="1"/>
              <a:t>Coex</a:t>
            </a:r>
            <a:r>
              <a:rPr lang="en-US" dirty="0"/>
              <a:t> SC Leadership</a:t>
            </a:r>
          </a:p>
        </p:txBody>
      </p:sp>
      <p:sp>
        <p:nvSpPr>
          <p:cNvPr id="3" name="Content Placeholder 2">
            <a:extLst>
              <a:ext uri="{FF2B5EF4-FFF2-40B4-BE49-F238E27FC236}">
                <a16:creationId xmlns:a16="http://schemas.microsoft.com/office/drawing/2014/main" id="{AFBAA7F7-2D46-48B3-CDF4-CEAC722E4EE3}"/>
              </a:ext>
            </a:extLst>
          </p:cNvPr>
          <p:cNvSpPr>
            <a:spLocks noGrp="1"/>
          </p:cNvSpPr>
          <p:nvPr>
            <p:ph idx="1"/>
          </p:nvPr>
        </p:nvSpPr>
        <p:spPr/>
        <p:txBody>
          <a:bodyPr/>
          <a:lstStyle/>
          <a:p>
            <a:r>
              <a:rPr lang="en-US" dirty="0"/>
              <a:t>Chair:				Marc Emmelmann (SELF)</a:t>
            </a:r>
          </a:p>
          <a:p>
            <a:r>
              <a:rPr lang="en-US" dirty="0"/>
              <a:t>Vice Chairs:		Manish Kumar (NXP)</a:t>
            </a:r>
          </a:p>
          <a:p>
            <a:r>
              <a:rPr lang="en-US" dirty="0"/>
              <a:t>						Sebastian Max (Ericsson GmbH)</a:t>
            </a:r>
          </a:p>
          <a:p>
            <a:r>
              <a:rPr lang="en-US" dirty="0"/>
              <a:t>Secretary:		Guido </a:t>
            </a:r>
            <a:r>
              <a:rPr lang="en-US" dirty="0" err="1"/>
              <a:t>Hiertz</a:t>
            </a:r>
            <a:r>
              <a:rPr lang="en-US" dirty="0"/>
              <a:t> (Ericsson GmbH)</a:t>
            </a:r>
          </a:p>
        </p:txBody>
      </p:sp>
      <p:sp>
        <p:nvSpPr>
          <p:cNvPr id="4" name="Slide Number Placeholder 3">
            <a:extLst>
              <a:ext uri="{FF2B5EF4-FFF2-40B4-BE49-F238E27FC236}">
                <a16:creationId xmlns:a16="http://schemas.microsoft.com/office/drawing/2014/main" id="{4CE793E6-E257-715F-E297-F50D963F903A}"/>
              </a:ext>
            </a:extLst>
          </p:cNvPr>
          <p:cNvSpPr>
            <a:spLocks noGrp="1"/>
          </p:cNvSpPr>
          <p:nvPr>
            <p:ph type="sldNum" idx="12"/>
          </p:nvPr>
        </p:nvSpPr>
        <p:spPr/>
        <p:txBody>
          <a:bodyPr/>
          <a:lstStyle/>
          <a:p>
            <a:r>
              <a:rPr lang="en-GB"/>
              <a:t>Slide </a:t>
            </a:r>
            <a:fld id="{440F5867-744E-4AA6-B0ED-4C44D2DFBB7B}" type="slidenum">
              <a:rPr lang="en-GB" smtClean="0"/>
              <a:pPr/>
              <a:t>3</a:t>
            </a:fld>
            <a:endParaRPr lang="en-GB" dirty="0"/>
          </a:p>
        </p:txBody>
      </p:sp>
      <p:sp>
        <p:nvSpPr>
          <p:cNvPr id="5" name="Footer Placeholder 4">
            <a:extLst>
              <a:ext uri="{FF2B5EF4-FFF2-40B4-BE49-F238E27FC236}">
                <a16:creationId xmlns:a16="http://schemas.microsoft.com/office/drawing/2014/main" id="{02BBE085-B3F0-515D-0FA3-7AD36BADC5E0}"/>
              </a:ext>
            </a:extLst>
          </p:cNvPr>
          <p:cNvSpPr>
            <a:spLocks noGrp="1"/>
          </p:cNvSpPr>
          <p:nvPr>
            <p:ph type="ftr" idx="14"/>
          </p:nvPr>
        </p:nvSpPr>
        <p:spPr/>
        <p:txBody>
          <a:bodyPr/>
          <a:lstStyle/>
          <a:p>
            <a:r>
              <a:rPr lang="en-GB"/>
              <a:t>Marc Emmelmann (SELF)</a:t>
            </a:r>
            <a:endParaRPr lang="en-GB" dirty="0"/>
          </a:p>
        </p:txBody>
      </p:sp>
      <p:sp>
        <p:nvSpPr>
          <p:cNvPr id="6" name="Date Placeholder 5">
            <a:extLst>
              <a:ext uri="{FF2B5EF4-FFF2-40B4-BE49-F238E27FC236}">
                <a16:creationId xmlns:a16="http://schemas.microsoft.com/office/drawing/2014/main" id="{59A15E43-D49E-68AC-EC0E-C49EEBBBDBDF}"/>
              </a:ext>
            </a:extLst>
          </p:cNvPr>
          <p:cNvSpPr>
            <a:spLocks noGrp="1"/>
          </p:cNvSpPr>
          <p:nvPr>
            <p:ph type="dt" idx="15"/>
          </p:nvPr>
        </p:nvSpPr>
        <p:spPr/>
        <p:txBody>
          <a:bodyPr/>
          <a:lstStyle/>
          <a:p>
            <a:r>
              <a:rPr lang="en-US"/>
              <a:t>September 2025</a:t>
            </a:r>
            <a:endParaRPr lang="en-GB" dirty="0"/>
          </a:p>
        </p:txBody>
      </p:sp>
    </p:spTree>
    <p:extLst>
      <p:ext uri="{BB962C8B-B14F-4D97-AF65-F5344CB8AC3E}">
        <p14:creationId xmlns:p14="http://schemas.microsoft.com/office/powerpoint/2010/main" val="41745663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7F18CC-CE8B-B292-A702-CB6CA0217BCC}"/>
              </a:ext>
            </a:extLst>
          </p:cNvPr>
          <p:cNvSpPr>
            <a:spLocks noGrp="1"/>
          </p:cNvSpPr>
          <p:nvPr>
            <p:ph type="title"/>
          </p:nvPr>
        </p:nvSpPr>
        <p:spPr/>
        <p:txBody>
          <a:bodyPr/>
          <a:lstStyle/>
          <a:p>
            <a:r>
              <a:rPr lang="en-US" dirty="0"/>
              <a:t>(1) Opening formalities</a:t>
            </a:r>
          </a:p>
        </p:txBody>
      </p:sp>
      <p:sp>
        <p:nvSpPr>
          <p:cNvPr id="3" name="Text Placeholder 2">
            <a:extLst>
              <a:ext uri="{FF2B5EF4-FFF2-40B4-BE49-F238E27FC236}">
                <a16:creationId xmlns:a16="http://schemas.microsoft.com/office/drawing/2014/main" id="{0D574B2E-1387-B5A2-C767-5CC60C6DF735}"/>
              </a:ext>
            </a:extLst>
          </p:cNvPr>
          <p:cNvSpPr>
            <a:spLocks noGrp="1"/>
          </p:cNvSpPr>
          <p:nvPr>
            <p:ph type="body" idx="1"/>
          </p:nvPr>
        </p:nvSpPr>
        <p:spPr/>
        <p:txBody>
          <a:bodyPr/>
          <a:lstStyle/>
          <a:p>
            <a:r>
              <a:rPr lang="en-US" dirty="0"/>
              <a:t>Supplementary material for agenda item</a:t>
            </a:r>
          </a:p>
        </p:txBody>
      </p:sp>
      <p:sp>
        <p:nvSpPr>
          <p:cNvPr id="4" name="Date Placeholder 3">
            <a:extLst>
              <a:ext uri="{FF2B5EF4-FFF2-40B4-BE49-F238E27FC236}">
                <a16:creationId xmlns:a16="http://schemas.microsoft.com/office/drawing/2014/main" id="{B4405DA1-7F43-BE56-C0E9-A30268D70926}"/>
              </a:ext>
            </a:extLst>
          </p:cNvPr>
          <p:cNvSpPr>
            <a:spLocks noGrp="1"/>
          </p:cNvSpPr>
          <p:nvPr>
            <p:ph type="dt" idx="10"/>
          </p:nvPr>
        </p:nvSpPr>
        <p:spPr/>
        <p:txBody>
          <a:bodyPr/>
          <a:lstStyle/>
          <a:p>
            <a:r>
              <a:rPr lang="en-US"/>
              <a:t>September 2025</a:t>
            </a:r>
            <a:endParaRPr lang="en-GB"/>
          </a:p>
        </p:txBody>
      </p:sp>
      <p:sp>
        <p:nvSpPr>
          <p:cNvPr id="5" name="Footer Placeholder 4">
            <a:extLst>
              <a:ext uri="{FF2B5EF4-FFF2-40B4-BE49-F238E27FC236}">
                <a16:creationId xmlns:a16="http://schemas.microsoft.com/office/drawing/2014/main" id="{C6ED2BB6-2021-E9C9-3A71-8FAFD7EAC69F}"/>
              </a:ext>
            </a:extLst>
          </p:cNvPr>
          <p:cNvSpPr>
            <a:spLocks noGrp="1"/>
          </p:cNvSpPr>
          <p:nvPr>
            <p:ph type="ftr" idx="11"/>
          </p:nvPr>
        </p:nvSpPr>
        <p:spPr/>
        <p:txBody>
          <a:bodyPr/>
          <a:lstStyle/>
          <a:p>
            <a:r>
              <a:rPr lang="en-GB"/>
              <a:t>Marc Emmelmann (SELF)</a:t>
            </a:r>
          </a:p>
        </p:txBody>
      </p:sp>
      <p:sp>
        <p:nvSpPr>
          <p:cNvPr id="6" name="Slide Number Placeholder 5">
            <a:extLst>
              <a:ext uri="{FF2B5EF4-FFF2-40B4-BE49-F238E27FC236}">
                <a16:creationId xmlns:a16="http://schemas.microsoft.com/office/drawing/2014/main" id="{E90E4CC7-EA6E-8186-6750-6F48607F0EB1}"/>
              </a:ext>
            </a:extLst>
          </p:cNvPr>
          <p:cNvSpPr>
            <a:spLocks noGrp="1"/>
          </p:cNvSpPr>
          <p:nvPr>
            <p:ph type="sldNum" idx="12"/>
          </p:nvPr>
        </p:nvSpPr>
        <p:spPr/>
        <p:txBody>
          <a:bodyPr/>
          <a:lstStyle/>
          <a:p>
            <a:r>
              <a:rPr lang="en-GB"/>
              <a:t>Slide </a:t>
            </a:r>
            <a:fld id="{3ABCC52B-A3F7-440B-BBF2-55191E6E7773}" type="slidenum">
              <a:rPr lang="en-GB" smtClean="0"/>
              <a:pPr/>
              <a:t>4</a:t>
            </a:fld>
            <a:endParaRPr lang="en-GB"/>
          </a:p>
        </p:txBody>
      </p:sp>
    </p:spTree>
    <p:extLst>
      <p:ext uri="{BB962C8B-B14F-4D97-AF65-F5344CB8AC3E}">
        <p14:creationId xmlns:p14="http://schemas.microsoft.com/office/powerpoint/2010/main" val="6965571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7E8B35-7DB5-6209-67E6-134202CE7B13}"/>
              </a:ext>
            </a:extLst>
          </p:cNvPr>
          <p:cNvSpPr>
            <a:spLocks noGrp="1"/>
          </p:cNvSpPr>
          <p:nvPr>
            <p:ph type="title"/>
          </p:nvPr>
        </p:nvSpPr>
        <p:spPr/>
        <p:txBody>
          <a:bodyPr/>
          <a:lstStyle/>
          <a:p>
            <a:r>
              <a:rPr lang="en-US" dirty="0"/>
              <a:t>Motion: Approval of Agenda</a:t>
            </a:r>
          </a:p>
        </p:txBody>
      </p:sp>
      <p:sp>
        <p:nvSpPr>
          <p:cNvPr id="3" name="Content Placeholder 2">
            <a:extLst>
              <a:ext uri="{FF2B5EF4-FFF2-40B4-BE49-F238E27FC236}">
                <a16:creationId xmlns:a16="http://schemas.microsoft.com/office/drawing/2014/main" id="{C4F7E784-B930-0B09-9B90-7020015C04C0}"/>
              </a:ext>
            </a:extLst>
          </p:cNvPr>
          <p:cNvSpPr>
            <a:spLocks noGrp="1"/>
          </p:cNvSpPr>
          <p:nvPr>
            <p:ph idx="1"/>
          </p:nvPr>
        </p:nvSpPr>
        <p:spPr/>
        <p:txBody>
          <a:bodyPr/>
          <a:lstStyle/>
          <a:p>
            <a:r>
              <a:rPr lang="en-US" dirty="0"/>
              <a:t>Move to approve </a:t>
            </a:r>
            <a:r>
              <a:rPr lang="en-US" dirty="0" err="1"/>
              <a:t>Coex</a:t>
            </a:r>
            <a:r>
              <a:rPr lang="en-US" dirty="0"/>
              <a:t> SC agenda as contained in </a:t>
            </a:r>
            <a:r>
              <a:rPr lang="en-US" dirty="0">
                <a:highlight>
                  <a:srgbClr val="FFFF00"/>
                </a:highlight>
              </a:rPr>
              <a:t>11-25/1416r1</a:t>
            </a:r>
            <a:r>
              <a:rPr lang="en-US" dirty="0"/>
              <a:t>.</a:t>
            </a:r>
          </a:p>
          <a:p>
            <a:endParaRPr lang="en-US" dirty="0"/>
          </a:p>
          <a:p>
            <a:r>
              <a:rPr lang="en-US" dirty="0"/>
              <a:t>Mover:	</a:t>
            </a:r>
          </a:p>
          <a:p>
            <a:r>
              <a:rPr lang="en-US" dirty="0"/>
              <a:t>Second:	</a:t>
            </a:r>
          </a:p>
          <a:p>
            <a:r>
              <a:rPr lang="en-US" strike="sngStrike" dirty="0"/>
              <a:t>Approved by unanimous consent</a:t>
            </a:r>
          </a:p>
        </p:txBody>
      </p:sp>
      <p:sp>
        <p:nvSpPr>
          <p:cNvPr id="4" name="Slide Number Placeholder 3">
            <a:extLst>
              <a:ext uri="{FF2B5EF4-FFF2-40B4-BE49-F238E27FC236}">
                <a16:creationId xmlns:a16="http://schemas.microsoft.com/office/drawing/2014/main" id="{9FBF3573-0795-CC98-AE7A-2725EBB3D651}"/>
              </a:ext>
            </a:extLst>
          </p:cNvPr>
          <p:cNvSpPr>
            <a:spLocks noGrp="1"/>
          </p:cNvSpPr>
          <p:nvPr>
            <p:ph type="sldNum" idx="12"/>
          </p:nvPr>
        </p:nvSpPr>
        <p:spPr/>
        <p:txBody>
          <a:bodyPr/>
          <a:lstStyle/>
          <a:p>
            <a:r>
              <a:rPr lang="en-GB"/>
              <a:t>Slide </a:t>
            </a:r>
            <a:fld id="{440F5867-744E-4AA6-B0ED-4C44D2DFBB7B}" type="slidenum">
              <a:rPr lang="en-GB" smtClean="0"/>
              <a:pPr/>
              <a:t>5</a:t>
            </a:fld>
            <a:endParaRPr lang="en-GB" dirty="0"/>
          </a:p>
        </p:txBody>
      </p:sp>
      <p:sp>
        <p:nvSpPr>
          <p:cNvPr id="5" name="Footer Placeholder 4">
            <a:extLst>
              <a:ext uri="{FF2B5EF4-FFF2-40B4-BE49-F238E27FC236}">
                <a16:creationId xmlns:a16="http://schemas.microsoft.com/office/drawing/2014/main" id="{EF77B7B5-3344-5679-E38A-6F9F81C2902D}"/>
              </a:ext>
            </a:extLst>
          </p:cNvPr>
          <p:cNvSpPr>
            <a:spLocks noGrp="1"/>
          </p:cNvSpPr>
          <p:nvPr>
            <p:ph type="ftr" idx="14"/>
          </p:nvPr>
        </p:nvSpPr>
        <p:spPr/>
        <p:txBody>
          <a:bodyPr/>
          <a:lstStyle/>
          <a:p>
            <a:r>
              <a:rPr lang="en-GB"/>
              <a:t>Marc Emmelmann (SELF)</a:t>
            </a:r>
            <a:endParaRPr lang="en-GB" dirty="0"/>
          </a:p>
        </p:txBody>
      </p:sp>
      <p:sp>
        <p:nvSpPr>
          <p:cNvPr id="6" name="Date Placeholder 5">
            <a:extLst>
              <a:ext uri="{FF2B5EF4-FFF2-40B4-BE49-F238E27FC236}">
                <a16:creationId xmlns:a16="http://schemas.microsoft.com/office/drawing/2014/main" id="{307E946E-4944-9C8D-B51E-FC94B28F9379}"/>
              </a:ext>
            </a:extLst>
          </p:cNvPr>
          <p:cNvSpPr>
            <a:spLocks noGrp="1"/>
          </p:cNvSpPr>
          <p:nvPr>
            <p:ph type="dt" idx="15"/>
          </p:nvPr>
        </p:nvSpPr>
        <p:spPr/>
        <p:txBody>
          <a:bodyPr/>
          <a:lstStyle/>
          <a:p>
            <a:r>
              <a:rPr lang="en-US"/>
              <a:t>September 2025</a:t>
            </a:r>
            <a:endParaRPr lang="en-GB" dirty="0"/>
          </a:p>
        </p:txBody>
      </p:sp>
    </p:spTree>
    <p:extLst>
      <p:ext uri="{BB962C8B-B14F-4D97-AF65-F5344CB8AC3E}">
        <p14:creationId xmlns:p14="http://schemas.microsoft.com/office/powerpoint/2010/main" val="13319129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413D1A-8CB0-BDD2-93AA-05FBF7CE1265}"/>
              </a:ext>
            </a:extLst>
          </p:cNvPr>
          <p:cNvSpPr>
            <a:spLocks noGrp="1"/>
          </p:cNvSpPr>
          <p:nvPr>
            <p:ph type="title"/>
          </p:nvPr>
        </p:nvSpPr>
        <p:spPr/>
        <p:txBody>
          <a:bodyPr/>
          <a:lstStyle/>
          <a:p>
            <a:r>
              <a:rPr lang="en-US" dirty="0"/>
              <a:t>Motion: Approval of minutes</a:t>
            </a:r>
          </a:p>
        </p:txBody>
      </p:sp>
      <p:sp>
        <p:nvSpPr>
          <p:cNvPr id="3" name="Content Placeholder 2">
            <a:extLst>
              <a:ext uri="{FF2B5EF4-FFF2-40B4-BE49-F238E27FC236}">
                <a16:creationId xmlns:a16="http://schemas.microsoft.com/office/drawing/2014/main" id="{673827DC-8519-2116-A7CD-BBAC0030B072}"/>
              </a:ext>
            </a:extLst>
          </p:cNvPr>
          <p:cNvSpPr>
            <a:spLocks noGrp="1"/>
          </p:cNvSpPr>
          <p:nvPr>
            <p:ph idx="1"/>
          </p:nvPr>
        </p:nvSpPr>
        <p:spPr/>
        <p:txBody>
          <a:bodyPr/>
          <a:lstStyle/>
          <a:p>
            <a:r>
              <a:rPr lang="en-US" dirty="0"/>
              <a:t>Approve the </a:t>
            </a:r>
            <a:r>
              <a:rPr lang="en-US" dirty="0" err="1"/>
              <a:t>Coex</a:t>
            </a:r>
            <a:r>
              <a:rPr lang="en-US" dirty="0"/>
              <a:t> SC minutes as contained in 11-</a:t>
            </a:r>
            <a:r>
              <a:rPr lang="en-US" dirty="0">
                <a:highlight>
                  <a:srgbClr val="FFFF00"/>
                </a:highlight>
              </a:rPr>
              <a:t>25/1392r0</a:t>
            </a:r>
            <a:r>
              <a:rPr lang="en-US" dirty="0"/>
              <a:t>.</a:t>
            </a:r>
          </a:p>
          <a:p>
            <a:pPr>
              <a:buFont typeface="Arial" panose="020B0604020202020204" pitchFamily="34" charset="0"/>
              <a:buChar char="•"/>
            </a:pPr>
            <a:endParaRPr lang="en-US" dirty="0"/>
          </a:p>
          <a:p>
            <a:pPr marL="0" indent="0"/>
            <a:r>
              <a:rPr lang="en-US" dirty="0"/>
              <a:t>Mover / Second: (Motion on consent agenda – motion passes)</a:t>
            </a:r>
          </a:p>
        </p:txBody>
      </p:sp>
      <p:sp>
        <p:nvSpPr>
          <p:cNvPr id="4" name="Slide Number Placeholder 3">
            <a:extLst>
              <a:ext uri="{FF2B5EF4-FFF2-40B4-BE49-F238E27FC236}">
                <a16:creationId xmlns:a16="http://schemas.microsoft.com/office/drawing/2014/main" id="{DD8519E3-F39D-8136-FBE9-FE0658834507}"/>
              </a:ext>
            </a:extLst>
          </p:cNvPr>
          <p:cNvSpPr>
            <a:spLocks noGrp="1"/>
          </p:cNvSpPr>
          <p:nvPr>
            <p:ph type="sldNum" idx="12"/>
          </p:nvPr>
        </p:nvSpPr>
        <p:spPr/>
        <p:txBody>
          <a:bodyPr/>
          <a:lstStyle/>
          <a:p>
            <a:r>
              <a:rPr lang="en-GB"/>
              <a:t>Slide </a:t>
            </a:r>
            <a:fld id="{440F5867-744E-4AA6-B0ED-4C44D2DFBB7B}" type="slidenum">
              <a:rPr lang="en-GB" smtClean="0"/>
              <a:pPr/>
              <a:t>6</a:t>
            </a:fld>
            <a:endParaRPr lang="en-GB" dirty="0"/>
          </a:p>
        </p:txBody>
      </p:sp>
      <p:sp>
        <p:nvSpPr>
          <p:cNvPr id="5" name="Footer Placeholder 4">
            <a:extLst>
              <a:ext uri="{FF2B5EF4-FFF2-40B4-BE49-F238E27FC236}">
                <a16:creationId xmlns:a16="http://schemas.microsoft.com/office/drawing/2014/main" id="{67D5563C-2520-C46C-7DAF-CA93309A7B06}"/>
              </a:ext>
            </a:extLst>
          </p:cNvPr>
          <p:cNvSpPr>
            <a:spLocks noGrp="1"/>
          </p:cNvSpPr>
          <p:nvPr>
            <p:ph type="ftr" idx="14"/>
          </p:nvPr>
        </p:nvSpPr>
        <p:spPr/>
        <p:txBody>
          <a:bodyPr/>
          <a:lstStyle/>
          <a:p>
            <a:r>
              <a:rPr lang="en-GB"/>
              <a:t>Marc Emmelmann (SELF)</a:t>
            </a:r>
            <a:endParaRPr lang="en-GB" dirty="0"/>
          </a:p>
        </p:txBody>
      </p:sp>
      <p:sp>
        <p:nvSpPr>
          <p:cNvPr id="6" name="Date Placeholder 5">
            <a:extLst>
              <a:ext uri="{FF2B5EF4-FFF2-40B4-BE49-F238E27FC236}">
                <a16:creationId xmlns:a16="http://schemas.microsoft.com/office/drawing/2014/main" id="{48A27C12-093C-B874-7145-268D07081259}"/>
              </a:ext>
            </a:extLst>
          </p:cNvPr>
          <p:cNvSpPr>
            <a:spLocks noGrp="1"/>
          </p:cNvSpPr>
          <p:nvPr>
            <p:ph type="dt" idx="15"/>
          </p:nvPr>
        </p:nvSpPr>
        <p:spPr/>
        <p:txBody>
          <a:bodyPr/>
          <a:lstStyle/>
          <a:p>
            <a:r>
              <a:rPr lang="en-US"/>
              <a:t>September 2025</a:t>
            </a:r>
            <a:endParaRPr lang="en-GB" dirty="0"/>
          </a:p>
        </p:txBody>
      </p:sp>
    </p:spTree>
    <p:extLst>
      <p:ext uri="{BB962C8B-B14F-4D97-AF65-F5344CB8AC3E}">
        <p14:creationId xmlns:p14="http://schemas.microsoft.com/office/powerpoint/2010/main" val="37860936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7F18CC-CE8B-B292-A702-CB6CA0217BCC}"/>
              </a:ext>
            </a:extLst>
          </p:cNvPr>
          <p:cNvSpPr>
            <a:spLocks noGrp="1"/>
          </p:cNvSpPr>
          <p:nvPr>
            <p:ph type="title"/>
          </p:nvPr>
        </p:nvSpPr>
        <p:spPr/>
        <p:txBody>
          <a:bodyPr/>
          <a:lstStyle/>
          <a:p>
            <a:r>
              <a:rPr lang="en-US" dirty="0"/>
              <a:t>(2) Announcements</a:t>
            </a:r>
          </a:p>
        </p:txBody>
      </p:sp>
      <p:sp>
        <p:nvSpPr>
          <p:cNvPr id="3" name="Text Placeholder 2">
            <a:extLst>
              <a:ext uri="{FF2B5EF4-FFF2-40B4-BE49-F238E27FC236}">
                <a16:creationId xmlns:a16="http://schemas.microsoft.com/office/drawing/2014/main" id="{0D574B2E-1387-B5A2-C767-5CC60C6DF735}"/>
              </a:ext>
            </a:extLst>
          </p:cNvPr>
          <p:cNvSpPr>
            <a:spLocks noGrp="1"/>
          </p:cNvSpPr>
          <p:nvPr>
            <p:ph type="body" idx="1"/>
          </p:nvPr>
        </p:nvSpPr>
        <p:spPr/>
        <p:txBody>
          <a:bodyPr/>
          <a:lstStyle/>
          <a:p>
            <a:r>
              <a:rPr lang="en-US" dirty="0"/>
              <a:t>Supplementary material for agenda item</a:t>
            </a:r>
          </a:p>
        </p:txBody>
      </p:sp>
      <p:sp>
        <p:nvSpPr>
          <p:cNvPr id="4" name="Date Placeholder 3">
            <a:extLst>
              <a:ext uri="{FF2B5EF4-FFF2-40B4-BE49-F238E27FC236}">
                <a16:creationId xmlns:a16="http://schemas.microsoft.com/office/drawing/2014/main" id="{B4405DA1-7F43-BE56-C0E9-A30268D70926}"/>
              </a:ext>
            </a:extLst>
          </p:cNvPr>
          <p:cNvSpPr>
            <a:spLocks noGrp="1"/>
          </p:cNvSpPr>
          <p:nvPr>
            <p:ph type="dt" idx="10"/>
          </p:nvPr>
        </p:nvSpPr>
        <p:spPr/>
        <p:txBody>
          <a:bodyPr/>
          <a:lstStyle/>
          <a:p>
            <a:r>
              <a:rPr lang="en-US"/>
              <a:t>September 2025</a:t>
            </a:r>
            <a:endParaRPr lang="en-GB"/>
          </a:p>
        </p:txBody>
      </p:sp>
      <p:sp>
        <p:nvSpPr>
          <p:cNvPr id="5" name="Footer Placeholder 4">
            <a:extLst>
              <a:ext uri="{FF2B5EF4-FFF2-40B4-BE49-F238E27FC236}">
                <a16:creationId xmlns:a16="http://schemas.microsoft.com/office/drawing/2014/main" id="{C6ED2BB6-2021-E9C9-3A71-8FAFD7EAC69F}"/>
              </a:ext>
            </a:extLst>
          </p:cNvPr>
          <p:cNvSpPr>
            <a:spLocks noGrp="1"/>
          </p:cNvSpPr>
          <p:nvPr>
            <p:ph type="ftr" idx="11"/>
          </p:nvPr>
        </p:nvSpPr>
        <p:spPr/>
        <p:txBody>
          <a:bodyPr/>
          <a:lstStyle/>
          <a:p>
            <a:r>
              <a:rPr lang="en-GB"/>
              <a:t>Marc Emmelmann (SELF)</a:t>
            </a:r>
          </a:p>
        </p:txBody>
      </p:sp>
      <p:sp>
        <p:nvSpPr>
          <p:cNvPr id="6" name="Slide Number Placeholder 5">
            <a:extLst>
              <a:ext uri="{FF2B5EF4-FFF2-40B4-BE49-F238E27FC236}">
                <a16:creationId xmlns:a16="http://schemas.microsoft.com/office/drawing/2014/main" id="{E90E4CC7-EA6E-8186-6750-6F48607F0EB1}"/>
              </a:ext>
            </a:extLst>
          </p:cNvPr>
          <p:cNvSpPr>
            <a:spLocks noGrp="1"/>
          </p:cNvSpPr>
          <p:nvPr>
            <p:ph type="sldNum" idx="12"/>
          </p:nvPr>
        </p:nvSpPr>
        <p:spPr/>
        <p:txBody>
          <a:bodyPr/>
          <a:lstStyle/>
          <a:p>
            <a:r>
              <a:rPr lang="en-GB"/>
              <a:t>Slide </a:t>
            </a:r>
            <a:fld id="{3ABCC52B-A3F7-440B-BBF2-55191E6E7773}" type="slidenum">
              <a:rPr lang="en-GB" smtClean="0"/>
              <a:pPr/>
              <a:t>7</a:t>
            </a:fld>
            <a:endParaRPr lang="en-GB"/>
          </a:p>
        </p:txBody>
      </p:sp>
    </p:spTree>
    <p:extLst>
      <p:ext uri="{BB962C8B-B14F-4D97-AF65-F5344CB8AC3E}">
        <p14:creationId xmlns:p14="http://schemas.microsoft.com/office/powerpoint/2010/main" val="40549369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23FCBE-9FEB-6EF3-E6E2-A0A6BBB9BD9B}"/>
              </a:ext>
            </a:extLst>
          </p:cNvPr>
          <p:cNvSpPr>
            <a:spLocks noGrp="1"/>
          </p:cNvSpPr>
          <p:nvPr>
            <p:ph type="title"/>
          </p:nvPr>
        </p:nvSpPr>
        <p:spPr/>
        <p:txBody>
          <a:bodyPr/>
          <a:lstStyle/>
          <a:p>
            <a:r>
              <a:rPr lang="en-US" dirty="0"/>
              <a:t>Review of IEEE-SA pre-PAR meeting guidelines</a:t>
            </a:r>
          </a:p>
        </p:txBody>
      </p:sp>
      <p:sp>
        <p:nvSpPr>
          <p:cNvPr id="3" name="Content Placeholder 2">
            <a:extLst>
              <a:ext uri="{FF2B5EF4-FFF2-40B4-BE49-F238E27FC236}">
                <a16:creationId xmlns:a16="http://schemas.microsoft.com/office/drawing/2014/main" id="{9A842B55-ADA3-4397-AC1E-C16795945643}"/>
              </a:ext>
            </a:extLst>
          </p:cNvPr>
          <p:cNvSpPr>
            <a:spLocks noGrp="1"/>
          </p:cNvSpPr>
          <p:nvPr>
            <p:ph idx="1"/>
          </p:nvPr>
        </p:nvSpPr>
        <p:spPr>
          <a:xfrm>
            <a:off x="914401" y="1700808"/>
            <a:ext cx="10361084" cy="4113213"/>
          </a:xfrm>
        </p:spPr>
        <p:txBody>
          <a:bodyPr/>
          <a:lstStyle/>
          <a:p>
            <a:pPr>
              <a:buFont typeface="Arial" panose="020B0604020202020204" pitchFamily="34" charset="0"/>
              <a:buChar char="•"/>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dirty="0"/>
              <a:t>Guidelines for IEEE SA pre-PAR meetings:</a:t>
            </a:r>
          </a:p>
          <a:p>
            <a:pPr marL="742950" lvl="2" indent="-342900">
              <a:spcBef>
                <a:spcPts val="600"/>
              </a:spcBef>
              <a:buFont typeface="Arial" panose="020B0604020202020204" pitchFamily="34" charset="0"/>
              <a:buChar char="•"/>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sz="2200" b="1" dirty="0">
                <a:cs typeface="+mn-cs"/>
              </a:rPr>
              <a:t>IEEE SA </a:t>
            </a:r>
            <a:r>
              <a:rPr lang="en-GB" sz="2200" b="1" dirty="0" err="1">
                <a:cs typeface="+mn-cs"/>
              </a:rPr>
              <a:t>PatCom</a:t>
            </a:r>
            <a:r>
              <a:rPr lang="en-GB" sz="2200" b="1" dirty="0">
                <a:cs typeface="+mn-cs"/>
              </a:rPr>
              <a:t> patent slides for pre-PAR meeting [2]</a:t>
            </a:r>
          </a:p>
          <a:p>
            <a:pPr marL="742950" lvl="2" indent="-342900">
              <a:spcBef>
                <a:spcPts val="600"/>
              </a:spcBef>
              <a:buFont typeface="Arial" panose="020B0604020202020204" pitchFamily="34" charset="0"/>
              <a:buChar char="•"/>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sz="2200" b="1" dirty="0">
                <a:cs typeface="+mn-cs"/>
              </a:rPr>
              <a:t>IEEE Codes of Ethics &amp; Conduct</a:t>
            </a:r>
            <a:r>
              <a:rPr lang="en-GB" sz="2200" b="1" dirty="0">
                <a:cs typeface="+mn-cs"/>
              </a:rPr>
              <a:t> [4,5]</a:t>
            </a:r>
          </a:p>
          <a:p>
            <a:pPr marL="742950" lvl="2" indent="-342900">
              <a:spcBef>
                <a:spcPts val="600"/>
              </a:spcBef>
              <a:buFont typeface="Arial" panose="020B0604020202020204" pitchFamily="34" charset="0"/>
              <a:buChar char="•"/>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sz="2200" b="1" dirty="0">
                <a:cs typeface="+mn-cs"/>
              </a:rPr>
              <a:t>IEEE-SA Standards Board Bylaws [6]</a:t>
            </a:r>
            <a:r>
              <a:rPr lang="en-GB" sz="2200" b="1" dirty="0">
                <a:cs typeface="+mn-cs"/>
              </a:rPr>
              <a:t> -- </a:t>
            </a:r>
            <a:r>
              <a:rPr lang="en-US" sz="2200" b="1" dirty="0">
                <a:cs typeface="+mn-cs"/>
              </a:rPr>
              <a:t>Participants in the IEEE-SA “individual process” shall act independently</a:t>
            </a:r>
          </a:p>
          <a:p>
            <a:pPr marL="742950" lvl="2" indent="-342900">
              <a:spcBef>
                <a:spcPts val="600"/>
              </a:spcBef>
              <a:buFont typeface="Arial" panose="020B0604020202020204" pitchFamily="34" charset="0"/>
              <a:buChar char="•"/>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sz="2200" b="1" dirty="0">
                <a:cs typeface="+mn-cs"/>
              </a:rPr>
              <a:t>IEEE-SA Standards Board Bylaws [6]</a:t>
            </a:r>
            <a:r>
              <a:rPr lang="en-GB" sz="2200" b="1" dirty="0">
                <a:cs typeface="+mn-cs"/>
              </a:rPr>
              <a:t> -- </a:t>
            </a:r>
            <a:r>
              <a:rPr lang="en-US" sz="2200" b="1" dirty="0">
                <a:cs typeface="+mn-cs"/>
              </a:rPr>
              <a:t>Fair &amp; equitable consideration of all viewpoints</a:t>
            </a:r>
          </a:p>
          <a:p>
            <a:pPr marL="0" indent="0">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dirty="0"/>
              <a:t>as well as the</a:t>
            </a:r>
          </a:p>
          <a:p>
            <a:pPr marL="742950" lvl="2" indent="-342900">
              <a:spcBef>
                <a:spcPts val="600"/>
              </a:spcBef>
              <a:buFont typeface="Arial" panose="020B0604020202020204" pitchFamily="34" charset="0"/>
              <a:buChar char="•"/>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sz="2200" b="1" dirty="0">
                <a:cs typeface="+mn-cs"/>
              </a:rPr>
              <a:t>Meeting Etiquette</a:t>
            </a:r>
          </a:p>
          <a:p>
            <a:pPr marL="742950" lvl="2" indent="-342900">
              <a:spcBef>
                <a:spcPts val="600"/>
              </a:spcBef>
              <a:buFont typeface="Arial" panose="020B0604020202020204" pitchFamily="34" charset="0"/>
              <a:buChar char="•"/>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sz="2200" b="1" dirty="0">
                <a:cs typeface="+mn-cs"/>
              </a:rPr>
              <a:t>802.11 Operation rules for standing committees (SCs) and technical interest groups (TIGs)</a:t>
            </a:r>
          </a:p>
          <a:p>
            <a:pPr marL="0" lvl="1" indent="0">
              <a:spcBef>
                <a:spcPts val="6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sz="2400" b="1" dirty="0">
                <a:highlight>
                  <a:srgbClr val="FFFF00"/>
                </a:highlight>
                <a:cs typeface="+mn-cs"/>
              </a:rPr>
              <a:t>See 11-23/0448</a:t>
            </a:r>
          </a:p>
        </p:txBody>
      </p:sp>
      <p:sp>
        <p:nvSpPr>
          <p:cNvPr id="4" name="Slide Number Placeholder 3">
            <a:extLst>
              <a:ext uri="{FF2B5EF4-FFF2-40B4-BE49-F238E27FC236}">
                <a16:creationId xmlns:a16="http://schemas.microsoft.com/office/drawing/2014/main" id="{46028EFA-39FD-E17C-F814-C13C4ADDF60F}"/>
              </a:ext>
            </a:extLst>
          </p:cNvPr>
          <p:cNvSpPr>
            <a:spLocks noGrp="1"/>
          </p:cNvSpPr>
          <p:nvPr>
            <p:ph type="sldNum" idx="12"/>
          </p:nvPr>
        </p:nvSpPr>
        <p:spPr/>
        <p:txBody>
          <a:bodyPr/>
          <a:lstStyle/>
          <a:p>
            <a:r>
              <a:rPr lang="en-GB"/>
              <a:t>Slide </a:t>
            </a:r>
            <a:fld id="{440F5867-744E-4AA6-B0ED-4C44D2DFBB7B}" type="slidenum">
              <a:rPr lang="en-GB" smtClean="0"/>
              <a:pPr/>
              <a:t>8</a:t>
            </a:fld>
            <a:endParaRPr lang="en-GB" dirty="0"/>
          </a:p>
        </p:txBody>
      </p:sp>
      <p:sp>
        <p:nvSpPr>
          <p:cNvPr id="5" name="Footer Placeholder 4">
            <a:extLst>
              <a:ext uri="{FF2B5EF4-FFF2-40B4-BE49-F238E27FC236}">
                <a16:creationId xmlns:a16="http://schemas.microsoft.com/office/drawing/2014/main" id="{18BFE1FD-4ECF-84B4-9F61-5E3FCD478B0A}"/>
              </a:ext>
            </a:extLst>
          </p:cNvPr>
          <p:cNvSpPr>
            <a:spLocks noGrp="1"/>
          </p:cNvSpPr>
          <p:nvPr>
            <p:ph type="ftr" idx="14"/>
          </p:nvPr>
        </p:nvSpPr>
        <p:spPr/>
        <p:txBody>
          <a:bodyPr/>
          <a:lstStyle/>
          <a:p>
            <a:r>
              <a:rPr lang="en-GB"/>
              <a:t>Marc Emmelmann (SELF)</a:t>
            </a:r>
            <a:endParaRPr lang="en-GB" dirty="0"/>
          </a:p>
        </p:txBody>
      </p:sp>
      <p:sp>
        <p:nvSpPr>
          <p:cNvPr id="6" name="Date Placeholder 5">
            <a:extLst>
              <a:ext uri="{FF2B5EF4-FFF2-40B4-BE49-F238E27FC236}">
                <a16:creationId xmlns:a16="http://schemas.microsoft.com/office/drawing/2014/main" id="{AE27225C-E5CA-0C69-6B37-39A45CECC313}"/>
              </a:ext>
            </a:extLst>
          </p:cNvPr>
          <p:cNvSpPr>
            <a:spLocks noGrp="1"/>
          </p:cNvSpPr>
          <p:nvPr>
            <p:ph type="dt" idx="15"/>
          </p:nvPr>
        </p:nvSpPr>
        <p:spPr/>
        <p:txBody>
          <a:bodyPr/>
          <a:lstStyle/>
          <a:p>
            <a:r>
              <a:rPr lang="en-US"/>
              <a:t>September 2025</a:t>
            </a:r>
            <a:endParaRPr lang="en-GB" dirty="0"/>
          </a:p>
        </p:txBody>
      </p:sp>
    </p:spTree>
    <p:extLst>
      <p:ext uri="{BB962C8B-B14F-4D97-AF65-F5344CB8AC3E}">
        <p14:creationId xmlns:p14="http://schemas.microsoft.com/office/powerpoint/2010/main" val="41311922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Title 1">
            <a:extLst>
              <a:ext uri="{FF2B5EF4-FFF2-40B4-BE49-F238E27FC236}">
                <a16:creationId xmlns:a16="http://schemas.microsoft.com/office/drawing/2014/main" id="{73002C4B-7397-40AB-A3B5-FCC6C74F98AD}"/>
              </a:ext>
            </a:extLst>
          </p:cNvPr>
          <p:cNvSpPr>
            <a:spLocks noGrp="1" noChangeArrowheads="1"/>
          </p:cNvSpPr>
          <p:nvPr>
            <p:ph type="title"/>
          </p:nvPr>
        </p:nvSpPr>
        <p:spPr>
          <a:xfrm>
            <a:off x="929219" y="670427"/>
            <a:ext cx="10460566" cy="914400"/>
          </a:xfrm>
        </p:spPr>
        <p:txBody>
          <a:bodyPr/>
          <a:lstStyle/>
          <a:p>
            <a:r>
              <a:rPr lang="en-US" altLang="en-US" dirty="0"/>
              <a:t>Registration for the September IEEE 802 interim session</a:t>
            </a:r>
          </a:p>
        </p:txBody>
      </p:sp>
      <p:sp>
        <p:nvSpPr>
          <p:cNvPr id="29701" name="Content Placeholder 2">
            <a:extLst>
              <a:ext uri="{FF2B5EF4-FFF2-40B4-BE49-F238E27FC236}">
                <a16:creationId xmlns:a16="http://schemas.microsoft.com/office/drawing/2014/main" id="{12392EE6-221D-42DE-9F82-E22E6074B815}"/>
              </a:ext>
            </a:extLst>
          </p:cNvPr>
          <p:cNvSpPr>
            <a:spLocks noGrp="1" noChangeArrowheads="1"/>
          </p:cNvSpPr>
          <p:nvPr>
            <p:ph idx="1"/>
          </p:nvPr>
        </p:nvSpPr>
        <p:spPr>
          <a:xfrm>
            <a:off x="839415" y="1787046"/>
            <a:ext cx="10550369" cy="4649786"/>
          </a:xfrm>
        </p:spPr>
        <p:txBody>
          <a:bodyPr/>
          <a:lstStyle/>
          <a:p>
            <a:pPr>
              <a:buFont typeface="Arial" panose="020B0604020202020204" pitchFamily="34" charset="0"/>
              <a:buChar char="•"/>
            </a:pPr>
            <a:r>
              <a:rPr lang="en-US" altLang="en-US" b="0" dirty="0"/>
              <a:t>This meeting is part of the September IEEE 802 interim session</a:t>
            </a:r>
          </a:p>
          <a:p>
            <a:pPr>
              <a:buFont typeface="Arial" panose="020B0604020202020204" pitchFamily="34" charset="0"/>
              <a:buChar char="•"/>
            </a:pPr>
            <a:endParaRPr lang="en-US" altLang="en-US" b="0" dirty="0"/>
          </a:p>
          <a:p>
            <a:pPr>
              <a:buFont typeface="Arial" panose="020B0604020202020204" pitchFamily="34" charset="0"/>
              <a:buChar char="•"/>
            </a:pPr>
            <a:r>
              <a:rPr lang="en-US" altLang="en-US" b="0" dirty="0"/>
              <a:t>You must pay the registration fee whether attending in-person or remotely</a:t>
            </a:r>
          </a:p>
          <a:p>
            <a:pPr>
              <a:buFont typeface="Arial" panose="020B0604020202020204" pitchFamily="34" charset="0"/>
              <a:buChar char="•"/>
            </a:pPr>
            <a:endParaRPr lang="en-US" altLang="en-US" b="0" dirty="0"/>
          </a:p>
          <a:p>
            <a:pPr>
              <a:buFont typeface="Arial" panose="020B0604020202020204" pitchFamily="34" charset="0"/>
              <a:buChar char="•"/>
            </a:pPr>
            <a:r>
              <a:rPr lang="en-US" altLang="en-US" b="0" dirty="0"/>
              <a:t>If you have not already done so, you can register here: </a:t>
            </a:r>
          </a:p>
          <a:p>
            <a:pPr marL="0" indent="0"/>
            <a:r>
              <a:rPr lang="en-US" altLang="en-US" b="0" dirty="0"/>
              <a:t>	</a:t>
            </a:r>
            <a:r>
              <a:rPr lang="en-US" altLang="en-US" b="0" dirty="0">
                <a:hlinkClick r:id="rId3"/>
              </a:rPr>
              <a:t>https://cvent.me/NMqv0R</a:t>
            </a:r>
            <a:r>
              <a:rPr lang="en-US" altLang="en-US" b="0" dirty="0"/>
              <a:t> </a:t>
            </a:r>
          </a:p>
          <a:p>
            <a:pPr marL="0" indent="0"/>
            <a:endParaRPr lang="en-US" altLang="en-US" b="0" dirty="0"/>
          </a:p>
          <a:p>
            <a:pPr>
              <a:buFont typeface="Arial" panose="020B0604020202020204" pitchFamily="34" charset="0"/>
              <a:buChar char="•"/>
            </a:pPr>
            <a:r>
              <a:rPr lang="en-US" altLang="en-US" b="0" dirty="0"/>
              <a:t>If you do not intend to register for this session you must leave this meeting and, if you have logged attendance on IMAT, email the 802.11 chair or vice chairs to have your attendance cancelled</a:t>
            </a:r>
          </a:p>
        </p:txBody>
      </p:sp>
      <p:sp>
        <p:nvSpPr>
          <p:cNvPr id="29703" name="Rectangle 4">
            <a:extLst>
              <a:ext uri="{FF2B5EF4-FFF2-40B4-BE49-F238E27FC236}">
                <a16:creationId xmlns:a16="http://schemas.microsoft.com/office/drawing/2014/main" id="{B73DE696-F46C-451C-98BC-2F62C4E15980}"/>
              </a:ext>
            </a:extLst>
          </p:cNvPr>
          <p:cNvSpPr>
            <a:spLocks noGrp="1" noChangeArrowheads="1"/>
          </p:cNvSpPr>
          <p:nvPr>
            <p:ph type="dt" sz="quarter" idx="10"/>
          </p:nvPr>
        </p:nvSpPr>
        <p:spPr bwMode="auto">
          <a:xfrm>
            <a:off x="929218" y="333375"/>
            <a:ext cx="2499783" cy="273050"/>
          </a:xfrm>
          <a:prstGeom prst="rect">
            <a:avLst/>
          </a:prstGeom>
          <a:noFill/>
          <a:ln w="9525">
            <a:noFill/>
            <a:round/>
            <a:headEnd/>
            <a:tailEnd/>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b" anchorCtr="0" compatLnSpc="1">
            <a:prstTxWarp prst="textNoShape">
              <a:avLst/>
            </a:prstTxWarp>
          </a:bodyPr>
          <a:lstStyle>
            <a:defPPr>
              <a:defRPr lang="en-GB"/>
            </a:defPPr>
            <a:lvl1pPr algn="l" defTabSz="449263" rtl="0" eaLnBrk="0" fontAlgn="base" hangingPunct="0">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pPr>
              <a:spcBef>
                <a:spcPct val="0"/>
              </a:spcBef>
              <a:buFontTx/>
              <a:buNone/>
            </a:pPr>
            <a:r>
              <a:rPr lang="en-US"/>
              <a:t>July 2025</a:t>
            </a:r>
            <a:endParaRPr lang="en-US" altLang="en-US" sz="1800" dirty="0"/>
          </a:p>
        </p:txBody>
      </p:sp>
      <p:sp>
        <p:nvSpPr>
          <p:cNvPr id="2" name="Rectangle 5">
            <a:extLst>
              <a:ext uri="{FF2B5EF4-FFF2-40B4-BE49-F238E27FC236}">
                <a16:creationId xmlns:a16="http://schemas.microsoft.com/office/drawing/2014/main" id="{1C7DA76F-6B30-05C9-65C6-466AB9F2B221}"/>
              </a:ext>
            </a:extLst>
          </p:cNvPr>
          <p:cNvSpPr txBox="1">
            <a:spLocks noChangeArrowheads="1"/>
          </p:cNvSpPr>
          <p:nvPr/>
        </p:nvSpPr>
        <p:spPr>
          <a:xfrm>
            <a:off x="7896200" y="6475414"/>
            <a:ext cx="3565593" cy="24763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en-GB"/>
            </a:defPPr>
            <a:lvl1pPr algn="l" defTabSz="449263" rtl="0" eaLnBrk="0" fontAlgn="base" hangingPunct="0">
              <a:spcBef>
                <a:spcPct val="20000"/>
              </a:spcBef>
              <a:spcAft>
                <a:spcPct val="0"/>
              </a:spcAft>
              <a:buClr>
                <a:srgbClr val="000000"/>
              </a:buClr>
              <a:buSzPct val="100000"/>
              <a:buFont typeface="Times New Roman" pitchFamily="16" charset="0"/>
              <a:buChar char="•"/>
              <a:defRPr sz="2400" b="1" kern="1200">
                <a:solidFill>
                  <a:schemeClr val="tx1"/>
                </a:solidFill>
                <a:latin typeface="Times New Roman" panose="02020603050405020304" pitchFamily="18" charset="0"/>
                <a:ea typeface="MS Gothic" charset="-128"/>
                <a:cs typeface="+mn-cs"/>
              </a:defRPr>
            </a:lvl1pPr>
            <a:lvl2pPr marL="742950" indent="-285750" algn="l" defTabSz="449263" rtl="0" eaLnBrk="0" fontAlgn="base" hangingPunct="0">
              <a:spcBef>
                <a:spcPct val="20000"/>
              </a:spcBef>
              <a:spcAft>
                <a:spcPct val="0"/>
              </a:spcAft>
              <a:buClr>
                <a:srgbClr val="000000"/>
              </a:buClr>
              <a:buSzPct val="100000"/>
              <a:buFont typeface="Times New Roman" pitchFamily="16" charset="0"/>
              <a:buChar char="–"/>
              <a:defRPr sz="2000" kern="1200">
                <a:solidFill>
                  <a:schemeClr val="tx1"/>
                </a:solidFill>
                <a:latin typeface="Times New Roman" panose="02020603050405020304" pitchFamily="18" charset="0"/>
                <a:ea typeface="MS Gothic" charset="-128"/>
                <a:cs typeface="+mn-cs"/>
              </a:defRPr>
            </a:lvl2pPr>
            <a:lvl3pPr marL="1143000" indent="-228600" algn="l" defTabSz="449263" rtl="0" eaLnBrk="0" fontAlgn="base" hangingPunct="0">
              <a:spcBef>
                <a:spcPct val="20000"/>
              </a:spcBef>
              <a:spcAft>
                <a:spcPct val="0"/>
              </a:spcAft>
              <a:buClr>
                <a:srgbClr val="000000"/>
              </a:buClr>
              <a:buSzPct val="100000"/>
              <a:buFont typeface="Times New Roman" pitchFamily="16" charset="0"/>
              <a:buChar char="•"/>
              <a:defRPr sz="2400" kern="1200">
                <a:solidFill>
                  <a:schemeClr val="tx1"/>
                </a:solidFill>
                <a:latin typeface="Times New Roman" panose="02020603050405020304" pitchFamily="18" charset="0"/>
                <a:ea typeface="MS Gothic" charset="-128"/>
                <a:cs typeface="+mn-cs"/>
              </a:defRPr>
            </a:lvl3pPr>
            <a:lvl4pPr marL="1600200" indent="-228600" algn="l" defTabSz="449263" rtl="0" eaLnBrk="0" fontAlgn="base" hangingPunct="0">
              <a:spcBef>
                <a:spcPct val="20000"/>
              </a:spcBef>
              <a:spcAft>
                <a:spcPct val="0"/>
              </a:spcAft>
              <a:buClr>
                <a:srgbClr val="000000"/>
              </a:buClr>
              <a:buSzPct val="100000"/>
              <a:buFont typeface="Times New Roman" pitchFamily="16" charset="0"/>
              <a:buChar char="–"/>
              <a:defRPr sz="1600" kern="1200">
                <a:solidFill>
                  <a:schemeClr val="tx1"/>
                </a:solidFill>
                <a:latin typeface="Times New Roman" panose="02020603050405020304" pitchFamily="18" charset="0"/>
                <a:ea typeface="MS Gothic" charset="-128"/>
                <a:cs typeface="+mn-cs"/>
              </a:defRPr>
            </a:lvl4pPr>
            <a:lvl5pPr marL="2057400" indent="-228600" algn="l" defTabSz="449263" rtl="0" eaLnBrk="0" fontAlgn="base" hangingPunct="0">
              <a:spcBef>
                <a:spcPct val="20000"/>
              </a:spcBef>
              <a:spcAft>
                <a:spcPct val="0"/>
              </a:spcAft>
              <a:buClr>
                <a:srgbClr val="000000"/>
              </a:buClr>
              <a:buSzPct val="100000"/>
              <a:buFont typeface="Times New Roman" pitchFamily="16" charset="0"/>
              <a:buChar char="•"/>
              <a:defRPr sz="1600" kern="1200">
                <a:solidFill>
                  <a:schemeClr val="tx1"/>
                </a:solidFill>
                <a:latin typeface="Times New Roman" panose="02020603050405020304" pitchFamily="18" charset="0"/>
                <a:ea typeface="MS Gothic" charset="-128"/>
                <a:cs typeface="+mn-cs"/>
              </a:defRPr>
            </a:lvl5pPr>
            <a:lvl6pPr marL="2514600" indent="-228600" algn="l" defTabSz="914400" rtl="0" eaLnBrk="0" fontAlgn="base" latinLnBrk="0" hangingPunct="0">
              <a:spcBef>
                <a:spcPct val="20000"/>
              </a:spcBef>
              <a:spcAft>
                <a:spcPct val="0"/>
              </a:spcAft>
              <a:buChar char="•"/>
              <a:defRPr sz="1600" kern="1200">
                <a:solidFill>
                  <a:schemeClr val="tx1"/>
                </a:solidFill>
                <a:latin typeface="Times New Roman" panose="02020603050405020304" pitchFamily="18" charset="0"/>
                <a:ea typeface="MS Gothic" charset="-128"/>
                <a:cs typeface="+mn-cs"/>
              </a:defRPr>
            </a:lvl6pPr>
            <a:lvl7pPr marL="2971800" indent="-228600" algn="l" defTabSz="914400" rtl="0" eaLnBrk="0" fontAlgn="base" latinLnBrk="0" hangingPunct="0">
              <a:spcBef>
                <a:spcPct val="20000"/>
              </a:spcBef>
              <a:spcAft>
                <a:spcPct val="0"/>
              </a:spcAft>
              <a:buChar char="•"/>
              <a:defRPr sz="1600" kern="1200">
                <a:solidFill>
                  <a:schemeClr val="tx1"/>
                </a:solidFill>
                <a:latin typeface="Times New Roman" panose="02020603050405020304" pitchFamily="18" charset="0"/>
                <a:ea typeface="MS Gothic" charset="-128"/>
                <a:cs typeface="+mn-cs"/>
              </a:defRPr>
            </a:lvl7pPr>
            <a:lvl8pPr marL="3429000" indent="-228600" algn="l" defTabSz="914400" rtl="0" eaLnBrk="0" fontAlgn="base" latinLnBrk="0" hangingPunct="0">
              <a:spcBef>
                <a:spcPct val="20000"/>
              </a:spcBef>
              <a:spcAft>
                <a:spcPct val="0"/>
              </a:spcAft>
              <a:buChar char="•"/>
              <a:defRPr sz="1600" kern="1200">
                <a:solidFill>
                  <a:schemeClr val="tx1"/>
                </a:solidFill>
                <a:latin typeface="Times New Roman" panose="02020603050405020304" pitchFamily="18" charset="0"/>
                <a:ea typeface="MS Gothic" charset="-128"/>
                <a:cs typeface="+mn-cs"/>
              </a:defRPr>
            </a:lvl8pPr>
            <a:lvl9pPr marL="3886200" indent="-228600" algn="l" defTabSz="914400" rtl="0" eaLnBrk="0" fontAlgn="base" latinLnBrk="0" hangingPunct="0">
              <a:spcBef>
                <a:spcPct val="20000"/>
              </a:spcBef>
              <a:spcAft>
                <a:spcPct val="0"/>
              </a:spcAft>
              <a:buChar char="•"/>
              <a:defRPr sz="1600" kern="1200">
                <a:solidFill>
                  <a:schemeClr val="tx1"/>
                </a:solidFill>
                <a:latin typeface="Times New Roman" panose="02020603050405020304" pitchFamily="18" charset="0"/>
                <a:ea typeface="MS Gothic" charset="-128"/>
                <a:cs typeface="+mn-cs"/>
              </a:defRPr>
            </a:lvl9pPr>
          </a:lstStyle>
          <a:p>
            <a:pPr algn="r">
              <a:spcBef>
                <a:spcPct val="0"/>
              </a:spcBef>
              <a:buFontTx/>
              <a:buNone/>
            </a:pPr>
            <a:r>
              <a:rPr lang="en-US" altLang="en-US" sz="1200" b="0" dirty="0"/>
              <a:t>Stephen McCann, Huawei</a:t>
            </a:r>
          </a:p>
        </p:txBody>
      </p:sp>
    </p:spTree>
    <p:extLst>
      <p:ext uri="{BB962C8B-B14F-4D97-AF65-F5344CB8AC3E}">
        <p14:creationId xmlns:p14="http://schemas.microsoft.com/office/powerpoint/2010/main" val="2395217466"/>
      </p:ext>
    </p:extLst>
  </p:cSld>
  <p:clrMapOvr>
    <a:masterClrMapping/>
  </p:clrMapOvr>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imes New Roman"/>
        <a:ea typeface="MS Gothic"/>
        <a:cs typeface=""/>
      </a:majorFont>
      <a:minorFont>
        <a:latin typeface="Times New Roman"/>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802-11-Submission-16-9.potx" id="{5CD6ABF7-B8BD-443A-9DC0-E5B38AC683DA}" vid="{19A33F2F-E7B4-4D20-A394-337028C24156}"/>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2074</TotalTime>
  <Words>1769</Words>
  <Application>Microsoft Macintosh PowerPoint</Application>
  <PresentationFormat>Widescreen</PresentationFormat>
  <Paragraphs>268</Paragraphs>
  <Slides>29</Slides>
  <Notes>5</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29</vt:i4>
      </vt:variant>
    </vt:vector>
  </HeadingPairs>
  <TitlesOfParts>
    <vt:vector size="35" baseType="lpstr">
      <vt:lpstr>Arial Unicode MS</vt:lpstr>
      <vt:lpstr>Arial</vt:lpstr>
      <vt:lpstr>Times New Roman</vt:lpstr>
      <vt:lpstr>Wingdings</vt:lpstr>
      <vt:lpstr>Office Theme</vt:lpstr>
      <vt:lpstr>Document</vt:lpstr>
      <vt:lpstr>Chair’s Meeting Slides Coex SC -- Coexistence</vt:lpstr>
      <vt:lpstr>Abstract</vt:lpstr>
      <vt:lpstr>Coex SC Leadership</vt:lpstr>
      <vt:lpstr>(1) Opening formalities</vt:lpstr>
      <vt:lpstr>Motion: Approval of Agenda</vt:lpstr>
      <vt:lpstr>Motion: Approval of minutes</vt:lpstr>
      <vt:lpstr>(2) Announcements</vt:lpstr>
      <vt:lpstr>Review of IEEE-SA pre-PAR meeting guidelines</vt:lpstr>
      <vt:lpstr>Registration for the September IEEE 802 interim session</vt:lpstr>
      <vt:lpstr>ETSI BRAN Document Access &amp; Usage</vt:lpstr>
      <vt:lpstr>SA Ballot Group Formations</vt:lpstr>
      <vt:lpstr>(3) Coex modus operandi &amp; Topics of interest</vt:lpstr>
      <vt:lpstr>Coex SC is a member-contribution-driven process</vt:lpstr>
      <vt:lpstr>Coex SC Topic of interest / discussion items</vt:lpstr>
      <vt:lpstr>(4) Submissions &amp; Technical discussion items</vt:lpstr>
      <vt:lpstr>(5) Administrative Items</vt:lpstr>
      <vt:lpstr>Planning of future meetings</vt:lpstr>
      <vt:lpstr>Telcos</vt:lpstr>
      <vt:lpstr>(6) Old Business</vt:lpstr>
      <vt:lpstr>(7) New Business</vt:lpstr>
      <vt:lpstr>(8) Adjourn</vt:lpstr>
      <vt:lpstr>References</vt:lpstr>
      <vt:lpstr>Coex Scope</vt:lpstr>
      <vt:lpstr>The Coex SC scope was revised in Sept 2020 </vt:lpstr>
      <vt:lpstr>The scope of the Coex SC was expanded in March 2021 to include 60 GHz coexistence issues</vt:lpstr>
      <vt:lpstr>ETSI BRAN</vt:lpstr>
      <vt:lpstr>Note that ESTI BRAN documents are available to IEEE 802.11 WG members</vt:lpstr>
      <vt:lpstr>ETSI BRAN Document Access &amp; Usage</vt:lpstr>
      <vt:lpstr>ETSI BRAN Meeting Schedule</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Chair’s Meeting Slides Coex SC -- Coexistance</dc:title>
  <dc:subject/>
  <dc:creator>Emmelmann, Marc</dc:creator>
  <cp:keywords/>
  <dc:description/>
  <cp:lastModifiedBy>Emmelmann, Marc</cp:lastModifiedBy>
  <cp:revision>124</cp:revision>
  <cp:lastPrinted>1601-01-01T00:00:00Z</cp:lastPrinted>
  <dcterms:created xsi:type="dcterms:W3CDTF">2023-03-14T15:47:57Z</dcterms:created>
  <dcterms:modified xsi:type="dcterms:W3CDTF">2025-09-17T03:05:35Z</dcterms:modified>
  <cp:category/>
</cp:coreProperties>
</file>