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0"/>
  </p:notesMasterIdLst>
  <p:handoutMasterIdLst>
    <p:handoutMasterId r:id="rId11"/>
  </p:handoutMasterIdLst>
  <p:sldIdLst>
    <p:sldId id="256" r:id="rId2"/>
    <p:sldId id="574" r:id="rId3"/>
    <p:sldId id="857" r:id="rId4"/>
    <p:sldId id="329" r:id="rId5"/>
    <p:sldId id="604" r:id="rId6"/>
    <p:sldId id="624" r:id="rId7"/>
    <p:sldId id="605" r:id="rId8"/>
    <p:sldId id="843"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24" autoAdjust="0"/>
    <p:restoredTop sz="95405" autoAdjust="0"/>
  </p:normalViewPr>
  <p:slideViewPr>
    <p:cSldViewPr>
      <p:cViewPr varScale="1">
        <p:scale>
          <a:sx n="99" d="100"/>
          <a:sy n="99" d="100"/>
        </p:scale>
        <p:origin x="1380" y="30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8/5/2025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2</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2025</a:t>
            </a:r>
            <a:endParaRPr lang="en-US" altLang="en-US" sz="140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spcBef>
                <a:spcPct val="0"/>
              </a:spcBef>
              <a:buFontTx/>
              <a:buNone/>
              <a:defRPr/>
            </a:lvl1pPr>
          </a:lstStyle>
          <a:p>
            <a:r>
              <a:rPr lang="en-US" dirty="0"/>
              <a:t>September 2025</a:t>
            </a:r>
            <a:endParaRPr lang="en-US" altLang="en-US" sz="1400"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2025</a:t>
            </a:r>
            <a:endParaRPr lang="en-US" altLang="en-US" sz="1400"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184666"/>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chemeClr val="tx1"/>
                </a:solidFill>
              </a:rPr>
              <a:t>Supplementary</a:t>
            </a:r>
            <a:r>
              <a:rPr lang="en-US" sz="1200" baseline="0" dirty="0">
                <a:solidFill>
                  <a:schemeClr val="tx1"/>
                </a:solidFill>
              </a:rPr>
              <a:t> materials</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802.11-25/1409r0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hyperlink" Target="https://cvent.me/NMqv0R"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www.ieee802.org/devdocs.s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faqs/copyrights/#1" TargetMode="External"/><Relationship Id="rId5" Type="http://schemas.openxmlformats.org/officeDocument/2006/relationships/hyperlink" Target="https://standards.ieee.org/about/sasb/patcom/material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September 2025</a:t>
            </a:r>
            <a:endParaRPr lang="en-US" altLang="en-US" sz="140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Supplementary Materials for </a:t>
            </a:r>
            <a:br>
              <a:rPr lang="en-US" dirty="0">
                <a:latin typeface="Times New Roman" charset="0"/>
              </a:rPr>
            </a:br>
            <a:r>
              <a:rPr lang="en-US" dirty="0">
                <a:latin typeface="Times New Roman" charset="0"/>
              </a:rPr>
              <a:t>2025 September wireless interim</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16 September 2025</a:t>
            </a:r>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name="Document" r:id="rId4" imgW="8284803" imgH="4499241" progId="Word.Document.8">
                  <p:embed/>
                </p:oleObj>
              </mc:Choice>
              <mc:Fallback>
                <p:oleObj name="Document" r:id="rId4" imgW="8284803" imgH="4499241" progId="Word.Document.8">
                  <p:embed/>
                  <p:pic>
                    <p:nvPicPr>
                      <p:cNvPr id="0" name=""/>
                      <p:cNvPicPr>
                        <a:picLocks noChangeAspect="1" noChangeArrowheads="1"/>
                      </p:cNvPicPr>
                      <p:nvPr/>
                    </p:nvPicPr>
                    <p:blipFill>
                      <a:blip r:embed="rId5"/>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September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September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https://cvent.me/NMqv0R</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bwMode="auto">
          <a:xfrm>
            <a:off x="929218" y="333375"/>
            <a:ext cx="2499783" cy="273050"/>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spcBef>
                <a:spcPct val="0"/>
              </a:spcBef>
              <a:buFontTx/>
              <a:buNone/>
            </a:pPr>
            <a:r>
              <a:rPr lang="en-US" dirty="0"/>
              <a:t>September 2025</a:t>
            </a:r>
            <a:endParaRPr lang="en-US" altLang="en-US" sz="1800" dirty="0"/>
          </a:p>
        </p:txBody>
      </p:sp>
      <p:sp>
        <p:nvSpPr>
          <p:cNvPr id="2" name="Rectangle 5">
            <a:extLst>
              <a:ext uri="{FF2B5EF4-FFF2-40B4-BE49-F238E27FC236}">
                <a16:creationId xmlns:a16="http://schemas.microsoft.com/office/drawing/2014/main" id="{1C7DA76F-6B30-05C9-65C6-466AB9F2B22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Edward Au </a:t>
            </a:r>
            <a:r>
              <a:rPr lang="en-US" altLang="en-US" sz="1200" b="0"/>
              <a:t>(Huawei)</a:t>
            </a:r>
            <a:endParaRPr lang="en-US" altLang="en-US" sz="1200" b="0" dirty="0"/>
          </a:p>
        </p:txBody>
      </p:sp>
    </p:spTree>
    <p:extLst>
      <p:ext uri="{BB962C8B-B14F-4D97-AF65-F5344CB8AC3E}">
        <p14:creationId xmlns:p14="http://schemas.microsoft.com/office/powerpoint/2010/main" val="2395217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September 2025</a:t>
            </a:r>
            <a:endParaRPr lang="en-US" altLang="en-US" sz="1400"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5"/>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6"/>
              </a:rPr>
              <a:t>https://standards.ieee.org/faqs/copyrights/#1</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IEEE 802 WG Policies and Procedures:  </a:t>
            </a:r>
            <a:r>
              <a:rPr lang="en-US" altLang="en-US" sz="1800" b="1" dirty="0">
                <a:solidFill>
                  <a:schemeClr val="tx1"/>
                </a:solidFill>
                <a:cs typeface="Arial" panose="020B0604020202020204" pitchFamily="34" charset="0"/>
                <a:hlinkClick r:id="rId7"/>
              </a:rPr>
              <a:t>http://www.ieee802.org/devdocs.shtml</a:t>
            </a:r>
            <a:r>
              <a:rPr lang="en-US" altLang="en-US" sz="1800" b="1" dirty="0">
                <a:solidFill>
                  <a:schemeClr val="tx1"/>
                </a:solidFill>
                <a:cs typeface="Arial" panose="020B0604020202020204" pitchFamily="34" charset="0"/>
              </a:rPr>
              <a:t>  </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September 2025</a:t>
            </a:r>
            <a:endParaRPr lang="en-US" altLang="en-US" sz="1400"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2025</a:t>
            </a:r>
            <a:endParaRPr lang="en-US" altLang="en-US" sz="1400"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2025</a:t>
            </a:r>
            <a:endParaRPr lang="en-US" altLang="en-US" sz="1400"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2025</a:t>
            </a:r>
            <a:endParaRPr lang="en-US" altLang="en-US" sz="140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latin typeface="+mj-lt"/>
                <a:cs typeface="Arial"/>
              </a:rPr>
              <a:t>Recording attendance:</a:t>
            </a:r>
          </a:p>
          <a:p>
            <a:pPr marL="630238" marR="117475" lvl="1" indent="-230188" algn="just">
              <a:spcBef>
                <a:spcPts val="600"/>
              </a:spcBef>
              <a:buChar char="•"/>
              <a:tabLst>
                <a:tab pos="230188" algn="l"/>
              </a:tabLst>
            </a:pPr>
            <a:r>
              <a:rPr lang="en-US" sz="1600" spc="-5" dirty="0">
                <a:solidFill>
                  <a:schemeClr val="tx1"/>
                </a:solidFill>
                <a:latin typeface="+mj-lt"/>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latin typeface="+mj-lt"/>
              <a:cs typeface="Arial"/>
            </a:endParaRP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a:t>
            </a:r>
            <a:r>
              <a:rPr lang="en-US" sz="1600" spc="-5" dirty="0" err="1">
                <a:latin typeface="+mj-lt"/>
                <a:cs typeface="Arial"/>
              </a:rPr>
              <a:t>Webex</a:t>
            </a:r>
            <a:r>
              <a:rPr lang="en-US" sz="1600" spc="-5" dirty="0">
                <a:latin typeface="+mj-lt"/>
                <a:cs typeface="Arial"/>
              </a:rPr>
              <a:t> call: “FIRST NAME LAST NAME, Affiliation” </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latin typeface="+mj-lt"/>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2025</a:t>
            </a:r>
            <a:endParaRPr lang="en-US" altLang="en-US" sz="1400" dirty="0"/>
          </a:p>
        </p:txBody>
      </p:sp>
    </p:spTree>
    <p:extLst>
      <p:ext uri="{BB962C8B-B14F-4D97-AF65-F5344CB8AC3E}">
        <p14:creationId xmlns:p14="http://schemas.microsoft.com/office/powerpoint/2010/main" val="53736088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71727</TotalTime>
  <Words>1079</Words>
  <Application>Microsoft Office PowerPoint</Application>
  <PresentationFormat>Widescreen</PresentationFormat>
  <Paragraphs>110</Paragraphs>
  <Slides>8</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5" baseType="lpstr">
      <vt:lpstr>Arial Unicode MS</vt:lpstr>
      <vt:lpstr>Monotype Sorts</vt:lpstr>
      <vt:lpstr>Arial</vt:lpstr>
      <vt:lpstr>Calibri</vt:lpstr>
      <vt:lpstr>Times New Roman</vt:lpstr>
      <vt:lpstr>Office Theme</vt:lpstr>
      <vt:lpstr>Document</vt:lpstr>
      <vt:lpstr>Supplementary Materials for  2025 September wireless interim</vt:lpstr>
      <vt:lpstr>Registration for the September IEEE 802 interim session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Recording attendance and meeting reminders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11-25/1409r0</dc:title>
  <dc:creator>Edward Au</dc:creator>
  <cp:keywords>Supplementary materials for 2025 September wireless interim</cp:keywords>
  <cp:lastModifiedBy>Edward Au</cp:lastModifiedBy>
  <cp:revision>5381</cp:revision>
  <cp:lastPrinted>1601-01-01T00:00:00Z</cp:lastPrinted>
  <dcterms:created xsi:type="dcterms:W3CDTF">2016-03-03T14:54:45Z</dcterms:created>
  <dcterms:modified xsi:type="dcterms:W3CDTF">2025-08-05T11:13:00Z</dcterms:modified>
  <cp:category>IEEE 802.11bq</cp:category>
</cp:coreProperties>
</file>