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0" r:id="rId2"/>
    <p:sldId id="332" r:id="rId3"/>
    <p:sldId id="524" r:id="rId4"/>
    <p:sldId id="288" r:id="rId5"/>
  </p:sldIdLst>
  <p:sldSz cx="12192000" cy="6858000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3C9170-8800-4A90-A29D-A459BD4F3D68}" v="1" dt="2025-09-19T05:53:16.6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 autoAdjust="0"/>
    <p:restoredTop sz="94660"/>
  </p:normalViewPr>
  <p:slideViewPr>
    <p:cSldViewPr>
      <p:cViewPr varScale="1">
        <p:scale>
          <a:sx n="88" d="100"/>
          <a:sy n="88" d="100"/>
        </p:scale>
        <p:origin x="96" y="6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fei Wang" userId="6e1836d3-2ed9-4ae5-8700-9029b71c19c7" providerId="ADAL" clId="{8C3C9170-8800-4A90-A29D-A459BD4F3D68}"/>
    <pc:docChg chg="modSld modMainMaster">
      <pc:chgData name="Xiaofei Wang" userId="6e1836d3-2ed9-4ae5-8700-9029b71c19c7" providerId="ADAL" clId="{8C3C9170-8800-4A90-A29D-A459BD4F3D68}" dt="2025-09-19T05:53:25.409" v="14" actId="20577"/>
      <pc:docMkLst>
        <pc:docMk/>
      </pc:docMkLst>
      <pc:sldChg chg="modSp mod">
        <pc:chgData name="Xiaofei Wang" userId="6e1836d3-2ed9-4ae5-8700-9029b71c19c7" providerId="ADAL" clId="{8C3C9170-8800-4A90-A29D-A459BD4F3D68}" dt="2025-09-19T05:53:25.409" v="14" actId="20577"/>
        <pc:sldMkLst>
          <pc:docMk/>
          <pc:sldMk cId="0" sldId="288"/>
        </pc:sldMkLst>
        <pc:spChg chg="mod">
          <ac:chgData name="Xiaofei Wang" userId="6e1836d3-2ed9-4ae5-8700-9029b71c19c7" providerId="ADAL" clId="{8C3C9170-8800-4A90-A29D-A459BD4F3D68}" dt="2025-09-19T05:53:25.409" v="14" actId="20577"/>
          <ac:spMkLst>
            <pc:docMk/>
            <pc:sldMk cId="0" sldId="288"/>
            <ac:spMk id="5125" creationId="{00000000-0000-0000-0000-000000000000}"/>
          </ac:spMkLst>
        </pc:spChg>
      </pc:sldChg>
      <pc:sldMasterChg chg="modSp">
        <pc:chgData name="Xiaofei Wang" userId="6e1836d3-2ed9-4ae5-8700-9029b71c19c7" providerId="ADAL" clId="{8C3C9170-8800-4A90-A29D-A459BD4F3D68}" dt="2025-09-19T05:53:16.651" v="0"/>
        <pc:sldMasterMkLst>
          <pc:docMk/>
          <pc:sldMasterMk cId="0" sldId="2147483648"/>
        </pc:sldMasterMkLst>
        <pc:spChg chg="mod">
          <ac:chgData name="Xiaofei Wang" userId="6e1836d3-2ed9-4ae5-8700-9029b71c19c7" providerId="ADAL" clId="{8C3C9170-8800-4A90-A29D-A459BD4F3D68}" dt="2025-09-19T05:53:16.651" v="0"/>
          <ac:spMkLst>
            <pc:docMk/>
            <pc:sldMasterMk cId="0" sldId="2147483648"/>
            <ac:spMk id="1031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13125" y="17780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doc.: IEEE 802.11-07/817r1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15525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July 2009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959225" y="8982075"/>
            <a:ext cx="23590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McCann et al. (RIM)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45154087-5BDE-4B48-84C7-2698CAB743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eaLnBrk="0" hangingPunct="0">
              <a:defRPr/>
            </a:pPr>
            <a:r>
              <a:rPr lang="en-US" b="0" dirty="0">
                <a:latin typeface="Times New Roman" pitchFamily="18" charset="0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38932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55988" y="9842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doc.: IEEE 802.11-07/817r1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15525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July 2009</a:t>
            </a:r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465513" y="8985250"/>
            <a:ext cx="28162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 b="0">
                <a:latin typeface="Times New Roman" pitchFamily="18" charset="0"/>
              </a:defRPr>
            </a:lvl5pPr>
          </a:lstStyle>
          <a:p>
            <a:pPr lvl="4">
              <a:defRPr/>
            </a:pPr>
            <a:r>
              <a:rPr lang="en-US" dirty="0"/>
              <a:t>McCann et al. (RIM)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20074BE-560A-41DB-BC97-1DA4FE1305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b="0" dirty="0">
                <a:latin typeface="Times New Roman" pitchFamily="18" charset="0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02076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doc.: IEEE 802.11-yy/xxxxr0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Month Year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>
                <a:latin typeface="Times New Roman" charset="0"/>
              </a:rPr>
              <a:t>Osama Aboul-Magd (Samsung)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Page </a:t>
            </a:r>
            <a:fld id="{48189E4D-1385-4EFA-9270-3C7FC52F7D9E}" type="slidenum">
              <a:rPr lang="en-US" smtClean="0">
                <a:latin typeface="Times New Roman" charset="0"/>
              </a:rPr>
              <a:pPr/>
              <a:t>1</a:t>
            </a:fld>
            <a:endParaRPr lang="en-US" dirty="0">
              <a:latin typeface="Times New Roman" charset="0"/>
            </a:endParaRPr>
          </a:p>
        </p:txBody>
      </p:sp>
      <p:sp>
        <p:nvSpPr>
          <p:cNvPr id="9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19E45C9-B34C-42F3-BF3B-7469E8D7F5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en-GB" altLang="en-US" sz="1400" dirty="0"/>
              <a:t>doc.: IEEE 802.11-18/1067r0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82984988-4919-C6FD-450F-5DF37ED902D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CA" altLang="en-US" sz="1400" dirty="0"/>
              <a:t>July 2018</a:t>
            </a:r>
            <a:endParaRPr lang="en-GB" altLang="en-US" sz="1400" dirty="0"/>
          </a:p>
        </p:txBody>
      </p:sp>
      <p:sp>
        <p:nvSpPr>
          <p:cNvPr id="20484" name="Rectangle 6">
            <a:extLst>
              <a:ext uri="{FF2B5EF4-FFF2-40B4-BE49-F238E27FC236}">
                <a16:creationId xmlns:a16="http://schemas.microsoft.com/office/drawing/2014/main" id="{9F7C0EE7-8514-452E-AD86-EA65F4154F7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  <a:defRPr/>
            </a:pPr>
            <a:r>
              <a:rPr lang="en-GB" altLang="en-US" dirty="0"/>
              <a:t>Michael Montemurro, BlackBerry</a:t>
            </a:r>
          </a:p>
        </p:txBody>
      </p:sp>
      <p:sp>
        <p:nvSpPr>
          <p:cNvPr id="18436" name="Rectangle 7">
            <a:extLst>
              <a:ext uri="{FF2B5EF4-FFF2-40B4-BE49-F238E27FC236}">
                <a16:creationId xmlns:a16="http://schemas.microsoft.com/office/drawing/2014/main" id="{5EA227AB-82DA-D91B-8278-8D4CBB9931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dirty="0"/>
              <a:t>Page </a:t>
            </a:r>
            <a:fld id="{39F08A9F-E56E-49D8-BE1F-3FB39C373478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 dirty="0"/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927B1A20-EE13-C2F5-EABB-419D71E4A3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 cap="flat"/>
        </p:spPr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C7CE6092-D952-C938-2DCB-A6B7174A7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rIns="95335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doc.: IEEE 802.11-yy/xxxxr0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Month Year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>
                <a:latin typeface="Times New Roman" charset="0"/>
              </a:rPr>
              <a:t>Osama Aboul-Magd (Samsung)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Page </a:t>
            </a:r>
            <a:fld id="{484108AB-0851-459B-AB7B-943A8BD15352}" type="slidenum">
              <a:rPr lang="en-US" smtClean="0">
                <a:latin typeface="Times New Roman" charset="0"/>
              </a:rPr>
              <a:pPr/>
              <a:t>3</a:t>
            </a:fld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861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doc.: IEEE 802.11-yy/xxxxr0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Month Year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>
                <a:latin typeface="Times New Roman" charset="0"/>
              </a:rPr>
              <a:t>Osama Aboul-Magd (Samsung)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Page </a:t>
            </a:r>
            <a:fld id="{484108AB-0851-459B-AB7B-943A8BD15352}" type="slidenum">
              <a:rPr lang="en-US" smtClean="0">
                <a:latin typeface="Times New Roman" charset="0"/>
              </a:rPr>
              <a:pPr/>
              <a:t>4</a:t>
            </a:fld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7298C4A9-1BE1-4F3E-AEB2-17B99B9EFE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6B169328-FB10-4CCE-BE8D-29E7019DC0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55CB11A8-D16E-4488-9A1E-9A9DB9FF63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8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2C2AA55F-21A0-4C33-8D5B-F949F9FB23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026400" y="381001"/>
            <a:ext cx="711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B95CDD-E1F6-2D43-A6DE-DFE5E038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E8C9794E-61A5-714F-A1C3-0B830A40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DF689E7-6B72-2C4B-99D0-CD708FC1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2BF0E52-58D7-5042-997A-535993AD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C0237118-83BD-4B23-982E-CD5E6FF86F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41B1149-93ED-4B20-9D06-2EA1633ACF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B50AC4A1-9EDD-418F-BF18-D14DFF7D5A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DEBE40CA-1E62-416D-A241-FA5841C191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1D7CBF4-CC94-46D6-8EA3-9FB840F1EF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CFF990C1-5614-4E6E-A51E-082353170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FF0322A2-EA9E-4309-B151-0EFD3D1118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09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CF0139EF-CB43-4E17-A210-52FB82B59E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17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674123" y="6475413"/>
            <a:ext cx="171777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Xiaofei Wang (InterDigital)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0" y="6475413"/>
            <a:ext cx="53540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C0237118-83BD-4B23-982E-CD5E6FF86F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994586" y="304027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dirty="0">
                <a:latin typeface="Times New Roman" pitchFamily="18" charset="0"/>
              </a:rPr>
              <a:t>doc.: IEEE 802.11-25/1405r1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200" b="0" dirty="0">
              <a:latin typeface="Times New Roman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1" y="6475413"/>
            <a:ext cx="7181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200" b="0" dirty="0">
                <a:latin typeface="Times New Roman" pitchFamily="18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2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6" r:id="rId1"/>
    <p:sldLayoutId id="2147484217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  <p:sldLayoutId id="2147484216" r:id="rId1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674123" y="6475413"/>
            <a:ext cx="1717778" cy="184666"/>
          </a:xfrm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Xiaofei Wang (InterDigital)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85800"/>
            <a:ext cx="7772400" cy="1066800"/>
          </a:xfrm>
          <a:noFill/>
        </p:spPr>
        <p:txBody>
          <a:bodyPr/>
          <a:lstStyle/>
          <a:p>
            <a:r>
              <a:rPr lang="en-US" dirty="0"/>
              <a:t>September 2025 AIML SC Closing Report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2025-09-18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055521"/>
              </p:ext>
            </p:extLst>
          </p:nvPr>
        </p:nvGraphicFramePr>
        <p:xfrm>
          <a:off x="2063750" y="2357438"/>
          <a:ext cx="8505825" cy="151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550720" imgH="1531112" progId="Word.Document.8">
                  <p:embed/>
                </p:oleObj>
              </mc:Choice>
              <mc:Fallback>
                <p:oleObj name="Document" r:id="rId3" imgW="8550720" imgH="1531112" progId="Word.Document.8">
                  <p:embed/>
                  <p:pic>
                    <p:nvPicPr>
                      <p:cNvPr id="102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357438"/>
                        <a:ext cx="8505825" cy="1516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2057400" y="1939925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dirty="0"/>
              <a:t>Authors: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51CB6F-A90E-4047-B9B5-BAA26AA9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8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>
            <a:extLst>
              <a:ext uri="{FF2B5EF4-FFF2-40B4-BE49-F238E27FC236}">
                <a16:creationId xmlns:a16="http://schemas.microsoft.com/office/drawing/2014/main" id="{481163E3-3235-B93B-D977-4040786F50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696913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dirty="0"/>
              <a:t>September 2025</a:t>
            </a:r>
            <a:endParaRPr lang="en-GB" altLang="en-US" sz="1800" dirty="0"/>
          </a:p>
        </p:txBody>
      </p:sp>
      <p:sp>
        <p:nvSpPr>
          <p:cNvPr id="3075" name="Footer Placeholder 4">
            <a:extLst>
              <a:ext uri="{FF2B5EF4-FFF2-40B4-BE49-F238E27FC236}">
                <a16:creationId xmlns:a16="http://schemas.microsoft.com/office/drawing/2014/main" id="{045C5F91-7E5E-4101-9D99-9A940BB1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9677400" y="6475414"/>
            <a:ext cx="171777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GB" dirty="0"/>
              <a:t>Xiaofei Wang (InterDigital)</a:t>
            </a:r>
            <a:endParaRPr lang="en-GB" altLang="en-US" sz="1200" b="0" dirty="0"/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8B02B45E-32DD-E1B8-2B9E-96BDB327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422EB9C2-4523-4101-8834-B68FD7935310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 b="0" dirty="0"/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76ED1CA6-1028-934D-8519-967EB5D70F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Abstract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C2334348-7D14-5567-9887-24899B21D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sz="2800" dirty="0"/>
              <a:t>This contribution contains the closing report for the AIML SC for September 2025.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>
          <a:xfrm>
            <a:off x="904240" y="1524000"/>
            <a:ext cx="10363200" cy="4114800"/>
          </a:xfrm>
        </p:spPr>
        <p:txBody>
          <a:bodyPr/>
          <a:lstStyle/>
          <a:p>
            <a:pPr marL="342900" lvl="1" indent="-342900">
              <a:lnSpc>
                <a:spcPct val="90000"/>
              </a:lnSpc>
              <a:buChar char="•"/>
            </a:pPr>
            <a:r>
              <a:rPr lang="en-US" sz="2400" b="1" dirty="0">
                <a:ea typeface="+mn-ea"/>
                <a:cs typeface="+mn-cs"/>
              </a:rPr>
              <a:t>2 Meeting Slots</a:t>
            </a:r>
          </a:p>
          <a:p>
            <a:pPr marL="685800" lvl="2" indent="-342900">
              <a:lnSpc>
                <a:spcPct val="90000"/>
              </a:lnSpc>
            </a:pPr>
            <a:r>
              <a:rPr lang="en-US" sz="2000" dirty="0"/>
              <a:t>Tuesday PM 1</a:t>
            </a:r>
          </a:p>
          <a:p>
            <a:pPr marL="685800" lvl="2" indent="-342900">
              <a:lnSpc>
                <a:spcPct val="90000"/>
              </a:lnSpc>
            </a:pPr>
            <a:r>
              <a:rPr lang="en-US" sz="2000" dirty="0"/>
              <a:t>Thursday PM1</a:t>
            </a:r>
          </a:p>
          <a:p>
            <a:pPr marL="685800" lvl="2" indent="-342900">
              <a:lnSpc>
                <a:spcPct val="90000"/>
              </a:lnSpc>
            </a:pPr>
            <a:r>
              <a:rPr lang="en-US" sz="2000" b="1" i="1" dirty="0"/>
              <a:t>Agenda:</a:t>
            </a:r>
            <a:r>
              <a:rPr lang="en-US" sz="2000" dirty="0"/>
              <a:t> 11-25/1404r3</a:t>
            </a:r>
          </a:p>
          <a:p>
            <a:pPr marL="685800" lvl="2" indent="-342900">
              <a:lnSpc>
                <a:spcPct val="90000"/>
              </a:lnSpc>
            </a:pPr>
            <a:r>
              <a:rPr lang="en-US" sz="2000" b="1" i="1" dirty="0"/>
              <a:t>SP and Motion Booklet</a:t>
            </a:r>
            <a:r>
              <a:rPr lang="en-US" sz="2000" dirty="0"/>
              <a:t>: 11-24/765r7</a:t>
            </a:r>
          </a:p>
          <a:p>
            <a:pPr marL="685800" lvl="2" indent="-342900">
              <a:lnSpc>
                <a:spcPct val="90000"/>
              </a:lnSpc>
            </a:pPr>
            <a:endParaRPr lang="en-US" sz="2000" dirty="0"/>
          </a:p>
          <a:p>
            <a:pPr marL="685800" lvl="2" indent="-342900">
              <a:lnSpc>
                <a:spcPct val="90000"/>
              </a:lnSpc>
            </a:pPr>
            <a:endParaRPr lang="en-US" sz="900" dirty="0"/>
          </a:p>
          <a:p>
            <a:pPr marL="342900" lvl="1" indent="-342900">
              <a:lnSpc>
                <a:spcPct val="90000"/>
              </a:lnSpc>
              <a:buChar char="•"/>
            </a:pPr>
            <a:r>
              <a:rPr lang="en-US" sz="2400" b="1" dirty="0">
                <a:ea typeface="+mn-ea"/>
                <a:cs typeface="+mn-cs"/>
              </a:rPr>
              <a:t>Achievements </a:t>
            </a:r>
            <a:endParaRPr lang="en-US" sz="2000" dirty="0"/>
          </a:p>
          <a:p>
            <a:pPr marL="685800" lvl="2" indent="-342900">
              <a:lnSpc>
                <a:spcPct val="90000"/>
              </a:lnSpc>
            </a:pPr>
            <a:r>
              <a:rPr lang="en-US" sz="2000" dirty="0"/>
              <a:t>Approved minutes of AIML SC for July 2025 Plenary: 11-25/1438r0</a:t>
            </a:r>
          </a:p>
          <a:p>
            <a:pPr marL="685800" lvl="2" indent="-342900">
              <a:lnSpc>
                <a:spcPct val="90000"/>
              </a:lnSpc>
            </a:pPr>
            <a:r>
              <a:rPr lang="en-US" sz="2000" dirty="0"/>
              <a:t>8 Contributions</a:t>
            </a:r>
          </a:p>
          <a:p>
            <a:pPr marL="1028700" lvl="3" indent="-342900">
              <a:lnSpc>
                <a:spcPct val="90000"/>
              </a:lnSpc>
            </a:pPr>
            <a:r>
              <a:rPr lang="en-US" sz="2000" dirty="0"/>
              <a:t>Technical presentations</a:t>
            </a:r>
          </a:p>
          <a:p>
            <a:pPr marL="1371600" lvl="4" indent="-342900">
              <a:lnSpc>
                <a:spcPct val="90000"/>
              </a:lnSpc>
            </a:pPr>
            <a:r>
              <a:rPr lang="en-US" dirty="0"/>
              <a:t>Unified </a:t>
            </a:r>
            <a:r>
              <a:rPr lang="en-US" dirty="0" err="1"/>
              <a:t>AutoEncoder</a:t>
            </a:r>
            <a:r>
              <a:rPr lang="en-US" dirty="0"/>
              <a:t> based CSI Feedback in MU-MIMO for Next Generation WLANs - Follow Up</a:t>
            </a:r>
          </a:p>
          <a:p>
            <a:pPr marL="1028700" lvl="3" indent="-342900">
              <a:lnSpc>
                <a:spcPct val="90000"/>
              </a:lnSpc>
            </a:pPr>
            <a:r>
              <a:rPr lang="en-US" dirty="0"/>
              <a:t>Approved majority of AIML SC 1</a:t>
            </a:r>
            <a:r>
              <a:rPr lang="en-US" baseline="30000" dirty="0"/>
              <a:t>st</a:t>
            </a:r>
            <a:r>
              <a:rPr lang="en-US" dirty="0"/>
              <a:t> Annual Report elements</a:t>
            </a:r>
          </a:p>
          <a:p>
            <a:pPr marL="1371600" lvl="4" indent="-342900">
              <a:lnSpc>
                <a:spcPct val="90000"/>
              </a:lnSpc>
            </a:pPr>
            <a:r>
              <a:rPr lang="en-US" dirty="0"/>
              <a:t>Still needs integration and editing</a:t>
            </a:r>
          </a:p>
          <a:p>
            <a:pPr marL="1371600" lvl="4" indent="-342900">
              <a:lnSpc>
                <a:spcPct val="90000"/>
              </a:lnSpc>
            </a:pPr>
            <a:r>
              <a:rPr lang="en-US" dirty="0"/>
              <a:t>Will be finalized in Nov 2025 Bangkok session</a:t>
            </a:r>
          </a:p>
          <a:p>
            <a:pPr marL="1028700" lvl="3" indent="-342900">
              <a:lnSpc>
                <a:spcPct val="90000"/>
              </a:lnSpc>
            </a:pPr>
            <a:endParaRPr lang="en-US" sz="1200" dirty="0"/>
          </a:p>
          <a:p>
            <a:pPr marL="342900" lvl="2" indent="0">
              <a:lnSpc>
                <a:spcPct val="90000"/>
              </a:lnSpc>
              <a:buNone/>
            </a:pPr>
            <a:endParaRPr lang="en-US" sz="2000" dirty="0"/>
          </a:p>
          <a:p>
            <a:pPr marL="685800" lvl="3" indent="0">
              <a:lnSpc>
                <a:spcPct val="90000"/>
              </a:lnSpc>
              <a:buNone/>
            </a:pPr>
            <a:endParaRPr lang="en-US" sz="1800" dirty="0"/>
          </a:p>
          <a:p>
            <a:pPr marL="342900" lvl="2" indent="0">
              <a:lnSpc>
                <a:spcPct val="90000"/>
              </a:lnSpc>
              <a:buNone/>
            </a:pPr>
            <a:endParaRPr lang="en-US" sz="900" dirty="0"/>
          </a:p>
          <a:p>
            <a:pPr marL="342900" lvl="1" indent="-342900">
              <a:lnSpc>
                <a:spcPct val="90000"/>
              </a:lnSpc>
              <a:buChar char="•"/>
            </a:pPr>
            <a:endParaRPr lang="en-US" dirty="0"/>
          </a:p>
          <a:p>
            <a:pPr marL="457200" lvl="1" indent="0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marL="57150" indent="0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altLang="en-US" sz="1800" dirty="0">
              <a:ea typeface="MS PGothic" panose="020B0600070205080204" pitchFamily="34" charset="-128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Completed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43621-837E-8D47-9CDC-89DF0A85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816150" y="6475413"/>
            <a:ext cx="1575751" cy="169277"/>
          </a:xfrm>
          <a:noFill/>
        </p:spPr>
        <p:txBody>
          <a:bodyPr/>
          <a:lstStyle/>
          <a:p>
            <a:r>
              <a:rPr lang="en-US" sz="1100" dirty="0">
                <a:latin typeface="Times New Roman" charset="0"/>
              </a:rPr>
              <a:t>Xiaofei Wang (InterDigital)</a:t>
            </a:r>
          </a:p>
        </p:txBody>
      </p:sp>
    </p:spTree>
    <p:extLst>
      <p:ext uri="{BB962C8B-B14F-4D97-AF65-F5344CB8AC3E}">
        <p14:creationId xmlns:p14="http://schemas.microsoft.com/office/powerpoint/2010/main" val="121677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CC6D9C-231E-4010-9950-661F4D83F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One t</a:t>
            </a:r>
            <a:r>
              <a:rPr lang="en-US" kern="0" dirty="0"/>
              <a:t>eleconference planned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Tuesday Oct 21 2025: 10 AM ET for 1.5 hours</a:t>
            </a:r>
            <a:endParaRPr lang="en-US" kern="0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Approve Sept 2025 Interim Minutes</a:t>
            </a:r>
          </a:p>
          <a:p>
            <a:pPr>
              <a:lnSpc>
                <a:spcPct val="90000"/>
              </a:lnSpc>
            </a:pPr>
            <a:r>
              <a:rPr lang="en-US" dirty="0"/>
              <a:t>Finalize AIML SC 1</a:t>
            </a:r>
            <a:r>
              <a:rPr lang="en-US" baseline="30000" dirty="0"/>
              <a:t>st</a:t>
            </a:r>
            <a:r>
              <a:rPr lang="en-US" dirty="0"/>
              <a:t> Annual Report</a:t>
            </a:r>
          </a:p>
          <a:p>
            <a:pPr>
              <a:lnSpc>
                <a:spcPct val="90000"/>
              </a:lnSpc>
            </a:pPr>
            <a:r>
              <a:rPr lang="en-US" dirty="0"/>
              <a:t>T</a:t>
            </a:r>
            <a:r>
              <a:rPr lang="en-US" kern="0" dirty="0"/>
              <a:t>echnical presentations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Additional results, exploration and feasibility for existing use cases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Additional AIML use cases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Technical report drafts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 marL="457200" lvl="1" indent="0">
              <a:lnSpc>
                <a:spcPct val="90000"/>
              </a:lnSpc>
              <a:buNone/>
            </a:pPr>
            <a:endParaRPr lang="en-US" kern="0" dirty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</a:t>
            </a:r>
            <a:r>
              <a:rPr lang="en-US"/>
              <a:t>for November </a:t>
            </a:r>
            <a:r>
              <a:rPr lang="en-US" dirty="0"/>
              <a:t>2025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43621-837E-8D47-9CDC-89DF0A85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816150" y="6475413"/>
            <a:ext cx="1575751" cy="169277"/>
          </a:xfrm>
          <a:noFill/>
        </p:spPr>
        <p:txBody>
          <a:bodyPr/>
          <a:lstStyle/>
          <a:p>
            <a:r>
              <a:rPr lang="en-US" sz="1100" dirty="0">
                <a:latin typeface="Times New Roman" charset="0"/>
              </a:rPr>
              <a:t>Xiaofei Wang (InterDigital)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6953</TotalTime>
  <Words>232</Words>
  <Application>Microsoft Office PowerPoint</Application>
  <PresentationFormat>Widescreen</PresentationFormat>
  <Paragraphs>69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MS PGothic</vt:lpstr>
      <vt:lpstr>Arial</vt:lpstr>
      <vt:lpstr>Times New Roman</vt:lpstr>
      <vt:lpstr>802-11-Submission</vt:lpstr>
      <vt:lpstr>Document</vt:lpstr>
      <vt:lpstr>September 2025 AIML SC Closing Report</vt:lpstr>
      <vt:lpstr>Abstract</vt:lpstr>
      <vt:lpstr>Work Completed</vt:lpstr>
      <vt:lpstr>Plans for November 2025</vt:lpstr>
    </vt:vector>
  </TitlesOfParts>
  <Manager/>
  <Company>BlackBerry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REVme Closing Report</dc:title>
  <dc:subject/>
  <dc:creator>Michael Montemurro</dc:creator>
  <cp:keywords/>
  <dc:description/>
  <cp:lastModifiedBy>Xiaofei Wang</cp:lastModifiedBy>
  <cp:revision>216</cp:revision>
  <cp:lastPrinted>1998-02-10T13:28:06Z</cp:lastPrinted>
  <dcterms:created xsi:type="dcterms:W3CDTF">2007-05-21T21:00:37Z</dcterms:created>
  <dcterms:modified xsi:type="dcterms:W3CDTF">2025-09-19T05:53:25Z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d2f777e-4347-4fc6-823a-b44ab313546a_Enabled">
    <vt:lpwstr>true</vt:lpwstr>
  </property>
  <property fmtid="{D5CDD505-2E9C-101B-9397-08002B2CF9AE}" pid="3" name="MSIP_Label_4d2f777e-4347-4fc6-823a-b44ab313546a_SetDate">
    <vt:lpwstr>2024-07-05T13:54:46Z</vt:lpwstr>
  </property>
  <property fmtid="{D5CDD505-2E9C-101B-9397-08002B2CF9AE}" pid="4" name="MSIP_Label_4d2f777e-4347-4fc6-823a-b44ab313546a_Method">
    <vt:lpwstr>Standard</vt:lpwstr>
  </property>
  <property fmtid="{D5CDD505-2E9C-101B-9397-08002B2CF9AE}" pid="5" name="MSIP_Label_4d2f777e-4347-4fc6-823a-b44ab313546a_Name">
    <vt:lpwstr>Non-Public</vt:lpwstr>
  </property>
  <property fmtid="{D5CDD505-2E9C-101B-9397-08002B2CF9AE}" pid="6" name="MSIP_Label_4d2f777e-4347-4fc6-823a-b44ab313546a_SiteId">
    <vt:lpwstr>e351b779-f6d5-4e50-8568-80e922d180ae</vt:lpwstr>
  </property>
  <property fmtid="{D5CDD505-2E9C-101B-9397-08002B2CF9AE}" pid="7" name="MSIP_Label_4d2f777e-4347-4fc6-823a-b44ab313546a_ActionId">
    <vt:lpwstr>7bedc2bf-ff66-4477-b00f-a839fd3bb11a</vt:lpwstr>
  </property>
  <property fmtid="{D5CDD505-2E9C-101B-9397-08002B2CF9AE}" pid="8" name="MSIP_Label_4d2f777e-4347-4fc6-823a-b44ab313546a_ContentBits">
    <vt:lpwstr>0</vt:lpwstr>
  </property>
</Properties>
</file>