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59" autoAdjust="0"/>
    <p:restoredTop sz="94660"/>
  </p:normalViewPr>
  <p:slideViewPr>
    <p:cSldViewPr>
      <p:cViewPr varScale="1">
        <p:scale>
          <a:sx n="158" d="100"/>
          <a:sy n="158" d="100"/>
        </p:scale>
        <p:origin x="368" y="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802.11-25/1402r0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Enhanced Light Communications Study Group (ELC) </a:t>
            </a:r>
            <a:br>
              <a:rPr lang="en-US" altLang="en-US" dirty="0"/>
            </a:br>
            <a:r>
              <a:rPr lang="en-US" altLang="en-US" dirty="0"/>
              <a:t>July 2025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2025-7-31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533991"/>
              </p:ext>
            </p:extLst>
          </p:nvPr>
        </p:nvGraphicFramePr>
        <p:xfrm>
          <a:off x="976313" y="3486150"/>
          <a:ext cx="10069512" cy="244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5033" imgH="2543802" progId="Word.Document.8">
                  <p:embed/>
                </p:oleObj>
              </mc:Choice>
              <mc:Fallback>
                <p:oleObj name="Document" r:id="rId3" imgW="10465033" imgH="25438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3486150"/>
                        <a:ext cx="10069512" cy="2443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Enhanced Light Communications Task Group (</a:t>
            </a:r>
            <a:r>
              <a:rPr lang="en-GB" dirty="0" err="1"/>
              <a:t>TGbr</a:t>
            </a:r>
            <a:r>
              <a:rPr lang="en-GB" dirty="0"/>
              <a:t>) closing report for the July 2025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TGbr</a:t>
            </a:r>
            <a:r>
              <a:rPr lang="en-US" altLang="en-US" dirty="0">
                <a:solidFill>
                  <a:schemeClr val="tx2"/>
                </a:solidFill>
              </a:rPr>
              <a:t> activities at the July 2025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92" y="1275380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TGbr</a:t>
            </a:r>
            <a:r>
              <a:rPr lang="en-GB" altLang="en-US" dirty="0"/>
              <a:t> discussed implications of current timeline versus those of other relevant Task Groups such as </a:t>
            </a:r>
            <a:r>
              <a:rPr lang="en-GB" altLang="en-US" dirty="0" err="1"/>
              <a:t>TGbq</a:t>
            </a:r>
            <a:r>
              <a:rPr lang="en-GB" altLang="en-US" dirty="0"/>
              <a:t> (doc. 11-25/0912r1)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Contributions discussed included: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SWIR Support (doc. 11-25/1360r0)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 Proposal for Channelization Mapping (doc. 11-25/1076r0)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Channel Model for Enhanced Light Communications </a:t>
            </a:r>
            <a:r>
              <a:rPr lang="en-GB" altLang="en-US" dirty="0"/>
              <a:t>(doc. 11-25/1202r1)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Hybrid OFDM MC-CDMA for ELC </a:t>
            </a:r>
            <a:r>
              <a:rPr lang="en-GB" altLang="en-US" dirty="0"/>
              <a:t>(doc. 11-25/1282r1)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Localized SC-FDMA with Constant Envelope </a:t>
            </a:r>
            <a:r>
              <a:rPr lang="en-GB" altLang="en-US" dirty="0"/>
              <a:t>(doc. 11-25/1345r0)</a:t>
            </a:r>
          </a:p>
          <a:p>
            <a:pPr marL="857250" lvl="2" indent="0"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is available in doc. 11-25/1199r1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Motions and straw polls are available in doc. 11-25/0968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11-25/</a:t>
            </a:r>
            <a:r>
              <a:rPr lang="en-US" b="1" dirty="0"/>
              <a:t>1401</a:t>
            </a:r>
            <a:endParaRPr lang="en-US" alt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TGbr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FB241F-7DC2-4134-BEEA-EC3DBE1AD04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8EC4173-868B-098B-8F40-B4BCF085CF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0687" y="1751014"/>
            <a:ext cx="10361084" cy="4113213"/>
          </a:xfrm>
          <a:ln/>
        </p:spPr>
        <p:txBody>
          <a:bodyPr/>
          <a:lstStyle/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Mar-2025			PAR approved								</a:t>
            </a:r>
          </a:p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May-2025			Create SFD and consider technical contributions </a:t>
            </a:r>
          </a:p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Jul-2025			Continue consider technical contributions and develop SFD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Nov-2025			agree main features (PHY) and close SFD for PHY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Jan-2026			start draft development (PHY)</a:t>
            </a:r>
          </a:p>
          <a:p>
            <a:pPr algn="just">
              <a:buFontTx/>
              <a:buNone/>
            </a:pPr>
            <a:r>
              <a:rPr lang="en-US" altLang="en-US" sz="1400" dirty="0"/>
              <a:t>Jul-2026			complete PHY (D0.1)</a:t>
            </a:r>
          </a:p>
          <a:p>
            <a:pPr algn="just">
              <a:buFontTx/>
              <a:buNone/>
            </a:pPr>
            <a:r>
              <a:rPr lang="en-US" altLang="en-US" sz="1400" dirty="0"/>
              <a:t>Sep-2026			agree main features (MAC) and close SFD for MAC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Nov-2026			start draft development (MAC)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Jan-2027			complete MAC (D0.2), start internal CC</a:t>
            </a:r>
          </a:p>
          <a:p>
            <a:pPr algn="just">
              <a:buFontTx/>
              <a:buNone/>
            </a:pPr>
            <a:r>
              <a:rPr lang="en-US" altLang="en-US" sz="1400" dirty="0"/>
              <a:t>Jul-2027			complete D0.x, start CC in 802.11 WG</a:t>
            </a:r>
          </a:p>
          <a:p>
            <a:pPr algn="just">
              <a:buFontTx/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Nov-2027			D1.0 for WG letter ballot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Jan-2028			D2.0		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Mar-2028			D3.0		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May-2028			start SA ballot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Nov-2028			submit to RevCom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2029				publish							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r>
              <a:rPr lang="en-US" altLang="en-US" dirty="0"/>
              <a:t> 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283</TotalTime>
  <Words>453</Words>
  <Application>Microsoft Office PowerPoint</Application>
  <PresentationFormat>Widescreen</PresentationFormat>
  <Paragraphs>72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Enhanced Light Communications Study Group (ELC)  July 2025 Closing Report</vt:lpstr>
      <vt:lpstr>Abstract</vt:lpstr>
      <vt:lpstr>TGbr activities at the July 2025 meeting</vt:lpstr>
      <vt:lpstr>TGbr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Stefan Videv</cp:lastModifiedBy>
  <cp:revision>92</cp:revision>
  <cp:lastPrinted>1601-01-01T00:00:00Z</cp:lastPrinted>
  <dcterms:created xsi:type="dcterms:W3CDTF">2019-08-08T09:50:31Z</dcterms:created>
  <dcterms:modified xsi:type="dcterms:W3CDTF">2025-07-31T17:04:39Z</dcterms:modified>
</cp:coreProperties>
</file>